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9F82-94BC-40EB-9A48-8D58566F4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DAY2-TABLEAU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A808-8D26-4407-938D-D6F519DB5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SALES ANALYSIS</a:t>
            </a:r>
          </a:p>
          <a:p>
            <a:r>
              <a:rPr lang="en-US" dirty="0"/>
              <a:t>                                            -Mamatha Ramanujam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97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CCF7-2198-47ED-A4EE-C52E4840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E5BD-CF44-469A-B3A2-8F6C1B53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Find the sales for every year and find the highest sales and show the view in bar graph.</a:t>
            </a:r>
          </a:p>
          <a:p>
            <a:r>
              <a:rPr lang="en-US" dirty="0"/>
              <a:t>2. Find the category wise sales for every year.</a:t>
            </a:r>
          </a:p>
          <a:p>
            <a:r>
              <a:rPr lang="en-US" dirty="0"/>
              <a:t>3. Display subcategory and find some insights from the view about max and min sales under every category.</a:t>
            </a:r>
          </a:p>
          <a:p>
            <a:r>
              <a:rPr lang="en-US" dirty="0"/>
              <a:t>4. In your bar graph present subcategory under each bar of category using </a:t>
            </a:r>
            <a:r>
              <a:rPr lang="en-US" dirty="0" err="1"/>
              <a:t>colour</a:t>
            </a:r>
            <a:r>
              <a:rPr lang="en-US" dirty="0"/>
              <a:t> card.</a:t>
            </a:r>
          </a:p>
          <a:p>
            <a:r>
              <a:rPr lang="en-US" dirty="0"/>
              <a:t>Note : - Use Superstore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20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9155-7C81-4F0B-8FCB-B2416492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Find the sales for every year and find the highest sales and show the view in bar graph.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CA6F9B-8F76-489E-AAEB-4250075DF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8453" y="1861930"/>
            <a:ext cx="4452730" cy="4855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58AA1-26EF-4B91-B5B2-B3A9484B07F6}"/>
              </a:ext>
            </a:extLst>
          </p:cNvPr>
          <p:cNvSpPr txBox="1"/>
          <p:nvPr/>
        </p:nvSpPr>
        <p:spPr>
          <a:xfrm>
            <a:off x="1371600" y="2928730"/>
            <a:ext cx="4817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 : Drag and drop Order date category to columns and Sales unit in Rows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 represents the bar graph which shows the </a:t>
            </a:r>
            <a:r>
              <a:rPr lang="en-US" b="1" dirty="0"/>
              <a:t>highest sale is in the year 2021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82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1907-BCD2-4DD7-9362-147E8038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-109330"/>
            <a:ext cx="10343322" cy="585289"/>
          </a:xfrm>
        </p:spPr>
        <p:txBody>
          <a:bodyPr>
            <a:normAutofit fontScale="90000"/>
          </a:bodyPr>
          <a:lstStyle/>
          <a:p>
            <a:r>
              <a:rPr lang="en-US" dirty="0"/>
              <a:t>2. Find the category wise sales for every year.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37E17-2066-4910-A3FD-75B97A72F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418" y="1489026"/>
            <a:ext cx="8911095" cy="5291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0B198-A4F0-40FD-B9A4-8CEBB6621081}"/>
              </a:ext>
            </a:extLst>
          </p:cNvPr>
          <p:cNvSpPr txBox="1"/>
          <p:nvPr/>
        </p:nvSpPr>
        <p:spPr>
          <a:xfrm>
            <a:off x="1265582" y="846482"/>
            <a:ext cx="9481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Step2: Add the category unit to columns which provides category wise sale every year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7524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9059-C3D8-44FA-B97D-00511FB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38" y="0"/>
            <a:ext cx="11191461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3. Display subcategory and find some insights from the view about max and min sales under every category.</a:t>
            </a:r>
            <a:br>
              <a:rPr lang="en-US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E93686-8A7F-4274-8CE4-56DDE7119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45" b="8170"/>
          <a:stretch/>
        </p:blipFill>
        <p:spPr>
          <a:xfrm>
            <a:off x="5963478" y="1618422"/>
            <a:ext cx="5712873" cy="4729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E1E774-ABEB-4CB4-A556-99D2A94C0FFF}"/>
              </a:ext>
            </a:extLst>
          </p:cNvPr>
          <p:cNvSpPr txBox="1"/>
          <p:nvPr/>
        </p:nvSpPr>
        <p:spPr>
          <a:xfrm>
            <a:off x="1258956" y="2056686"/>
            <a:ext cx="35780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Step3: Add the sub category to shelf and depicts that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Maximum Sales :</a:t>
            </a:r>
          </a:p>
          <a:p>
            <a:r>
              <a:rPr lang="en-US" dirty="0"/>
              <a:t>Category: Technology</a:t>
            </a:r>
          </a:p>
          <a:p>
            <a:r>
              <a:rPr lang="en-US" dirty="0"/>
              <a:t>Sub Category: Phones</a:t>
            </a:r>
          </a:p>
          <a:p>
            <a:r>
              <a:rPr lang="en-US" dirty="0"/>
              <a:t>Sale:$105,340</a:t>
            </a:r>
          </a:p>
          <a:p>
            <a:r>
              <a:rPr lang="en-US" dirty="0"/>
              <a:t>Year:2021</a:t>
            </a:r>
          </a:p>
          <a:p>
            <a:endParaRPr lang="en-US" dirty="0"/>
          </a:p>
          <a:p>
            <a:r>
              <a:rPr lang="en-US" dirty="0"/>
              <a:t>Minimum Sales: </a:t>
            </a:r>
          </a:p>
          <a:p>
            <a:r>
              <a:rPr lang="en-US" dirty="0"/>
              <a:t>Category: Office Supplies</a:t>
            </a:r>
          </a:p>
          <a:p>
            <a:r>
              <a:rPr lang="en-US" dirty="0"/>
              <a:t>Sub Category: Fasteners</a:t>
            </a:r>
          </a:p>
          <a:p>
            <a:r>
              <a:rPr lang="en-US" dirty="0"/>
              <a:t>Sale:$545</a:t>
            </a:r>
          </a:p>
          <a:p>
            <a:r>
              <a:rPr lang="en-US" dirty="0"/>
              <a:t>Year:2019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90DD-0DFE-46A7-A6DA-D7457F5B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1" y="0"/>
            <a:ext cx="10157791" cy="1262270"/>
          </a:xfrm>
        </p:spPr>
        <p:txBody>
          <a:bodyPr>
            <a:noAutofit/>
          </a:bodyPr>
          <a:lstStyle/>
          <a:p>
            <a:r>
              <a:rPr lang="en-US" sz="3200" dirty="0"/>
              <a:t>4. In your bar graph present subcategory under each bar of category using color card.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8E365F-2424-452D-BBCB-3879A64A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310" y="1842052"/>
            <a:ext cx="10568611" cy="4875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95D02-3306-482A-9969-2E5257E022F8}"/>
              </a:ext>
            </a:extLst>
          </p:cNvPr>
          <p:cNvSpPr txBox="1"/>
          <p:nvPr/>
        </p:nvSpPr>
        <p:spPr>
          <a:xfrm>
            <a:off x="1901686" y="1098140"/>
            <a:ext cx="981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Step4: Drag and drop the sub category into color under Marks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752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{CA5AAC54-507E-49E1-B8B6-595A396024B3}tf10001105</Template>
  <TotalTime>17</TotalTime>
  <Words>258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DAY2-TABLEAU</vt:lpstr>
      <vt:lpstr>Scenarios</vt:lpstr>
      <vt:lpstr>1. Find the sales for every year and find the highest sales and show the view in bar graph. </vt:lpstr>
      <vt:lpstr>2. Find the category wise sales for every year. </vt:lpstr>
      <vt:lpstr>3. Display subcategory and find some insights from the view about max and min sales under every category. </vt:lpstr>
      <vt:lpstr>4. In your bar graph present subcategory under each bar of category using color card.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DAY2-TABLEAU</dc:title>
  <dc:creator>ramanujam thangavel</dc:creator>
  <cp:lastModifiedBy>ramanujam thangavel</cp:lastModifiedBy>
  <cp:revision>2</cp:revision>
  <dcterms:created xsi:type="dcterms:W3CDTF">2021-06-09T19:57:26Z</dcterms:created>
  <dcterms:modified xsi:type="dcterms:W3CDTF">2021-06-09T20:15:17Z</dcterms:modified>
</cp:coreProperties>
</file>