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2" r:id="rId9"/>
    <p:sldId id="264" r:id="rId10"/>
    <p:sldId id="267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D1CD71-D0B1-4424-8173-95320A43A8B1}">
          <p14:sldIdLst>
            <p14:sldId id="256"/>
            <p14:sldId id="258"/>
            <p14:sldId id="257"/>
            <p14:sldId id="260"/>
            <p14:sldId id="259"/>
            <p14:sldId id="261"/>
            <p14:sldId id="263"/>
            <p14:sldId id="262"/>
            <p14:sldId id="264"/>
            <p14:sldId id="267"/>
            <p14:sldId id="265"/>
            <p14:sldId id="266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EFD0-917C-4124-A2AC-7B0A020BC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4 TABLEAU</a:t>
            </a:r>
            <a:br>
              <a:rPr lang="en-IN" dirty="0"/>
            </a:br>
            <a:r>
              <a:rPr lang="en-US" dirty="0"/>
              <a:t> -MAP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605BD-DBA1-4ADF-93F7-C7C6373E3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                                           - Mamatha Ramanujam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62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4E61-B17F-4029-A6DF-32CF04AE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71043" cy="1249017"/>
          </a:xfrm>
        </p:spPr>
        <p:txBody>
          <a:bodyPr>
            <a:normAutofit/>
          </a:bodyPr>
          <a:lstStyle/>
          <a:p>
            <a:r>
              <a:rPr lang="en-US" sz="3200" dirty="0"/>
              <a:t>To change the currency format on the axis/pane on SUM(Sale)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FE2ED9-1A1E-404E-87BA-FE95B14FA1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67973"/>
          <a:stretch/>
        </p:blipFill>
        <p:spPr>
          <a:xfrm>
            <a:off x="1596886" y="1697603"/>
            <a:ext cx="4096394" cy="502124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0BE8CA-7A07-41E6-A639-A8078D5210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58989" b="25624"/>
          <a:stretch/>
        </p:blipFill>
        <p:spPr>
          <a:xfrm>
            <a:off x="6498722" y="1697603"/>
            <a:ext cx="4713219" cy="48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AA78-7694-492E-8BD9-24A59760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8965"/>
            <a:ext cx="9601589" cy="559904"/>
          </a:xfrm>
        </p:spPr>
        <p:txBody>
          <a:bodyPr>
            <a:normAutofit fontScale="90000"/>
          </a:bodyPr>
          <a:lstStyle/>
          <a:p>
            <a:r>
              <a:rPr lang="en-US" dirty="0"/>
              <a:t>Edit color of your map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44F601-68C7-465C-8A1F-F456608F0C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4538" y="1510326"/>
            <a:ext cx="6146502" cy="4877222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D4A6802-71D7-4B6E-B1F0-B0F4D37E28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5040" t="21155" r="31399" b="17469"/>
          <a:stretch/>
        </p:blipFill>
        <p:spPr>
          <a:xfrm>
            <a:off x="1371599" y="1762539"/>
            <a:ext cx="4207565" cy="45257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EAFC09-89F9-473C-8020-42CE97B418D4}"/>
              </a:ext>
            </a:extLst>
          </p:cNvPr>
          <p:cNvSpPr txBox="1"/>
          <p:nvPr/>
        </p:nvSpPr>
        <p:spPr>
          <a:xfrm>
            <a:off x="1722783" y="901148"/>
            <a:ext cx="960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Step5: Select Colors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ym typeface="Wingdings" panose="05000000000000000000" pitchFamily="2" charset="2"/>
              </a:rPr>
              <a:t>Edit colors</a:t>
            </a:r>
            <a:r>
              <a:rPr lang="en-US" dirty="0">
                <a:sym typeface="Wingdings" panose="05000000000000000000" pitchFamily="2" charset="2"/>
              </a:rPr>
              <a:t> Select color of preference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09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CE5A-5C1A-443A-B9FF-E2003E41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68965"/>
            <a:ext cx="11231218" cy="732183"/>
          </a:xfrm>
        </p:spPr>
        <p:txBody>
          <a:bodyPr>
            <a:noAutofit/>
          </a:bodyPr>
          <a:lstStyle/>
          <a:p>
            <a:r>
              <a:rPr lang="en-US" sz="4000" dirty="0"/>
              <a:t>Show profit of all state in your map in south region</a:t>
            </a:r>
            <a:endParaRPr lang="en-IN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27B83F-66B5-4735-A30D-959EE1C4A5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41809" y="1979552"/>
            <a:ext cx="8708382" cy="4527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C7BC45-9FDF-463E-AEF1-C769FCE8737B}"/>
              </a:ext>
            </a:extLst>
          </p:cNvPr>
          <p:cNvSpPr txBox="1"/>
          <p:nvPr/>
        </p:nvSpPr>
        <p:spPr>
          <a:xfrm>
            <a:off x="1338470" y="1020417"/>
            <a:ext cx="1031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Step6: As we required to analyze profit remove the existing Sales unit </a:t>
            </a:r>
            <a:r>
              <a:rPr lang="en-US" b="1" dirty="0"/>
              <a:t>and drag the Profit unit into Marks(</a:t>
            </a:r>
            <a:r>
              <a:rPr lang="en-US" b="1" dirty="0" err="1"/>
              <a:t>Mode:Color</a:t>
            </a:r>
            <a:r>
              <a:rPr lang="en-US" b="1" dirty="0"/>
              <a:t>)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3131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C19B-4FDE-426B-80BA-D574DAFE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786" y="129209"/>
            <a:ext cx="10855162" cy="86139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Find out the name of some state which has negative profit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2EA28D-39F5-4743-AA26-138AC02054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8786" y="1351723"/>
            <a:ext cx="6760240" cy="510208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B9CEA-6383-4749-9ECE-968E70FC7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9026" y="2219738"/>
            <a:ext cx="4412974" cy="4022036"/>
          </a:xfrm>
        </p:spPr>
        <p:txBody>
          <a:bodyPr/>
          <a:lstStyle/>
          <a:p>
            <a:r>
              <a:rPr lang="en-US" dirty="0"/>
              <a:t>From the analysis it is evident that</a:t>
            </a:r>
          </a:p>
          <a:p>
            <a:r>
              <a:rPr lang="en-US" dirty="0"/>
              <a:t>North Carolina($ -7,490.91) , </a:t>
            </a:r>
            <a:r>
              <a:rPr lang="en-US" dirty="0" err="1"/>
              <a:t>Tenessee</a:t>
            </a:r>
            <a:r>
              <a:rPr lang="en-US" dirty="0"/>
              <a:t>($ -5.341.69) , </a:t>
            </a:r>
            <a:br>
              <a:rPr lang="en-US" dirty="0"/>
            </a:br>
            <a:r>
              <a:rPr lang="en-US" dirty="0"/>
              <a:t>Florida($ -3,399.30) </a:t>
            </a:r>
            <a:br>
              <a:rPr lang="en-US" dirty="0"/>
            </a:br>
            <a:r>
              <a:rPr lang="en-US" dirty="0"/>
              <a:t>has the </a:t>
            </a:r>
            <a:r>
              <a:rPr lang="en-US" b="1" dirty="0"/>
              <a:t>negative profit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1410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46BD-2459-40E1-A612-8C90B837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93349-6938-4D17-8D3F-41077973C4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8811" y="2496997"/>
            <a:ext cx="6220323" cy="278730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8494-755C-4B1B-BD00-7CFF6B1B97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65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1C6E0A-6BAD-4801-9026-733F727C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177" y="-1"/>
            <a:ext cx="8878774" cy="54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93D0-E3B9-4649-98FE-B3E30FE9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357B-1252-426D-9B41-FAD719FD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based insights provide special significance .</a:t>
            </a:r>
          </a:p>
          <a:p>
            <a:r>
              <a:rPr lang="en-US" dirty="0"/>
              <a:t>Geographical elements associated with maps </a:t>
            </a:r>
          </a:p>
          <a:p>
            <a:r>
              <a:rPr lang="en-US" dirty="0"/>
              <a:t>Tableau provides extensive functionality using which we can create map based analysis.</a:t>
            </a:r>
          </a:p>
          <a:p>
            <a:r>
              <a:rPr lang="en-US" dirty="0"/>
              <a:t>Provide a solution for reporting and analyzing geographic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39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AD1D-F266-4DD9-B012-0BC243BB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CE2D8-5C26-44B5-8342-D2ABB07E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1.Create a map view to represent all state with country</a:t>
            </a:r>
          </a:p>
          <a:p>
            <a:r>
              <a:rPr lang="en-IN" dirty="0"/>
              <a:t>2.Check your map for south region</a:t>
            </a:r>
          </a:p>
          <a:p>
            <a:r>
              <a:rPr lang="en-IN" dirty="0"/>
              <a:t>3.Check the sales for your south region</a:t>
            </a:r>
          </a:p>
          <a:p>
            <a:r>
              <a:rPr lang="en-IN" dirty="0"/>
              <a:t>4.Represent your sales in USD</a:t>
            </a:r>
          </a:p>
          <a:p>
            <a:r>
              <a:rPr lang="en-IN" dirty="0"/>
              <a:t>5.Edit the colour of your map</a:t>
            </a:r>
          </a:p>
          <a:p>
            <a:r>
              <a:rPr lang="en-IN" dirty="0"/>
              <a:t>6.Show profit profile for all the state in south region</a:t>
            </a:r>
          </a:p>
          <a:p>
            <a:r>
              <a:rPr lang="en-IN" dirty="0"/>
              <a:t>7.Find out the name of some state in negative 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3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368013-191D-4AC7-9FBE-75688A9D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56584"/>
            <a:ext cx="10684565" cy="1063487"/>
          </a:xfrm>
        </p:spPr>
        <p:txBody>
          <a:bodyPr>
            <a:noAutofit/>
          </a:bodyPr>
          <a:lstStyle/>
          <a:p>
            <a:r>
              <a:rPr lang="en-US" sz="3200" dirty="0"/>
              <a:t>Create a map view to represent all state with country</a:t>
            </a:r>
            <a:br>
              <a:rPr lang="en-US" sz="3200" dirty="0"/>
            </a:br>
            <a:endParaRPr lang="en-IN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9ADE81-8417-400A-949C-6380972267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5027" y="2224070"/>
            <a:ext cx="5415724" cy="4415417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C74426A-161E-4CBE-89F6-8D8A1FA4EF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60350" b="277"/>
          <a:stretch/>
        </p:blipFill>
        <p:spPr>
          <a:xfrm>
            <a:off x="1489189" y="2285999"/>
            <a:ext cx="4447786" cy="44154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323523-12BD-4391-9270-3F55211D8872}"/>
              </a:ext>
            </a:extLst>
          </p:cNvPr>
          <p:cNvSpPr txBox="1"/>
          <p:nvPr/>
        </p:nvSpPr>
        <p:spPr>
          <a:xfrm>
            <a:off x="2067339" y="1086678"/>
            <a:ext cx="7951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 After data loading on the Location select the </a:t>
            </a:r>
            <a:r>
              <a:rPr lang="en-US" b="1" dirty="0"/>
              <a:t>Geographical role to State/provision .</a:t>
            </a:r>
          </a:p>
          <a:p>
            <a:r>
              <a:rPr lang="en-US" dirty="0"/>
              <a:t>Drag the Country/Region now to the Marks card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05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ACC2B6-15BC-40B1-B109-D2846D0C2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039" y="1557129"/>
            <a:ext cx="10556352" cy="49099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2CF05A-A406-4FB8-8B65-4EF51E942FC0}"/>
              </a:ext>
            </a:extLst>
          </p:cNvPr>
          <p:cNvSpPr txBox="1"/>
          <p:nvPr/>
        </p:nvSpPr>
        <p:spPr>
          <a:xfrm>
            <a:off x="1775790" y="397565"/>
            <a:ext cx="963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Drag the </a:t>
            </a:r>
            <a:r>
              <a:rPr lang="en-US" b="1" dirty="0"/>
              <a:t>state dimension </a:t>
            </a:r>
            <a:r>
              <a:rPr lang="en-US" dirty="0"/>
              <a:t>on detail in mark card and we get map based visualization as shown below.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C1E8A9-6971-4297-898A-6C690FB2880B}"/>
              </a:ext>
            </a:extLst>
          </p:cNvPr>
          <p:cNvCxnSpPr>
            <a:cxnSpLocks/>
          </p:cNvCxnSpPr>
          <p:nvPr/>
        </p:nvCxnSpPr>
        <p:spPr>
          <a:xfrm>
            <a:off x="8746435" y="795130"/>
            <a:ext cx="2001078" cy="3021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63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5A50-9F0E-4DFD-9672-8D8B607E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768626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Check your map for south region</a:t>
            </a:r>
            <a:br>
              <a:rPr lang="en-IN" sz="2400" dirty="0"/>
            </a:br>
            <a:br>
              <a:rPr lang="en-IN" sz="2400" dirty="0"/>
            </a:br>
            <a:endParaRPr lang="en-IN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2F50CD-5740-4AA4-BE55-D9F4489A16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1868833"/>
            <a:ext cx="3483609" cy="441573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554387-6047-4EB7-9269-26E8DBE6D2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2125" y="1868833"/>
            <a:ext cx="7269875" cy="44157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91EB7-6495-4B71-95D1-90058A28A9EE}"/>
              </a:ext>
            </a:extLst>
          </p:cNvPr>
          <p:cNvSpPr txBox="1"/>
          <p:nvPr/>
        </p:nvSpPr>
        <p:spPr>
          <a:xfrm>
            <a:off x="1219200" y="768626"/>
            <a:ext cx="1086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 Drag the region dimension to </a:t>
            </a:r>
            <a:r>
              <a:rPr lang="en-US" b="1" dirty="0"/>
              <a:t>filter</a:t>
            </a:r>
            <a:r>
              <a:rPr lang="en-US" dirty="0"/>
              <a:t> and select the filter as </a:t>
            </a:r>
            <a:r>
              <a:rPr lang="en-US" b="1" dirty="0"/>
              <a:t>“south” . </a:t>
            </a:r>
            <a:r>
              <a:rPr lang="en-US" dirty="0"/>
              <a:t>Below is the visualization as shown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CB01D0-2089-4B59-8DBA-9FF82FEAB35F}"/>
              </a:ext>
            </a:extLst>
          </p:cNvPr>
          <p:cNvCxnSpPr>
            <a:cxnSpLocks/>
          </p:cNvCxnSpPr>
          <p:nvPr/>
        </p:nvCxnSpPr>
        <p:spPr>
          <a:xfrm>
            <a:off x="9236765" y="1134063"/>
            <a:ext cx="397565" cy="9862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21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D9EE-3582-4537-BDBE-1FDF7718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7053"/>
            <a:ext cx="9601200" cy="544582"/>
          </a:xfrm>
        </p:spPr>
        <p:txBody>
          <a:bodyPr>
            <a:normAutofit fontScale="90000"/>
          </a:bodyPr>
          <a:lstStyle/>
          <a:p>
            <a:r>
              <a:rPr lang="en-US" dirty="0"/>
              <a:t>Map Layers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5EB54-A301-4191-A413-5967AE08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93043"/>
            <a:ext cx="10028997" cy="4587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17D9C-3E47-4474-BF1B-2231AA153B50}"/>
              </a:ext>
            </a:extLst>
          </p:cNvPr>
          <p:cNvSpPr txBox="1"/>
          <p:nvPr/>
        </p:nvSpPr>
        <p:spPr>
          <a:xfrm>
            <a:off x="1325217" y="1245704"/>
            <a:ext cx="981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change background , Map Layer , Data layer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8F830C-8EE0-4FD0-8677-A72B924D0D2F}"/>
              </a:ext>
            </a:extLst>
          </p:cNvPr>
          <p:cNvCxnSpPr/>
          <p:nvPr/>
        </p:nvCxnSpPr>
        <p:spPr>
          <a:xfrm flipH="1">
            <a:off x="2504661" y="1615036"/>
            <a:ext cx="914400" cy="87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2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B4B1-F1EA-4723-889E-E1B38C05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02705"/>
            <a:ext cx="9601200" cy="745435"/>
          </a:xfrm>
        </p:spPr>
        <p:txBody>
          <a:bodyPr/>
          <a:lstStyle/>
          <a:p>
            <a:r>
              <a:rPr lang="en-US" dirty="0"/>
              <a:t>Check the Sales for south region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3278C-58F8-497D-B061-6EE3A620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78" y="1578590"/>
            <a:ext cx="9907449" cy="5045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C32A0-1285-47F9-AED0-950DAE9AD4DA}"/>
              </a:ext>
            </a:extLst>
          </p:cNvPr>
          <p:cNvSpPr txBox="1"/>
          <p:nvPr/>
        </p:nvSpPr>
        <p:spPr>
          <a:xfrm>
            <a:off x="1550504" y="954157"/>
            <a:ext cx="10058400" cy="371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Drag/Double click the sales unit in Marks tab with colors option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94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4368-876A-4634-9673-8EBC013C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383"/>
            <a:ext cx="9601200" cy="533400"/>
          </a:xfrm>
        </p:spPr>
        <p:txBody>
          <a:bodyPr>
            <a:normAutofit fontScale="90000"/>
          </a:bodyPr>
          <a:lstStyle/>
          <a:p>
            <a:r>
              <a:rPr lang="en-IN" dirty="0"/>
              <a:t>Represent your sales in USD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59A19B-81F0-442D-AF5A-16D6440256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62610" b="33904"/>
          <a:stretch/>
        </p:blipFill>
        <p:spPr>
          <a:xfrm>
            <a:off x="1371600" y="2031131"/>
            <a:ext cx="4273226" cy="424708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3151F9-0BC4-41CB-830C-AA5A06AF0B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9859" y="1792592"/>
            <a:ext cx="5505622" cy="4050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1DBE95-1E78-48A3-9EC3-9D6F9C8D6304}"/>
              </a:ext>
            </a:extLst>
          </p:cNvPr>
          <p:cNvSpPr txBox="1"/>
          <p:nvPr/>
        </p:nvSpPr>
        <p:spPr>
          <a:xfrm>
            <a:off x="1749287" y="993914"/>
            <a:ext cx="976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Step4: To change the currency format into $(dollar)  right click Sales </a:t>
            </a:r>
            <a:r>
              <a:rPr lang="en-US" dirty="0">
                <a:sym typeface="Wingdings" panose="05000000000000000000" pitchFamily="2" charset="2"/>
              </a:rPr>
              <a:t> Default properties </a:t>
            </a:r>
            <a:r>
              <a:rPr lang="en-US" b="1" dirty="0">
                <a:sym typeface="Wingdings" panose="05000000000000000000" pitchFamily="2" charset="2"/>
              </a:rPr>
              <a:t>Number format </a:t>
            </a:r>
            <a:r>
              <a:rPr lang="en-US" dirty="0">
                <a:sym typeface="Wingdings" panose="05000000000000000000" pitchFamily="2" charset="2"/>
              </a:rPr>
              <a:t>and in currency custom change as $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1488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{CA5AAC54-507E-49E1-B8B6-595A396024B3}tf10001105</Template>
  <TotalTime>121</TotalTime>
  <Words>379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Day 4 TABLEAU  -MAP</vt:lpstr>
      <vt:lpstr>Map </vt:lpstr>
      <vt:lpstr>Scenario</vt:lpstr>
      <vt:lpstr>Create a map view to represent all state with country </vt:lpstr>
      <vt:lpstr>PowerPoint Presentation</vt:lpstr>
      <vt:lpstr>Check your map for south region  </vt:lpstr>
      <vt:lpstr>Map Layers </vt:lpstr>
      <vt:lpstr>Check the Sales for south region</vt:lpstr>
      <vt:lpstr>Represent your sales in USD </vt:lpstr>
      <vt:lpstr>To change the currency format on the axis/pane on SUM(Sale)</vt:lpstr>
      <vt:lpstr>Edit color of your map</vt:lpstr>
      <vt:lpstr>Show profit of all state in your map in south region</vt:lpstr>
      <vt:lpstr>Find out the name of some state which has negative profit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4 - TABLEAU</dc:title>
  <dc:creator>ramanujam thangavel</dc:creator>
  <cp:lastModifiedBy>ramanujam thangavel</cp:lastModifiedBy>
  <cp:revision>12</cp:revision>
  <dcterms:created xsi:type="dcterms:W3CDTF">2021-06-07T19:46:22Z</dcterms:created>
  <dcterms:modified xsi:type="dcterms:W3CDTF">2021-06-08T15:29:00Z</dcterms:modified>
</cp:coreProperties>
</file>