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A8429-A885-4856-A846-1A96B64B3B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Day3- TABLEAU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2B11B-0924-4D93-87E0-48718418E4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FILTER</a:t>
            </a:r>
          </a:p>
          <a:p>
            <a:r>
              <a:rPr lang="en-US" dirty="0"/>
              <a:t>                                                   -Mamatha Ramanujam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4027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68B29-90F4-4C36-9064-C33A197E0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305" y="115956"/>
            <a:ext cx="9601200" cy="785192"/>
          </a:xfrm>
        </p:spPr>
        <p:txBody>
          <a:bodyPr>
            <a:normAutofit fontScale="90000"/>
          </a:bodyPr>
          <a:lstStyle/>
          <a:p>
            <a:r>
              <a:rPr lang="en-US" dirty="0"/>
              <a:t>6. Rename your worksheet.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AB0288-B72E-4EE0-AF43-8A8FC2FF7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6694" y="2694389"/>
            <a:ext cx="6377608" cy="37776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8730AD-F549-4984-B3BB-A185DFB4DF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783" t="35646" b="7225"/>
          <a:stretch/>
        </p:blipFill>
        <p:spPr>
          <a:xfrm>
            <a:off x="1371600" y="2556013"/>
            <a:ext cx="2464904" cy="3916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CC37B6-516B-4EE3-9ACD-6D62286F953A}"/>
              </a:ext>
            </a:extLst>
          </p:cNvPr>
          <p:cNvSpPr txBox="1"/>
          <p:nvPr/>
        </p:nvSpPr>
        <p:spPr>
          <a:xfrm>
            <a:off x="1762539" y="1279734"/>
            <a:ext cx="992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Step6: Right click on the duplicate worksheet click the rename option and rename as ‘Machine’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0595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1D12-2D2A-48F2-B8D2-F36C552D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Save your workbook.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13DB88-6D63-4849-BAD9-775D92196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0049" y="2171700"/>
            <a:ext cx="6370042" cy="3581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43FD87-9166-407A-AED2-DEB546185D3A}"/>
              </a:ext>
            </a:extLst>
          </p:cNvPr>
          <p:cNvSpPr txBox="1"/>
          <p:nvPr/>
        </p:nvSpPr>
        <p:spPr>
          <a:xfrm>
            <a:off x="1371600" y="3316068"/>
            <a:ext cx="3246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the workbook clicking the save as option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051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2209-FDB8-4806-9262-293CB80C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3FCAA-A160-43C4-9204-00600B776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1. Find the profit and sales for each subcategory of every type of product.</a:t>
            </a:r>
          </a:p>
          <a:p>
            <a:r>
              <a:rPr lang="en-US" dirty="0"/>
              <a:t>2. In case 1, change the color of the view from the Marks card.</a:t>
            </a:r>
          </a:p>
          <a:p>
            <a:r>
              <a:rPr lang="en-US" dirty="0"/>
              <a:t>3. In the view, in the Sub-Category filter card, clear all of the check boxes except Bookcases, Machines, and Tables to have closer look on each value.</a:t>
            </a:r>
          </a:p>
          <a:p>
            <a:r>
              <a:rPr lang="en-US" dirty="0"/>
              <a:t>4. Show the sales region wise for every subcategory and category and every year.</a:t>
            </a:r>
          </a:p>
          <a:p>
            <a:r>
              <a:rPr lang="en-US" dirty="0"/>
              <a:t>5. Duplicate your worksheet and check sales region vise for Machine type subcategory.</a:t>
            </a:r>
          </a:p>
          <a:p>
            <a:r>
              <a:rPr lang="en-US" dirty="0"/>
              <a:t>6. Rename your worksheet.</a:t>
            </a:r>
          </a:p>
          <a:p>
            <a:r>
              <a:rPr lang="en-US" dirty="0"/>
              <a:t>7. Save your workbook.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734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956B-01FA-46E1-9F4F-3DE9E370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Find the profit and sales for each subcategory of every type of product.</a:t>
            </a:r>
            <a:br>
              <a:rPr lang="en-US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CF1B73-4909-4BE7-8731-0571F1A38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6907" y="2458278"/>
            <a:ext cx="7776309" cy="38983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0B6BFB-0C70-4E9C-A6F6-8BD4BE77C9FD}"/>
              </a:ext>
            </a:extLst>
          </p:cNvPr>
          <p:cNvSpPr txBox="1"/>
          <p:nvPr/>
        </p:nvSpPr>
        <p:spPr>
          <a:xfrm>
            <a:off x="1199322" y="3326296"/>
            <a:ext cx="24582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Step1:</a:t>
            </a:r>
          </a:p>
          <a:p>
            <a:endParaRPr lang="en-US" dirty="0"/>
          </a:p>
          <a:p>
            <a:r>
              <a:rPr lang="en-US" dirty="0"/>
              <a:t>Drag the sub category to columns shelf</a:t>
            </a:r>
          </a:p>
          <a:p>
            <a:endParaRPr lang="en-US" dirty="0"/>
          </a:p>
          <a:p>
            <a:r>
              <a:rPr lang="en-US" dirty="0"/>
              <a:t>And Profit and Sale units to Row shelf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272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83772-7077-4945-B9DD-86774799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In case 1, change the color of the view from the Marks card.</a:t>
            </a:r>
            <a:br>
              <a:rPr lang="en-US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4C4FBD-D46E-478D-9EB5-08D2387C2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518" b="10407"/>
          <a:stretch/>
        </p:blipFill>
        <p:spPr>
          <a:xfrm>
            <a:off x="5342490" y="1789044"/>
            <a:ext cx="6492887" cy="48966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F3D037-47E2-4D39-86CD-5D6FBF870D67}"/>
              </a:ext>
            </a:extLst>
          </p:cNvPr>
          <p:cNvSpPr txBox="1"/>
          <p:nvPr/>
        </p:nvSpPr>
        <p:spPr>
          <a:xfrm>
            <a:off x="1470992" y="4039970"/>
            <a:ext cx="3511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Step2: Select the color for each from mark view and change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491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F951-6EC5-4B7D-86D5-19C197DD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show the Sales and Profit together with different color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A9F752-B442-4280-B234-45CF04186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001" y="2598253"/>
            <a:ext cx="5337199" cy="37071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921E97-1F96-486E-AC4E-BEC12A3E4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044" y="2374625"/>
            <a:ext cx="5337199" cy="448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6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FCF5D-FFAB-4EAA-9515-A6C707D7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29208"/>
            <a:ext cx="9601200" cy="1485900"/>
          </a:xfrm>
        </p:spPr>
        <p:txBody>
          <a:bodyPr>
            <a:noAutofit/>
          </a:bodyPr>
          <a:lstStyle/>
          <a:p>
            <a:r>
              <a:rPr lang="en-US" sz="3200" dirty="0"/>
              <a:t>3. In the view, in the Sub-Category filter card, clear all of the check boxes except Bookcases, Machines, and Tables to have closer look on each value.</a:t>
            </a:r>
            <a:br>
              <a:rPr lang="en-US" sz="3200" dirty="0"/>
            </a:br>
            <a:endParaRPr lang="en-IN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AA31FE-E984-42B7-B8D0-D9F17C827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726" t="10175" r="72000" b="51711"/>
          <a:stretch/>
        </p:blipFill>
        <p:spPr>
          <a:xfrm>
            <a:off x="1246614" y="1589756"/>
            <a:ext cx="2107097" cy="3678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F1BA2C-7B08-4075-81E1-F8F70EB49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430" y="1802296"/>
            <a:ext cx="3334416" cy="42585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AE0A79-81C0-491F-85D8-F886FDFC8E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10737" b="197"/>
          <a:stretch/>
        </p:blipFill>
        <p:spPr>
          <a:xfrm>
            <a:off x="7083565" y="1802296"/>
            <a:ext cx="4909652" cy="47177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362332-0F38-4A3A-AB80-E673ED5B4287}"/>
              </a:ext>
            </a:extLst>
          </p:cNvPr>
          <p:cNvSpPr txBox="1"/>
          <p:nvPr/>
        </p:nvSpPr>
        <p:spPr>
          <a:xfrm>
            <a:off x="749658" y="5641052"/>
            <a:ext cx="3101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Step3: Drag and drop sub category in filter and in filter tab </a:t>
            </a:r>
            <a:r>
              <a:rPr lang="en-US" dirty="0" err="1"/>
              <a:t>slect</a:t>
            </a:r>
            <a:r>
              <a:rPr lang="en-US" dirty="0"/>
              <a:t> 3 values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F9B2C8-6CA1-41FD-A051-650971C40FFC}"/>
              </a:ext>
            </a:extLst>
          </p:cNvPr>
          <p:cNvCxnSpPr/>
          <p:nvPr/>
        </p:nvCxnSpPr>
        <p:spPr>
          <a:xfrm flipV="1">
            <a:off x="3353711" y="4479235"/>
            <a:ext cx="496955" cy="1338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83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C39B4-964C-4515-A7D0-F3C4EE12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Show the sales region wise for every subcategory and category and every year.</a:t>
            </a:r>
            <a:br>
              <a:rPr lang="en-US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A57683-9F7E-4B16-8B21-4D1B62F61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2517" y="1896198"/>
            <a:ext cx="9033466" cy="46702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9436F6-8B42-4825-ACC3-31D79365856C}"/>
              </a:ext>
            </a:extLst>
          </p:cNvPr>
          <p:cNvSpPr txBox="1"/>
          <p:nvPr/>
        </p:nvSpPr>
        <p:spPr>
          <a:xfrm>
            <a:off x="1219200" y="3326909"/>
            <a:ext cx="152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Step4: Drag and drop Order date and region which depicts the sale region wise for every year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2862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6335-050A-472A-B31D-1632809E2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34009"/>
            <a:ext cx="9601200" cy="1485900"/>
          </a:xfrm>
        </p:spPr>
        <p:txBody>
          <a:bodyPr/>
          <a:lstStyle/>
          <a:p>
            <a:r>
              <a:rPr lang="en-US" dirty="0"/>
              <a:t>Different Visualization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A8A937-1DFE-475D-9917-DC639B855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933" t="4200" r="20721" b="1532"/>
          <a:stretch/>
        </p:blipFill>
        <p:spPr>
          <a:xfrm>
            <a:off x="2613990" y="2171700"/>
            <a:ext cx="7325140" cy="46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0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68B29-90F4-4C36-9064-C33A197E0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957"/>
            <a:ext cx="9601200" cy="1050234"/>
          </a:xfrm>
        </p:spPr>
        <p:txBody>
          <a:bodyPr>
            <a:noAutofit/>
          </a:bodyPr>
          <a:lstStyle/>
          <a:p>
            <a:r>
              <a:rPr lang="en-US" sz="3600" dirty="0"/>
              <a:t>5. Duplicate your worksheet and check sales region vise for Machine type subcategory.</a:t>
            </a:r>
            <a:br>
              <a:rPr lang="en-US" sz="3600" dirty="0"/>
            </a:br>
            <a:endParaRPr lang="en-IN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C5A146-80D1-4548-8D87-BF5413256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5211" t="39407" r="1059" b="14709"/>
          <a:stretch/>
        </p:blipFill>
        <p:spPr>
          <a:xfrm>
            <a:off x="821631" y="3106694"/>
            <a:ext cx="1842055" cy="3460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E20F84-9FE7-4A6B-8722-43BC55DDD5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79"/>
          <a:stretch/>
        </p:blipFill>
        <p:spPr>
          <a:xfrm>
            <a:off x="5963479" y="1882461"/>
            <a:ext cx="5835923" cy="46850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7C08D9-51B1-4DAF-A03A-52FCB406C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8440" y="3106695"/>
            <a:ext cx="2481346" cy="3460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8DABD8-B9F6-4288-8994-26D00283A3A2}"/>
              </a:ext>
            </a:extLst>
          </p:cNvPr>
          <p:cNvSpPr txBox="1"/>
          <p:nvPr/>
        </p:nvSpPr>
        <p:spPr>
          <a:xfrm>
            <a:off x="1086678" y="1470991"/>
            <a:ext cx="4653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5:Right click on duplicate and create a new worksheet in Filter option for subcategory remove other two values and select only </a:t>
            </a:r>
            <a:r>
              <a:rPr lang="en-US" dirty="0" err="1"/>
              <a:t>machie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344394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{CA5AAC54-507E-49E1-B8B6-595A396024B3}tf10001105</Template>
  <TotalTime>44</TotalTime>
  <Words>362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Day3- TABLEAU</vt:lpstr>
      <vt:lpstr>Scenarios: </vt:lpstr>
      <vt:lpstr>1. Find the profit and sales for each subcategory of every type of product. </vt:lpstr>
      <vt:lpstr>2. In case 1, change the color of the view from the Marks card. </vt:lpstr>
      <vt:lpstr>To show the Sales and Profit together with different color</vt:lpstr>
      <vt:lpstr>3. In the view, in the Sub-Category filter card, clear all of the check boxes except Bookcases, Machines, and Tables to have closer look on each value. </vt:lpstr>
      <vt:lpstr>4. Show the sales region wise for every subcategory and category and every year. </vt:lpstr>
      <vt:lpstr>Different Visualization</vt:lpstr>
      <vt:lpstr>5. Duplicate your worksheet and check sales region vise for Machine type subcategory. </vt:lpstr>
      <vt:lpstr>6. Rename your worksheet.  </vt:lpstr>
      <vt:lpstr>7. Save your workbook.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Day3- TABLEAU</dc:title>
  <dc:creator>ramanujam thangavel</dc:creator>
  <cp:lastModifiedBy>ramanujam thangavel</cp:lastModifiedBy>
  <cp:revision>6</cp:revision>
  <dcterms:created xsi:type="dcterms:W3CDTF">2021-06-09T19:11:17Z</dcterms:created>
  <dcterms:modified xsi:type="dcterms:W3CDTF">2021-06-09T20:20:55Z</dcterms:modified>
</cp:coreProperties>
</file>