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BC01ECE-B125-453B-9774-201068020EE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Machine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95433FA-45F1-419A-BCA1-FC5F5AA7631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10-06-2021 02:22:37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y4-Negative profit map" id="2" name="slide2">
            <a:extLst>
              <a:ext uri="{FF2B5EF4-FFF2-40B4-BE49-F238E27FC236}">
                <a16:creationId xmlns:a16="http://schemas.microsoft.com/office/drawing/2014/main" id="{241046A8-0D5F-4BB8-90A3-A99AC0B3AF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09612"/>
            <a:ext cx="91725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y2 Sales" id="3" name="slide3">
            <a:extLst>
              <a:ext uri="{FF2B5EF4-FFF2-40B4-BE49-F238E27FC236}">
                <a16:creationId xmlns:a16="http://schemas.microsoft.com/office/drawing/2014/main" id="{E41D6235-FA5B-4F88-94F8-7B44AF2BDC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709612"/>
            <a:ext cx="104203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2021-06-09T20:52:46Z</dcterms:created>
  <dcterms:modified xsi:type="dcterms:W3CDTF">2021-06-09T20:52:46Z</dcterms:modified>
</cp:coreProperties>
</file>