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B94C2-DFE7-A4BE-D7A3-3171513ACF8D}" v="4" dt="2024-12-31T13:05:21.374"/>
    <p1510:client id="{3AB2B43E-397E-F346-BDF9-E761B4C41CE3}" v="1" dt="2024-12-29T14:35:46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havath mamatha" userId="3f458a37eabd519b" providerId="LiveId" clId="{3AB2B43E-397E-F346-BDF9-E761B4C41CE3}"/>
    <pc:docChg chg="modSld">
      <pc:chgData name="kethavath mamatha" userId="3f458a37eabd519b" providerId="LiveId" clId="{3AB2B43E-397E-F346-BDF9-E761B4C41CE3}" dt="2024-12-29T14:35:46.821" v="0" actId="20577"/>
      <pc:docMkLst>
        <pc:docMk/>
      </pc:docMkLst>
      <pc:sldChg chg="modSp">
        <pc:chgData name="kethavath mamatha" userId="3f458a37eabd519b" providerId="LiveId" clId="{3AB2B43E-397E-F346-BDF9-E761B4C41CE3}" dt="2024-12-29T14:35:46.821" v="0" actId="20577"/>
        <pc:sldMkLst>
          <pc:docMk/>
          <pc:sldMk cId="3523321412" sldId="264"/>
        </pc:sldMkLst>
        <pc:spChg chg="mod">
          <ac:chgData name="kethavath mamatha" userId="3f458a37eabd519b" providerId="LiveId" clId="{3AB2B43E-397E-F346-BDF9-E761B4C41CE3}" dt="2024-12-29T14:35:46.821" v="0" actId="20577"/>
          <ac:spMkLst>
            <pc:docMk/>
            <pc:sldMk cId="3523321412" sldId="264"/>
            <ac:spMk id="4" creationId="{9AFE4B59-4D5F-B8C6-82D8-74F9EDE4F09A}"/>
          </ac:spMkLst>
        </pc:spChg>
      </pc:sldChg>
    </pc:docChg>
  </pc:docChgLst>
  <pc:docChgLst>
    <pc:chgData name="Guest User" providerId="Windows Live" clId="Web-{0BCB94C2-DFE7-A4BE-D7A3-3171513ACF8D}"/>
    <pc:docChg chg="modSld">
      <pc:chgData name="Guest User" userId="" providerId="Windows Live" clId="Web-{0BCB94C2-DFE7-A4BE-D7A3-3171513ACF8D}" dt="2024-12-31T13:05:21.374" v="2" actId="1076"/>
      <pc:docMkLst>
        <pc:docMk/>
      </pc:docMkLst>
      <pc:sldChg chg="addSp modSp">
        <pc:chgData name="Guest User" userId="" providerId="Windows Live" clId="Web-{0BCB94C2-DFE7-A4BE-D7A3-3171513ACF8D}" dt="2024-12-31T13:05:21.374" v="2" actId="1076"/>
        <pc:sldMkLst>
          <pc:docMk/>
          <pc:sldMk cId="2114079301" sldId="262"/>
        </pc:sldMkLst>
        <pc:picChg chg="add mod">
          <ac:chgData name="Guest User" userId="" providerId="Windows Live" clId="Web-{0BCB94C2-DFE7-A4BE-D7A3-3171513ACF8D}" dt="2024-12-31T13:05:21.374" v="2" actId="1076"/>
          <ac:picMkLst>
            <pc:docMk/>
            <pc:sldMk cId="2114079301" sldId="262"/>
            <ac:picMk id="2" creationId="{B15A0AB7-E43C-C139-D103-06CB6CB9E3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6231-04A5-8018-F738-B71A86C3D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 Design for Accounts and Delivery Department</a:t>
            </a:r>
            <a:endParaRPr lang="en-US" sz="2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F117-1A0F-6E32-E1F2-282BB2EB9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</a:t>
            </a:r>
            <a:r>
              <a:rPr lang="en-US" err="1"/>
              <a:t>Mamatha.k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C07F05-72A0-61E9-BE81-63ACF8509130}"/>
              </a:ext>
            </a:extLst>
          </p:cNvPr>
          <p:cNvSpPr txBox="1"/>
          <p:nvPr/>
        </p:nvSpPr>
        <p:spPr>
          <a:xfrm>
            <a:off x="2318657" y="1333822"/>
            <a:ext cx="6096000" cy="26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INTRODUCTION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This document describes the detailed process of designing, implementing, and verifying a network to connect the Accounts and Delivery departments. The objective is to establish efficient communication using appropriate hardware, IP addressing, and connectivity testing in Cisco Packet Tracer.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2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BEC43E-A7AD-BCA7-2689-82924D872C35}"/>
              </a:ext>
            </a:extLst>
          </p:cNvPr>
          <p:cNvSpPr txBox="1"/>
          <p:nvPr/>
        </p:nvSpPr>
        <p:spPr>
          <a:xfrm>
            <a:off x="3048000" y="1384594"/>
            <a:ext cx="6096000" cy="3953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US" sz="3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task is to design a network in Cisco Packet Tracer for the Accounts and Delivery departments that meets the following requirements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Each department has at least 2 PCs.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The network includes a router and switches to connect the departments.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The IP address 192.168.40.0/24 is used for configuration.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Ensure seamless connectivity across all devices.</a:t>
            </a:r>
            <a:endParaRPr lang="en-US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0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2A1DC-1E9D-2051-19DF-957555B0F3E0}"/>
              </a:ext>
            </a:extLst>
          </p:cNvPr>
          <p:cNvSpPr txBox="1"/>
          <p:nvPr/>
        </p:nvSpPr>
        <p:spPr>
          <a:xfrm>
            <a:off x="2841172" y="1305341"/>
            <a:ext cx="6096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endParaRPr lang="en-US" b="1"/>
          </a:p>
          <a:p>
            <a:endParaRPr lang="en-US" b="1"/>
          </a:p>
          <a:p>
            <a:r>
              <a:rPr lang="en-US" b="1"/>
              <a:t>Hardware Requirements Table:</a:t>
            </a:r>
          </a:p>
          <a:p>
            <a:endParaRPr lang="en-US" b="1"/>
          </a:p>
          <a:p>
            <a:r>
              <a:rPr lang="en-US"/>
              <a:t>| Component     | Quantity | Purpose                                  </a:t>
            </a:r>
          </a:p>
          <a:p>
            <a:r>
              <a:rPr lang="en-US"/>
              <a:t>| </a:t>
            </a:r>
          </a:p>
          <a:p>
            <a:r>
              <a:rPr lang="en-US"/>
              <a:t>|--------------------|--------------|----------------------------------------------| | Router             | 1            | Connects Accounts and Delivery departments.  | | Switch             | 2            | One for each department.                    | | PC                 | 4            | Two PCs per department.                     | | Ethernet Cables    | 6            | Connects devices.                           |</a:t>
            </a:r>
          </a:p>
        </p:txBody>
      </p:sp>
    </p:spTree>
    <p:extLst>
      <p:ext uri="{BB962C8B-B14F-4D97-AF65-F5344CB8AC3E}">
        <p14:creationId xmlns:p14="http://schemas.microsoft.com/office/powerpoint/2010/main" val="22686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8BBFB-AFB0-9E5A-7A68-E2F01B7CF10A}"/>
              </a:ext>
            </a:extLst>
          </p:cNvPr>
          <p:cNvSpPr txBox="1"/>
          <p:nvPr/>
        </p:nvSpPr>
        <p:spPr>
          <a:xfrm>
            <a:off x="2786743" y="1355582"/>
            <a:ext cx="80663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 PLAN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| Device         | IP Address   | Subnet Mask  | Default Gateway |</a:t>
            </a:r>
          </a:p>
          <a:p>
            <a:r>
              <a:rPr lang="en-US"/>
              <a:t> |---------------------|------------------|------------------|---------------------| </a:t>
            </a:r>
          </a:p>
          <a:p>
            <a:r>
              <a:rPr lang="en-US"/>
              <a:t>| Router (G0/0)       | 192.168.40.1     | 255.255.255.0    | -                             |</a:t>
            </a:r>
          </a:p>
          <a:p>
            <a:r>
              <a:rPr lang="en-US"/>
              <a:t>| Accounts-PC1        | 192.168.40.2     | 255.255.255.0    | 192.168.40.1      |</a:t>
            </a:r>
          </a:p>
          <a:p>
            <a:r>
              <a:rPr lang="en-US"/>
              <a:t>| Accounts-PC2        | 192.168.40.3     | 255.255.255.0    | 192.168.40.1      | </a:t>
            </a:r>
          </a:p>
          <a:p>
            <a:r>
              <a:rPr lang="en-US"/>
              <a:t>| Delivery-PC1        | 192.168.40.4     | 255.255.255.0    | 192.168.40.1        | </a:t>
            </a:r>
          </a:p>
          <a:p>
            <a:r>
              <a:rPr lang="en-US"/>
              <a:t>| Delivery-PC2        | 192.168.40.5     | 255.255.255.0    | 192.168.40.1        |</a:t>
            </a:r>
          </a:p>
        </p:txBody>
      </p:sp>
    </p:spTree>
    <p:extLst>
      <p:ext uri="{BB962C8B-B14F-4D97-AF65-F5344CB8AC3E}">
        <p14:creationId xmlns:p14="http://schemas.microsoft.com/office/powerpoint/2010/main" val="33574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0D9F-8BAC-36A5-6B74-FB065BBE0617}"/>
              </a:ext>
            </a:extLst>
          </p:cNvPr>
          <p:cNvSpPr txBox="1"/>
          <p:nvPr/>
        </p:nvSpPr>
        <p:spPr>
          <a:xfrm>
            <a:off x="3048000" y="82676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A diagram of a router&#10;&#10;Description automatically generated">
            <a:extLst>
              <a:ext uri="{FF2B5EF4-FFF2-40B4-BE49-F238E27FC236}">
                <a16:creationId xmlns:a16="http://schemas.microsoft.com/office/drawing/2014/main" id="{B15A0AB7-E43C-C139-D103-06CB6CB9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4" y="1901771"/>
            <a:ext cx="959708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7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593269-935D-09D5-DEFD-12A2D40A0BCC}"/>
              </a:ext>
            </a:extLst>
          </p:cNvPr>
          <p:cNvSpPr txBox="1"/>
          <p:nvPr/>
        </p:nvSpPr>
        <p:spPr>
          <a:xfrm>
            <a:off x="3124200" y="140883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</a:t>
            </a:r>
          </a:p>
          <a:p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r>
              <a:rPr lang="en-US" b="1"/>
              <a:t>Physical Layout:</a:t>
            </a:r>
          </a:p>
          <a:p>
            <a:r>
              <a:rPr lang="en-US"/>
              <a:t>Add 1 Router, 2 Switches, and 4 PCs.</a:t>
            </a:r>
          </a:p>
          <a:p>
            <a:r>
              <a:rPr lang="en-US"/>
              <a:t>Connect PCs to switches and switches to the router.</a:t>
            </a:r>
          </a:p>
          <a:p>
            <a:endParaRPr lang="en-US"/>
          </a:p>
          <a:p>
            <a:r>
              <a:rPr lang="en-US" b="1"/>
              <a:t>IP Configuration:</a:t>
            </a:r>
          </a:p>
          <a:p>
            <a:r>
              <a:rPr lang="en-US"/>
              <a:t>Assign IP addresses based on the IP Addressing Plan.</a:t>
            </a:r>
          </a:p>
          <a:p>
            <a:r>
              <a:rPr lang="en-US"/>
              <a:t>Configure the router and PCs.</a:t>
            </a:r>
          </a:p>
          <a:p>
            <a:endParaRPr lang="en-US"/>
          </a:p>
          <a:p>
            <a:r>
              <a:rPr lang="en-US" b="1" err="1"/>
              <a:t>Testing</a:t>
            </a:r>
            <a:r>
              <a:rPr lang="en-US" err="1"/>
              <a:t>:Use</a:t>
            </a:r>
            <a:r>
              <a:rPr lang="en-US"/>
              <a:t> the ping command to verify connectivity.</a:t>
            </a:r>
          </a:p>
        </p:txBody>
      </p:sp>
    </p:spTree>
    <p:extLst>
      <p:ext uri="{BB962C8B-B14F-4D97-AF65-F5344CB8AC3E}">
        <p14:creationId xmlns:p14="http://schemas.microsoft.com/office/powerpoint/2010/main" val="364525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E4B59-4D5F-B8C6-82D8-74F9EDE4F09A}"/>
              </a:ext>
            </a:extLst>
          </p:cNvPr>
          <p:cNvSpPr txBox="1"/>
          <p:nvPr/>
        </p:nvSpPr>
        <p:spPr>
          <a:xfrm>
            <a:off x="3048000" y="142875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PING TEST RESULTS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Ping Test Results Table:</a:t>
            </a:r>
          </a:p>
          <a:p>
            <a:endParaRPr lang="en-US"/>
          </a:p>
          <a:p>
            <a:r>
              <a:rPr lang="en-US"/>
              <a:t>| Source Device  | Destination Device | Result       | </a:t>
            </a:r>
          </a:p>
          <a:p>
            <a:r>
              <a:rPr lang="en-US"/>
              <a:t>|---------------------|------------------------|------------------| </a:t>
            </a:r>
          </a:p>
          <a:p>
            <a:r>
              <a:rPr lang="en-US"/>
              <a:t>| Accounts-PC1       | Accounts-PC2           | Successful       | | Accounts-PC1      | Delivery-PC1           | Successful       |</a:t>
            </a:r>
          </a:p>
          <a:p>
            <a:r>
              <a:rPr lang="en-US"/>
              <a:t>| Accounts-PC1      | Delivery-PC2           | Successful       |</a:t>
            </a:r>
          </a:p>
          <a:p>
            <a:r>
              <a:rPr lang="en-US"/>
              <a:t>| Delivery-PC1        | Delivery-PC2           | Successful       |</a:t>
            </a:r>
          </a:p>
        </p:txBody>
      </p:sp>
    </p:spTree>
    <p:extLst>
      <p:ext uri="{BB962C8B-B14F-4D97-AF65-F5344CB8AC3E}">
        <p14:creationId xmlns:p14="http://schemas.microsoft.com/office/powerpoint/2010/main" val="352332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68B29-9A99-2B02-5E27-D7FBC851B892}"/>
              </a:ext>
            </a:extLst>
          </p:cNvPr>
          <p:cNvSpPr txBox="1"/>
          <p:nvPr/>
        </p:nvSpPr>
        <p:spPr>
          <a:xfrm>
            <a:off x="3341915" y="150077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 network design meets the requirements for connecting the Accounts and Delivery departments.</a:t>
            </a:r>
          </a:p>
          <a:p>
            <a:r>
              <a:rPr lang="en-US"/>
              <a:t>IP configurations ensure smooth communication.</a:t>
            </a:r>
          </a:p>
          <a:p>
            <a:r>
              <a:rPr lang="en-US"/>
              <a:t>Ping tests verify successful connectivity.</a:t>
            </a:r>
          </a:p>
        </p:txBody>
      </p:sp>
    </p:spTree>
    <p:extLst>
      <p:ext uri="{BB962C8B-B14F-4D97-AF65-F5344CB8AC3E}">
        <p14:creationId xmlns:p14="http://schemas.microsoft.com/office/powerpoint/2010/main" val="17634595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{DFD96BE4-8F49-4B62-BA7A-1A90B5C9D7DB}tf10001105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Crop</vt:lpstr>
      <vt:lpstr> Network Design for Accounts and Delivery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Network Design for Accounts and Delivery Department</dc:title>
  <dc:creator>kethavath mamatha</dc:creator>
  <cp:revision>3</cp:revision>
  <dcterms:created xsi:type="dcterms:W3CDTF">2024-12-29T13:57:29Z</dcterms:created>
  <dcterms:modified xsi:type="dcterms:W3CDTF">2024-12-31T13:05:23Z</dcterms:modified>
</cp:coreProperties>
</file>