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Fraud Detection in E-commerce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Machine Learning and Process Mining</a:t>
            </a:r>
          </a:p>
          <a:p/>
          <a:p>
            <a:r>
              <a:t>Presented by: [Your Name]</a:t>
            </a:r>
          </a:p>
          <a:p>
            <a:r>
              <a:t>College: [Your College Name]</a:t>
            </a:r>
          </a:p>
          <a:p>
            <a:r>
              <a:t>Guide: [Guide Name]</a:t>
            </a:r>
          </a:p>
          <a:p>
            <a:r>
              <a:t>Date: 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Decision Tree</a:t>
            </a:r>
          </a:p>
          <a:p>
            <a:r>
              <a:t>• K-Nearest Neighbors (KNN)</a:t>
            </a:r>
          </a:p>
          <a:p>
            <a:r>
              <a:t>• Logistic Regression</a:t>
            </a:r>
          </a:p>
          <a:p>
            <a:r>
              <a:t>• Naïve Bayes</a:t>
            </a:r>
          </a:p>
          <a:p>
            <a:r>
              <a:t>• Random Forest</a:t>
            </a:r>
          </a:p>
          <a:p>
            <a:r>
              <a:t>• Support Vector Machine (SVM)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SVM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Discriminant ML technique</a:t>
            </a:r>
          </a:p>
          <a:p>
            <a:r>
              <a:t>• Efficient hyperplane separation</a:t>
            </a:r>
          </a:p>
          <a:p>
            <a:r>
              <a:t>• High accuracy with fewer samples</a:t>
            </a:r>
          </a:p>
          <a:p>
            <a:r>
              <a:t>• Less computational resources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Process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Remote user registration</a:t>
            </a:r>
          </a:p>
          <a:p>
            <a:r>
              <a:t>2. Upload dataset</a:t>
            </a:r>
          </a:p>
          <a:p>
            <a:r>
              <a:t>3. Train/test models</a:t>
            </a:r>
          </a:p>
          <a:p>
            <a:r>
              <a:t>4. Predict fraud status</a:t>
            </a:r>
          </a:p>
          <a:p>
            <a:r>
              <a:t>5. View results in bar chart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 (DIGIN)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DIGIN = Detection through Integrated Graph-based Intelligence Network</a:t>
            </a:r>
          </a:p>
          <a:p>
            <a:r>
              <a:t>• Multi-perspective fraud modeling</a:t>
            </a:r>
          </a:p>
          <a:p>
            <a:r>
              <a:t>• Graph-based pattern recognition</a:t>
            </a:r>
          </a:p>
          <a:p>
            <a:r>
              <a:t>• Petri nets for behavior tracking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Unit Testing</a:t>
            </a:r>
          </a:p>
          <a:p>
            <a:r>
              <a:t>• Integration Testing</a:t>
            </a:r>
          </a:p>
          <a:p>
            <a:r>
              <a:t>• User Acceptance Testing</a:t>
            </a:r>
          </a:p>
          <a:p>
            <a:r>
              <a:t>• Output Validation &amp; Checking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Login Page</a:t>
            </a:r>
          </a:p>
          <a:p>
            <a:r>
              <a:t>• Prediction Page</a:t>
            </a:r>
          </a:p>
          <a:p>
            <a:r>
              <a:t>• Fraud Detection Status</a:t>
            </a:r>
          </a:p>
          <a:p>
            <a:r>
              <a:t>• Graph View &amp; Analysis Dashboard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Precision: 0.946</a:t>
            </a:r>
          </a:p>
          <a:p>
            <a:r>
              <a:t>• Recall: 0.852</a:t>
            </a:r>
          </a:p>
          <a:p>
            <a:r>
              <a:t>• F1-Score: 0.895</a:t>
            </a:r>
          </a:p>
          <a:p>
            <a:r>
              <a:t>• AUC: 0.935</a:t>
            </a:r>
          </a:p>
          <a:p>
            <a:r>
              <a:t>• Outperforms traditional models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Captures user behavior and transaction anomalies</a:t>
            </a:r>
          </a:p>
          <a:p>
            <a:r>
              <a:t>• Combines control/data flow with ML</a:t>
            </a:r>
          </a:p>
          <a:p>
            <a:r>
              <a:t>• Future work: Deep learning, fraud pattern library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/>
          <a:p>
            <a:r>
              <a:t>Contact Info: [Your Email / Phone]</a:t>
            </a:r>
          </a:p>
          <a:p/>
          <a:p>
            <a:r>
              <a:t>Acknowledgments: Guide, Faculty, and Friends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Detecting fraud in e-commerce</a:t>
            </a:r>
          </a:p>
          <a:p>
            <a:r>
              <a:t>• Current systems lack dynamic behavior detection</a:t>
            </a:r>
          </a:p>
          <a:p>
            <a:r>
              <a:t>• Proposed system uses ML + process mining</a:t>
            </a:r>
          </a:p>
          <a:p>
            <a:r>
              <a:t>• SVM for classification of fraudulent behavior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Rise of e-commerce and online fraud</a:t>
            </a:r>
          </a:p>
          <a:p>
            <a:r>
              <a:t>• Challenges with traditional detection methods</a:t>
            </a:r>
          </a:p>
          <a:p>
            <a:r>
              <a:t>• Need for multi-entity behavior tracking</a:t>
            </a:r>
          </a:p>
          <a:p>
            <a:r>
              <a:t>• Project objective: Robust real-time fraud detection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Collect user logs, transactions, and activities</a:t>
            </a:r>
          </a:p>
          <a:p>
            <a:r>
              <a:t>• Analyze behavior patterns</a:t>
            </a:r>
          </a:p>
          <a:p>
            <a:r>
              <a:t>• Use of process mining for workflow compliance</a:t>
            </a:r>
          </a:p>
          <a:p>
            <a:r>
              <a:t>• Real-time detection and alerts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Feasibility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Economic: Cost-effective with open-source tools</a:t>
            </a:r>
          </a:p>
          <a:p>
            <a:r>
              <a:t>• Technical: Runs on standard hardware</a:t>
            </a:r>
          </a:p>
          <a:p>
            <a:r>
              <a:t>• Social: User-friendly, easy training and adoption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Traditional systems: rule-based, batch processing</a:t>
            </a:r>
          </a:p>
          <a:p>
            <a:r>
              <a:t>• High false positives, delayed response</a:t>
            </a:r>
          </a:p>
          <a:p>
            <a:r>
              <a:t>• Lack cross-user fraud tracking</a:t>
            </a:r>
          </a:p>
          <a:p>
            <a:r>
              <a:t>• Ineffective against evolving fraud tactics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Integrates ML and process mining</a:t>
            </a:r>
          </a:p>
          <a:p>
            <a:r>
              <a:t>• Real-time analysis of user behavior</a:t>
            </a:r>
          </a:p>
          <a:p>
            <a:r>
              <a:t>• SVM classifier for fraud detection</a:t>
            </a:r>
          </a:p>
          <a:p>
            <a:r>
              <a:t>• Supports multi-user interaction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Modules: Web server, remote user, service provider</a:t>
            </a:r>
          </a:p>
          <a:p>
            <a:r>
              <a:t>• Flow of login, training, prediction, results</a:t>
            </a:r>
          </a:p>
          <a:p>
            <a:r>
              <a:t>• Backend: Django ORM, MySQL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Service Provider: Upload/train datasets, monitor results</a:t>
            </a:r>
          </a:p>
          <a:p>
            <a:r>
              <a:t>• Admin: View and authorize users</a:t>
            </a:r>
          </a:p>
          <a:p>
            <a:r>
              <a:t>• Remote User: Register, login, predict fraud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