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0370"/>
            <a:ext cx="7772400" cy="1470025"/>
          </a:xfrm>
        </p:spPr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Public Transport Crowding Indicator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550" y="3178810"/>
            <a:ext cx="6927850" cy="2459990"/>
          </a:xfrm>
        </p:spPr>
        <p:txBody>
          <a:bodyPr>
            <a:normAutofit lnSpcReduction="10000"/>
          </a:bodyPr>
          <a:lstStyle/>
          <a:p>
            <a:r>
              <a:rPr>
                <a:solidFill>
                  <a:schemeClr val="tx1"/>
                </a:solidFill>
              </a:rPr>
              <a:t>Hackathon Submission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Presented by: </a:t>
            </a:r>
            <a:r>
              <a:rPr lang="en-US">
                <a:solidFill>
                  <a:schemeClr val="tx1"/>
                </a:solidFill>
              </a:rPr>
              <a:t>Mamatha Lingamguntla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                                RGUKT IIIT Nuzvid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                        FEB-01-2025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      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</a:t>
            </a:r>
            <a:r>
              <a:t>❓ Open for jury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Problem Statement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transport users face overcrowding, leading to discomfort, delays, and safety concerns.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Why is it Important?</a:t>
            </a:r>
          </a:p>
          <a:p>
            <a:r>
              <a:t>❌ No real-time crowd data</a:t>
            </a:r>
          </a:p>
          <a:p>
            <a:r>
              <a:t>❌ Poor decision-making for commuters</a:t>
            </a:r>
          </a:p>
          <a:p>
            <a:r>
              <a:t>❌ Increased stress &amp; travel inefficiencies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Our Solution: A Crowding Indicator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A web-based system to report &amp; view real-time crowd levels.</a:t>
            </a:r>
          </a:p>
          <a:p>
            <a:r>
              <a:t>✔️ Uses Google Forms, Sheets &amp; Apps Script.</a:t>
            </a:r>
          </a:p>
          <a:p>
            <a:r>
              <a:t>✔️ Helps commuters plan better &amp; avoid overcrowded routes.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How It Works?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✔</a:t>
            </a:r>
            <a:r>
              <a:t> User submits crowd data via Google Form.</a:t>
            </a:r>
          </a:p>
          <a:p>
            <a:r>
              <a:rPr>
                <a:sym typeface="+mn-ea"/>
              </a:rPr>
              <a:t>✔</a:t>
            </a:r>
            <a:r>
              <a:t> Data is stored &amp; updated in Google Sheets.</a:t>
            </a:r>
          </a:p>
          <a:p>
            <a:r>
              <a:rPr>
                <a:sym typeface="+mn-ea"/>
              </a:rPr>
              <a:t>✔</a:t>
            </a:r>
            <a:r>
              <a:t> Publicly accessible sheet provides real-time insights.</a:t>
            </a:r>
          </a:p>
          <a:p>
            <a:r>
              <a:rPr>
                <a:sym typeface="+mn-ea"/>
              </a:rPr>
              <a:t>✔</a:t>
            </a:r>
            <a:r>
              <a:t> Email alerts for overcrowded locations.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Implementation &amp; Tools Used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Google Forms – Data Collection</a:t>
            </a:r>
          </a:p>
          <a:p>
            <a:r>
              <a:t>🛠️ Google Sheets – Data Storage</a:t>
            </a:r>
          </a:p>
          <a:p>
            <a:r>
              <a:t>🛠️ Google Apps Script – Automation (Email Alerts)</a:t>
            </a:r>
          </a:p>
          <a:p>
            <a:r>
              <a:t>🛠️ Google Sites/Web App – Public Data Display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Key Features &amp; Benefits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Real-time crowd reporting</a:t>
            </a:r>
          </a:p>
          <a:p>
            <a:r>
              <a:t>✅ No extra app installation needed</a:t>
            </a:r>
          </a:p>
          <a:p>
            <a:r>
              <a:t>✅ Helps in better transport planning</a:t>
            </a:r>
          </a:p>
          <a:p>
            <a:r>
              <a:t>✅ Enhances commuter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Challenges Faced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⚠️ Setting up automated email alerts</a:t>
            </a:r>
          </a:p>
          <a:p>
            <a:r>
              <a:t>⚠️ Deploying web app for public access</a:t>
            </a:r>
          </a:p>
          <a:p>
            <a:r>
              <a:t>⚠️ Exploring alternative SMS alert 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Future Enhancements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Live crowd data map integration</a:t>
            </a:r>
          </a:p>
          <a:p>
            <a:r>
              <a:t>🚀 SMS alerts for overcrowding</a:t>
            </a:r>
          </a:p>
          <a:p>
            <a:r>
              <a:t>🚀 Machine learning for crowd prediction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Conclusion &amp; Impact</a:t>
            </a:r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</a:t>
            </a:r>
            <a:r>
              <a:rPr lang="en-US"/>
              <a:t> </a:t>
            </a:r>
            <a:r>
              <a:t>Contributes to smarter cities &amp; transport management.</a:t>
            </a:r>
          </a:p>
          <a:p>
            <a:r>
              <a:t>🚇 </a:t>
            </a:r>
            <a:r>
              <a:rPr lang="en-US"/>
              <a:t> </a:t>
            </a:r>
            <a:r>
              <a:t>Empowers commuters with real-time data.</a:t>
            </a:r>
          </a:p>
          <a:p>
            <a:r>
              <a:t>📊 </a:t>
            </a:r>
            <a:r>
              <a:rPr lang="en-US"/>
              <a:t> </a:t>
            </a:r>
            <a:r>
              <a:t>Supports data-driven public transport policies.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Presentation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Public Transport Crowding Indicator</vt:lpstr>
      <vt:lpstr>Problem Statement</vt:lpstr>
      <vt:lpstr>Our Solution: A Crowding Indicator</vt:lpstr>
      <vt:lpstr>How It Works?</vt:lpstr>
      <vt:lpstr>Implementation &amp; Tools Used</vt:lpstr>
      <vt:lpstr>Key Features &amp; Benefits</vt:lpstr>
      <vt:lpstr>Challenges Faced</vt:lpstr>
      <vt:lpstr>Future Enhancements</vt:lpstr>
      <vt:lpstr>Conclusion &amp; Impact</vt:lpstr>
      <vt:lpstr>Demo &amp;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Lahari yenduri</cp:lastModifiedBy>
  <cp:revision>2</cp:revision>
  <dcterms:created xsi:type="dcterms:W3CDTF">2013-01-27T09:14:00Z</dcterms:created>
  <dcterms:modified xsi:type="dcterms:W3CDTF">2025-01-31T13:48:19Z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32B22244F82340D29A833053C9046A53_12</vt:lpwstr>
  </property>
  <property fmtid="{D5CDD505-2E9C-101B-9397-08002B2CF9AE}" pid="3" name="KSOProductBuildVer">
    <vt:lpwstr>1033-12.2.0.19805</vt:lpwstr>
  </property>
</Properties>
</file>