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3" r:id="rId9"/>
    <p:sldId id="266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4E3B4-6033-704A-86FD-7D7C004D09FA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15B39-1C20-9B4F-B3FA-FF850DEC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8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TEAM:-FEU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http://ledjournal.com/smarter-led-street-lighting-applications/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https://www.zgsmlightings.com/info/smart-street-lights-46086111.html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https://www.desiretoexcel.com/project-ideas/latest-projects-based-on-safety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https://www.zgsmlightings.com/info/smart-street-lights-46086111.html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https://www.sea.com.ua/en/news/automatic-street-light-control-system/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https://www.zgsmlightings.com/info/smart-street-lights-46086111.html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https://www.interventionprevention.com/en/reduced-energy_operating_modes/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9278" y="729613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Public Lighting</a:t>
            </a:r>
            <a:endParaRPr lang="en-US" sz="30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0CEC21C-CFA0-069D-CA12-661703A841EA}"/>
              </a:ext>
            </a:extLst>
          </p:cNvPr>
          <p:cNvSpPr/>
          <p:nvPr/>
        </p:nvSpPr>
        <p:spPr>
          <a:xfrm>
            <a:off x="3604341" y="2015813"/>
            <a:ext cx="2162389" cy="11118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</a:rPr>
              <a:t>TEAM:-FEU</a:t>
            </a:r>
            <a:endParaRPr lang="en-US" sz="24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3C1F3F8-38DB-2B76-4385-EDF466C64046}"/>
              </a:ext>
            </a:extLst>
          </p:cNvPr>
          <p:cNvSpPr/>
          <p:nvPr/>
        </p:nvSpPr>
        <p:spPr>
          <a:xfrm>
            <a:off x="2479783" y="3719226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</a:rPr>
              <a:t>TEAM LEAD:-REDDY MAMATHA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://ledjournal.com/wp-content/uploads/2021/01/CFS_Street-Light-Graphic_v2-1-1024x618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Automated Public Lighting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public lighting refers to the use of technology to control and manage streetlights in a more efficient and effective manner.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utilizing sensors, timers, and communication systems, automated public lighting systems can adjust lighting levels based on real-time conditions.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offer numerous benefits, including energy savings, improved safety, and reduced maintenance costs.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oolfiresolutions.com/wp-content/uploads/2018/12/CFS_Street-Light-Graphic_v2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</a:rPr>
              <a:t>Usage of solar panels and </a:t>
            </a:r>
            <a:r>
              <a:rPr lang="en-GB" sz="2400" b="1" dirty="0" err="1">
                <a:solidFill>
                  <a:srgbClr val="90ACC7"/>
                </a:solidFill>
                <a:latin typeface="Optima" pitchFamily="34" charset="0"/>
                <a:ea typeface="Optima" pitchFamily="34" charset="-122"/>
              </a:rPr>
              <a:t>iot</a:t>
            </a:r>
            <a:r>
              <a:rPr lang="en-GB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</a:rPr>
              <a:t> technology 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public lighting systems can significantly reduce energy consumption by adjusting lighting levels based on the presence of pedestrians or vehicles.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motion sensors, lights can be dimmed or turned off when no activity is detected, resulting in substantial energy savings.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technology also allows for the integration of renewable energy sources, such as solar panels, to further enhance sustainability.</a:t>
            </a:r>
            <a:endParaRPr lang="en-US" sz="16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0EC8E14-C295-7CCE-B758-F04DDA1F8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43000"/>
            <a:ext cx="4283571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635ABBC-7538-74FC-AF19-A87A90FA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0" y="0"/>
            <a:ext cx="86006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7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assets.skyfilabs.com/images/displaypictures/automated-street-lighting-wor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Safety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public lighting systems can enhance safety by ensuring optimal lighting levels at all times.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dynamically adjusting lighting based on real-time conditions, these systems can eliminate dark spots and increase visibility in high-traffic areas.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lighting can also detect and respond to emergency situations, providing additional illumination and helping emergency responders locate incidents quickly.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oolfiresolutions.com/wp-content/uploads/2018/12/CFS_Street-Light-Graphic_v2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</a:rPr>
              <a:t>How a smart street light works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public lighting systems can reduce maintenance costs by proactively monitoring .</a:t>
            </a:r>
            <a:endParaRPr lang="en-US" sz="1600" dirty="0"/>
          </a:p>
          <a:p>
            <a:r>
              <a:rPr lang="en-GB" sz="1600" dirty="0"/>
              <a:t>The power is supplied from solar panel connected to the mother board. With the help of LDR,IR </a:t>
            </a:r>
            <a:r>
              <a:rPr lang="en-GB" sz="1600" dirty="0" err="1"/>
              <a:t>sensors,Arduino</a:t>
            </a:r>
            <a:r>
              <a:rPr lang="en-GB" sz="1600" dirty="0"/>
              <a:t> Uno as a micro controller the LED lights intensity is managed. A code or prompt is given to the </a:t>
            </a:r>
            <a:r>
              <a:rPr lang="en-GB" sz="1600" dirty="0" err="1"/>
              <a:t>arduino</a:t>
            </a:r>
            <a:r>
              <a:rPr lang="en-GB" sz="1600" dirty="0"/>
              <a:t> </a:t>
            </a:r>
            <a:r>
              <a:rPr lang="en-GB" sz="1600" dirty="0" err="1"/>
              <a:t>uno</a:t>
            </a:r>
            <a:r>
              <a:rPr lang="en-GB" sz="1600" dirty="0"/>
              <a:t> in java library.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can detect faulty lights, damaged fixtures, or other issues, enabling timely repairs and minimizing downtime.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remotely controlling and monitoring the lighting infrastructure, maintenance teams can be more efficient and responsive, reducing overall maintenance expenses.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torage.sea.com.ua/uploads/images/english_version/news/production/street_light_management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Controls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public lighting systems utilize advanced control mechanisms, such as centralized management software, to monitor and control individual streetlights or groups of lights.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allow for real-time adjustments of lighting levels, scheduling of on/off times, and remote monitoring of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controls also enable the collection of valuable data, such as energy consumption and maintenance needs, for further optimization and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oolfiresolutions.com/wp-content/uploads/2018/12/CFS_Street-Light-Graphic_v2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Cost Considerations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While the initial investment in automated public lighting systems may be higher compared to traditional lighting, the long-term cost savings outweigh the upfront costs.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Energy savings, reduced maintenance expenses, and improved operational efficiency contribute to a significant return on investment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Additionally, many governments and utilities offer incentives and grants to encourage the adoption of energy-efficient lighting solutions.</a:t>
            </a:r>
            <a:endParaRPr lang="en-US" sz="1600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0EDE2F0D-B635-85E9-9A5B-857C419CF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599" y="279400"/>
            <a:ext cx="4568401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interventionprevention.com/wp-content/uploads/2018/10/Energie-reduite-en_Intervention-Preven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public lighting is a transformative technology that offers energy efficiency, improved safety, and reduced maintenance costs for cities.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the potential for integration into smart city initiatives, these systems play a crucial role in creating sustainable, efficient, and livable urban environments.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harnessing the power of automation and advanced controls, cities can enhance their public lighting infrastructure and positively impact the lives of their residents.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Public Lighting</dc:title>
  <dc:subject>Automated Public Lighting</dc:subject>
  <dc:creator>SlideMake.com</dc:creator>
  <cp:lastModifiedBy>Guest User</cp:lastModifiedBy>
  <cp:revision>2</cp:revision>
  <dcterms:created xsi:type="dcterms:W3CDTF">2023-09-25T13:44:07Z</dcterms:created>
  <dcterms:modified xsi:type="dcterms:W3CDTF">2023-09-27T06:09:11Z</dcterms:modified>
</cp:coreProperties>
</file>