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0" r:id="rId4"/>
    <p:sldId id="261" r:id="rId5"/>
    <p:sldId id="262" r:id="rId6"/>
    <p:sldId id="263" r:id="rId7"/>
    <p:sldId id="282" r:id="rId8"/>
    <p:sldId id="264" r:id="rId9"/>
    <p:sldId id="265" r:id="rId10"/>
    <p:sldId id="266" r:id="rId11"/>
    <p:sldId id="281" r:id="rId12"/>
    <p:sldId id="267" r:id="rId13"/>
    <p:sldId id="269" r:id="rId14"/>
    <p:sldId id="270" r:id="rId15"/>
    <p:sldId id="272" r:id="rId16"/>
    <p:sldId id="273" r:id="rId17"/>
    <p:sldId id="274" r:id="rId18"/>
    <p:sldId id="279" r:id="rId19"/>
    <p:sldId id="275" r:id="rId20"/>
    <p:sldId id="277" r:id="rId21"/>
    <p:sldId id="278" r:id="rId22"/>
    <p:sldId id="283" r:id="rId23"/>
    <p:sldId id="268" r:id="rId24"/>
    <p:sldId id="284" r:id="rId25"/>
    <p:sldId id="285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UGUEN MAXENCE" initials="CM" lastIdx="1" clrIdx="0">
    <p:extLst>
      <p:ext uri="{19B8F6BF-5375-455C-9EA6-DF929625EA0E}">
        <p15:presenceInfo xmlns:p15="http://schemas.microsoft.com/office/powerpoint/2012/main" userId="CUGUEN MAXENC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DA3755-A3E6-4F26-BAC7-4454BEED430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1F263935-450E-4F31-81BE-3A2C8927824F}">
      <dgm:prSet/>
      <dgm:spPr/>
      <dgm:t>
        <a:bodyPr/>
        <a:lstStyle/>
        <a:p>
          <a:r>
            <a:rPr lang="fr-FR"/>
            <a:t>Etude en profondeur de Dart </a:t>
          </a:r>
          <a:endParaRPr lang="en-US"/>
        </a:p>
      </dgm:t>
    </dgm:pt>
    <dgm:pt modelId="{FF5DE424-D6B6-4899-8327-F0DCF744124C}" type="parTrans" cxnId="{C23B9B86-1407-4B64-B4DB-B69CDCB11632}">
      <dgm:prSet/>
      <dgm:spPr/>
      <dgm:t>
        <a:bodyPr/>
        <a:lstStyle/>
        <a:p>
          <a:endParaRPr lang="en-US"/>
        </a:p>
      </dgm:t>
    </dgm:pt>
    <dgm:pt modelId="{78C5D2E9-48EC-4AB6-9D44-D1F03B0FDE15}" type="sibTrans" cxnId="{C23B9B86-1407-4B64-B4DB-B69CDCB11632}">
      <dgm:prSet/>
      <dgm:spPr/>
      <dgm:t>
        <a:bodyPr/>
        <a:lstStyle/>
        <a:p>
          <a:endParaRPr lang="en-US"/>
        </a:p>
      </dgm:t>
    </dgm:pt>
    <dgm:pt modelId="{29EF3E6A-2377-47C4-9B0B-D90C9E2D3FD6}">
      <dgm:prSet/>
      <dgm:spPr/>
      <dgm:t>
        <a:bodyPr/>
        <a:lstStyle/>
        <a:p>
          <a:r>
            <a:rPr lang="fr-FR" dirty="0"/>
            <a:t>Expliquer sa création</a:t>
          </a:r>
          <a:endParaRPr lang="en-US" dirty="0"/>
        </a:p>
      </dgm:t>
    </dgm:pt>
    <dgm:pt modelId="{10C173E1-75CD-4240-B743-4CBD1CE11DD1}" type="parTrans" cxnId="{C438D123-71B1-4EA2-8987-127DC8EC8F5F}">
      <dgm:prSet/>
      <dgm:spPr/>
      <dgm:t>
        <a:bodyPr/>
        <a:lstStyle/>
        <a:p>
          <a:endParaRPr lang="en-US"/>
        </a:p>
      </dgm:t>
    </dgm:pt>
    <dgm:pt modelId="{C2F91D29-9220-48DF-9FB7-AF91679867B3}" type="sibTrans" cxnId="{C438D123-71B1-4EA2-8987-127DC8EC8F5F}">
      <dgm:prSet/>
      <dgm:spPr/>
      <dgm:t>
        <a:bodyPr/>
        <a:lstStyle/>
        <a:p>
          <a:endParaRPr lang="en-US"/>
        </a:p>
      </dgm:t>
    </dgm:pt>
    <dgm:pt modelId="{3E1747B8-683D-4B44-92A6-AC20E6A9105A}">
      <dgm:prSet/>
      <dgm:spPr/>
      <dgm:t>
        <a:bodyPr/>
        <a:lstStyle/>
        <a:p>
          <a:r>
            <a:rPr lang="fr-FR"/>
            <a:t>Appliquer les différentes notions abordées en cours sur ce langage</a:t>
          </a:r>
          <a:endParaRPr lang="en-US"/>
        </a:p>
      </dgm:t>
    </dgm:pt>
    <dgm:pt modelId="{CB9B0A75-7F5C-4694-8202-1BB99F069B24}" type="parTrans" cxnId="{446E1DE4-AC6E-4811-8325-84543B67BAA6}">
      <dgm:prSet/>
      <dgm:spPr/>
      <dgm:t>
        <a:bodyPr/>
        <a:lstStyle/>
        <a:p>
          <a:endParaRPr lang="en-US"/>
        </a:p>
      </dgm:t>
    </dgm:pt>
    <dgm:pt modelId="{7827B326-A4A0-4DFA-9A98-42A3E4326F9E}" type="sibTrans" cxnId="{446E1DE4-AC6E-4811-8325-84543B67BAA6}">
      <dgm:prSet/>
      <dgm:spPr/>
      <dgm:t>
        <a:bodyPr/>
        <a:lstStyle/>
        <a:p>
          <a:endParaRPr lang="en-US"/>
        </a:p>
      </dgm:t>
    </dgm:pt>
    <dgm:pt modelId="{94087A84-59F9-426C-816E-72A1A38F7192}">
      <dgm:prSet/>
      <dgm:spPr/>
      <dgm:t>
        <a:bodyPr/>
        <a:lstStyle/>
        <a:p>
          <a:r>
            <a:rPr lang="fr-FR"/>
            <a:t>Identifier les différences avec les autres langages de POO et notamment Java</a:t>
          </a:r>
          <a:endParaRPr lang="en-US"/>
        </a:p>
      </dgm:t>
    </dgm:pt>
    <dgm:pt modelId="{4B5A6007-7757-42F4-917D-965E37F0E1E9}" type="parTrans" cxnId="{5B8255F1-4816-4F46-809A-45C07C8E6AF4}">
      <dgm:prSet/>
      <dgm:spPr/>
      <dgm:t>
        <a:bodyPr/>
        <a:lstStyle/>
        <a:p>
          <a:endParaRPr lang="en-US"/>
        </a:p>
      </dgm:t>
    </dgm:pt>
    <dgm:pt modelId="{DBFE226F-35A5-4B01-A42E-A31B1332BF7F}" type="sibTrans" cxnId="{5B8255F1-4816-4F46-809A-45C07C8E6AF4}">
      <dgm:prSet/>
      <dgm:spPr/>
      <dgm:t>
        <a:bodyPr/>
        <a:lstStyle/>
        <a:p>
          <a:endParaRPr lang="en-US"/>
        </a:p>
      </dgm:t>
    </dgm:pt>
    <dgm:pt modelId="{4126AD1D-12BD-4B00-A82D-D0C38CE4ABED}" type="pres">
      <dgm:prSet presAssocID="{A1DA3755-A3E6-4F26-BAC7-4454BEED4307}" presName="root" presStyleCnt="0">
        <dgm:presLayoutVars>
          <dgm:dir/>
          <dgm:resizeHandles val="exact"/>
        </dgm:presLayoutVars>
      </dgm:prSet>
      <dgm:spPr/>
    </dgm:pt>
    <dgm:pt modelId="{D8B197A8-C8F5-4F2C-8601-76D578B87F60}" type="pres">
      <dgm:prSet presAssocID="{A1DA3755-A3E6-4F26-BAC7-4454BEED4307}" presName="container" presStyleCnt="0">
        <dgm:presLayoutVars>
          <dgm:dir/>
          <dgm:resizeHandles val="exact"/>
        </dgm:presLayoutVars>
      </dgm:prSet>
      <dgm:spPr/>
    </dgm:pt>
    <dgm:pt modelId="{BEF0FAE9-EAB6-41AF-BF79-38600D005DE1}" type="pres">
      <dgm:prSet presAssocID="{1F263935-450E-4F31-81BE-3A2C8927824F}" presName="compNode" presStyleCnt="0"/>
      <dgm:spPr/>
    </dgm:pt>
    <dgm:pt modelId="{A8105E31-CE38-43AC-96FF-86F5DDC78DA3}" type="pres">
      <dgm:prSet presAssocID="{1F263935-450E-4F31-81BE-3A2C8927824F}" presName="iconBgRect" presStyleLbl="bgShp" presStyleIdx="0" presStyleCnt="4"/>
      <dgm:spPr/>
    </dgm:pt>
    <dgm:pt modelId="{8078AC26-E6C6-4B34-97F9-2DDF9B001864}" type="pres">
      <dgm:prSet presAssocID="{1F263935-450E-4F31-81BE-3A2C8927824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0251D36E-367D-4735-8A2D-85B0F5C36B17}" type="pres">
      <dgm:prSet presAssocID="{1F263935-450E-4F31-81BE-3A2C8927824F}" presName="spaceRect" presStyleCnt="0"/>
      <dgm:spPr/>
    </dgm:pt>
    <dgm:pt modelId="{CC95B91D-904A-4D22-A3AB-B5443D16241C}" type="pres">
      <dgm:prSet presAssocID="{1F263935-450E-4F31-81BE-3A2C8927824F}" presName="textRect" presStyleLbl="revTx" presStyleIdx="0" presStyleCnt="4">
        <dgm:presLayoutVars>
          <dgm:chMax val="1"/>
          <dgm:chPref val="1"/>
        </dgm:presLayoutVars>
      </dgm:prSet>
      <dgm:spPr/>
    </dgm:pt>
    <dgm:pt modelId="{134B1FAC-BD26-4D4F-98A5-AA2265965C90}" type="pres">
      <dgm:prSet presAssocID="{78C5D2E9-48EC-4AB6-9D44-D1F03B0FDE15}" presName="sibTrans" presStyleLbl="sibTrans2D1" presStyleIdx="0" presStyleCnt="0"/>
      <dgm:spPr/>
    </dgm:pt>
    <dgm:pt modelId="{56F4680B-EE2A-45FE-8A4B-E58CC9F09949}" type="pres">
      <dgm:prSet presAssocID="{29EF3E6A-2377-47C4-9B0B-D90C9E2D3FD6}" presName="compNode" presStyleCnt="0"/>
      <dgm:spPr/>
    </dgm:pt>
    <dgm:pt modelId="{38FC4AE1-7464-4C5A-9EDC-E4F9FE9AB52F}" type="pres">
      <dgm:prSet presAssocID="{29EF3E6A-2377-47C4-9B0B-D90C9E2D3FD6}" presName="iconBgRect" presStyleLbl="bgShp" presStyleIdx="1" presStyleCnt="4"/>
      <dgm:spPr/>
    </dgm:pt>
    <dgm:pt modelId="{B3251F64-E7BF-411F-9C79-F532508108DC}" type="pres">
      <dgm:prSet presAssocID="{29EF3E6A-2377-47C4-9B0B-D90C9E2D3FD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CC0AA242-D8D7-4C61-97BA-0A9F95FCEA85}" type="pres">
      <dgm:prSet presAssocID="{29EF3E6A-2377-47C4-9B0B-D90C9E2D3FD6}" presName="spaceRect" presStyleCnt="0"/>
      <dgm:spPr/>
    </dgm:pt>
    <dgm:pt modelId="{CDB2A156-F672-4FBE-B83D-CD94C23DDB78}" type="pres">
      <dgm:prSet presAssocID="{29EF3E6A-2377-47C4-9B0B-D90C9E2D3FD6}" presName="textRect" presStyleLbl="revTx" presStyleIdx="1" presStyleCnt="4">
        <dgm:presLayoutVars>
          <dgm:chMax val="1"/>
          <dgm:chPref val="1"/>
        </dgm:presLayoutVars>
      </dgm:prSet>
      <dgm:spPr/>
    </dgm:pt>
    <dgm:pt modelId="{BB0DDC5E-C700-4525-A893-17BDA57B596F}" type="pres">
      <dgm:prSet presAssocID="{C2F91D29-9220-48DF-9FB7-AF91679867B3}" presName="sibTrans" presStyleLbl="sibTrans2D1" presStyleIdx="0" presStyleCnt="0"/>
      <dgm:spPr/>
    </dgm:pt>
    <dgm:pt modelId="{BF90C93D-29DD-48F6-8FDE-8BC5363FB900}" type="pres">
      <dgm:prSet presAssocID="{3E1747B8-683D-4B44-92A6-AC20E6A9105A}" presName="compNode" presStyleCnt="0"/>
      <dgm:spPr/>
    </dgm:pt>
    <dgm:pt modelId="{9E83A3F7-C838-4B2E-87A7-BF77B2F8A900}" type="pres">
      <dgm:prSet presAssocID="{3E1747B8-683D-4B44-92A6-AC20E6A9105A}" presName="iconBgRect" presStyleLbl="bgShp" presStyleIdx="2" presStyleCnt="4"/>
      <dgm:spPr/>
    </dgm:pt>
    <dgm:pt modelId="{CD17AEF0-618F-4B6A-A396-3EA4EC60E0F1}" type="pres">
      <dgm:prSet presAssocID="{3E1747B8-683D-4B44-92A6-AC20E6A9105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7AFB853F-DF8F-442E-858F-2272E167CBE7}" type="pres">
      <dgm:prSet presAssocID="{3E1747B8-683D-4B44-92A6-AC20E6A9105A}" presName="spaceRect" presStyleCnt="0"/>
      <dgm:spPr/>
    </dgm:pt>
    <dgm:pt modelId="{F7445413-4D6B-47FB-B5A7-1402C6624CF3}" type="pres">
      <dgm:prSet presAssocID="{3E1747B8-683D-4B44-92A6-AC20E6A9105A}" presName="textRect" presStyleLbl="revTx" presStyleIdx="2" presStyleCnt="4">
        <dgm:presLayoutVars>
          <dgm:chMax val="1"/>
          <dgm:chPref val="1"/>
        </dgm:presLayoutVars>
      </dgm:prSet>
      <dgm:spPr/>
    </dgm:pt>
    <dgm:pt modelId="{FE22AD9E-76FF-4050-B775-D831E207818F}" type="pres">
      <dgm:prSet presAssocID="{7827B326-A4A0-4DFA-9A98-42A3E4326F9E}" presName="sibTrans" presStyleLbl="sibTrans2D1" presStyleIdx="0" presStyleCnt="0"/>
      <dgm:spPr/>
    </dgm:pt>
    <dgm:pt modelId="{FA6A6735-6FC5-4D17-8AC3-D84F72485D45}" type="pres">
      <dgm:prSet presAssocID="{94087A84-59F9-426C-816E-72A1A38F7192}" presName="compNode" presStyleCnt="0"/>
      <dgm:spPr/>
    </dgm:pt>
    <dgm:pt modelId="{A0A476D6-D3B4-498A-A034-2F309AF6E3F8}" type="pres">
      <dgm:prSet presAssocID="{94087A84-59F9-426C-816E-72A1A38F7192}" presName="iconBgRect" presStyleLbl="bgShp" presStyleIdx="3" presStyleCnt="4"/>
      <dgm:spPr/>
    </dgm:pt>
    <dgm:pt modelId="{6307ED02-A8C4-41C3-9122-A7656938B98B}" type="pres">
      <dgm:prSet presAssocID="{94087A84-59F9-426C-816E-72A1A38F719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1E5A638-7499-42E4-AE9E-D3CE0D908B53}" type="pres">
      <dgm:prSet presAssocID="{94087A84-59F9-426C-816E-72A1A38F7192}" presName="spaceRect" presStyleCnt="0"/>
      <dgm:spPr/>
    </dgm:pt>
    <dgm:pt modelId="{C1696931-ADEC-4E39-B440-2D8690835DAD}" type="pres">
      <dgm:prSet presAssocID="{94087A84-59F9-426C-816E-72A1A38F719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E01F31B-CB4C-4FE4-AB50-261E8F9D09F0}" type="presOf" srcId="{78C5D2E9-48EC-4AB6-9D44-D1F03B0FDE15}" destId="{134B1FAC-BD26-4D4F-98A5-AA2265965C90}" srcOrd="0" destOrd="0" presId="urn:microsoft.com/office/officeart/2018/2/layout/IconCircleList"/>
    <dgm:cxn modelId="{77C22520-224C-4F87-A9AC-A7531BA082F0}" type="presOf" srcId="{A1DA3755-A3E6-4F26-BAC7-4454BEED4307}" destId="{4126AD1D-12BD-4B00-A82D-D0C38CE4ABED}" srcOrd="0" destOrd="0" presId="urn:microsoft.com/office/officeart/2018/2/layout/IconCircleList"/>
    <dgm:cxn modelId="{75258D23-2573-46F7-ACD2-30363ADF652B}" type="presOf" srcId="{7827B326-A4A0-4DFA-9A98-42A3E4326F9E}" destId="{FE22AD9E-76FF-4050-B775-D831E207818F}" srcOrd="0" destOrd="0" presId="urn:microsoft.com/office/officeart/2018/2/layout/IconCircleList"/>
    <dgm:cxn modelId="{C438D123-71B1-4EA2-8987-127DC8EC8F5F}" srcId="{A1DA3755-A3E6-4F26-BAC7-4454BEED4307}" destId="{29EF3E6A-2377-47C4-9B0B-D90C9E2D3FD6}" srcOrd="1" destOrd="0" parTransId="{10C173E1-75CD-4240-B743-4CBD1CE11DD1}" sibTransId="{C2F91D29-9220-48DF-9FB7-AF91679867B3}"/>
    <dgm:cxn modelId="{70638A85-F01E-44B0-89E5-87090CA30885}" type="presOf" srcId="{1F263935-450E-4F31-81BE-3A2C8927824F}" destId="{CC95B91D-904A-4D22-A3AB-B5443D16241C}" srcOrd="0" destOrd="0" presId="urn:microsoft.com/office/officeart/2018/2/layout/IconCircleList"/>
    <dgm:cxn modelId="{C23B9B86-1407-4B64-B4DB-B69CDCB11632}" srcId="{A1DA3755-A3E6-4F26-BAC7-4454BEED4307}" destId="{1F263935-450E-4F31-81BE-3A2C8927824F}" srcOrd="0" destOrd="0" parTransId="{FF5DE424-D6B6-4899-8327-F0DCF744124C}" sibTransId="{78C5D2E9-48EC-4AB6-9D44-D1F03B0FDE15}"/>
    <dgm:cxn modelId="{FD5AC78E-2E1E-4588-81AE-9C7262607245}" type="presOf" srcId="{29EF3E6A-2377-47C4-9B0B-D90C9E2D3FD6}" destId="{CDB2A156-F672-4FBE-B83D-CD94C23DDB78}" srcOrd="0" destOrd="0" presId="urn:microsoft.com/office/officeart/2018/2/layout/IconCircleList"/>
    <dgm:cxn modelId="{D3DEC990-C82F-45FF-BAD7-9B7DA85DA9D8}" type="presOf" srcId="{94087A84-59F9-426C-816E-72A1A38F7192}" destId="{C1696931-ADEC-4E39-B440-2D8690835DAD}" srcOrd="0" destOrd="0" presId="urn:microsoft.com/office/officeart/2018/2/layout/IconCircleList"/>
    <dgm:cxn modelId="{41E31393-236F-4260-834C-FD49CBF31C34}" type="presOf" srcId="{3E1747B8-683D-4B44-92A6-AC20E6A9105A}" destId="{F7445413-4D6B-47FB-B5A7-1402C6624CF3}" srcOrd="0" destOrd="0" presId="urn:microsoft.com/office/officeart/2018/2/layout/IconCircleList"/>
    <dgm:cxn modelId="{B63896D5-6F9F-40C4-B0F0-66A6A92E4064}" type="presOf" srcId="{C2F91D29-9220-48DF-9FB7-AF91679867B3}" destId="{BB0DDC5E-C700-4525-A893-17BDA57B596F}" srcOrd="0" destOrd="0" presId="urn:microsoft.com/office/officeart/2018/2/layout/IconCircleList"/>
    <dgm:cxn modelId="{446E1DE4-AC6E-4811-8325-84543B67BAA6}" srcId="{A1DA3755-A3E6-4F26-BAC7-4454BEED4307}" destId="{3E1747B8-683D-4B44-92A6-AC20E6A9105A}" srcOrd="2" destOrd="0" parTransId="{CB9B0A75-7F5C-4694-8202-1BB99F069B24}" sibTransId="{7827B326-A4A0-4DFA-9A98-42A3E4326F9E}"/>
    <dgm:cxn modelId="{5B8255F1-4816-4F46-809A-45C07C8E6AF4}" srcId="{A1DA3755-A3E6-4F26-BAC7-4454BEED4307}" destId="{94087A84-59F9-426C-816E-72A1A38F7192}" srcOrd="3" destOrd="0" parTransId="{4B5A6007-7757-42F4-917D-965E37F0E1E9}" sibTransId="{DBFE226F-35A5-4B01-A42E-A31B1332BF7F}"/>
    <dgm:cxn modelId="{D134FC4D-EB70-43CF-8E6E-582952C137D9}" type="presParOf" srcId="{4126AD1D-12BD-4B00-A82D-D0C38CE4ABED}" destId="{D8B197A8-C8F5-4F2C-8601-76D578B87F60}" srcOrd="0" destOrd="0" presId="urn:microsoft.com/office/officeart/2018/2/layout/IconCircleList"/>
    <dgm:cxn modelId="{6B6A0061-E59D-48B0-8A5F-D02B15ED9583}" type="presParOf" srcId="{D8B197A8-C8F5-4F2C-8601-76D578B87F60}" destId="{BEF0FAE9-EAB6-41AF-BF79-38600D005DE1}" srcOrd="0" destOrd="0" presId="urn:microsoft.com/office/officeart/2018/2/layout/IconCircleList"/>
    <dgm:cxn modelId="{A159FDC0-0D4C-41D5-88EE-B97E36F8BDAB}" type="presParOf" srcId="{BEF0FAE9-EAB6-41AF-BF79-38600D005DE1}" destId="{A8105E31-CE38-43AC-96FF-86F5DDC78DA3}" srcOrd="0" destOrd="0" presId="urn:microsoft.com/office/officeart/2018/2/layout/IconCircleList"/>
    <dgm:cxn modelId="{59E48C4C-B631-41C7-BF7F-0118B7B56FC8}" type="presParOf" srcId="{BEF0FAE9-EAB6-41AF-BF79-38600D005DE1}" destId="{8078AC26-E6C6-4B34-97F9-2DDF9B001864}" srcOrd="1" destOrd="0" presId="urn:microsoft.com/office/officeart/2018/2/layout/IconCircleList"/>
    <dgm:cxn modelId="{37DDFFA9-D9C1-4BB0-A479-F672E53EFEA8}" type="presParOf" srcId="{BEF0FAE9-EAB6-41AF-BF79-38600D005DE1}" destId="{0251D36E-367D-4735-8A2D-85B0F5C36B17}" srcOrd="2" destOrd="0" presId="urn:microsoft.com/office/officeart/2018/2/layout/IconCircleList"/>
    <dgm:cxn modelId="{6FDDE526-5443-49BB-A36F-C50CD51A2138}" type="presParOf" srcId="{BEF0FAE9-EAB6-41AF-BF79-38600D005DE1}" destId="{CC95B91D-904A-4D22-A3AB-B5443D16241C}" srcOrd="3" destOrd="0" presId="urn:microsoft.com/office/officeart/2018/2/layout/IconCircleList"/>
    <dgm:cxn modelId="{8CA87717-6FA0-4A0B-835F-46549CBB435B}" type="presParOf" srcId="{D8B197A8-C8F5-4F2C-8601-76D578B87F60}" destId="{134B1FAC-BD26-4D4F-98A5-AA2265965C90}" srcOrd="1" destOrd="0" presId="urn:microsoft.com/office/officeart/2018/2/layout/IconCircleList"/>
    <dgm:cxn modelId="{3BB89BC8-9BAE-4167-9A60-6760F536833F}" type="presParOf" srcId="{D8B197A8-C8F5-4F2C-8601-76D578B87F60}" destId="{56F4680B-EE2A-45FE-8A4B-E58CC9F09949}" srcOrd="2" destOrd="0" presId="urn:microsoft.com/office/officeart/2018/2/layout/IconCircleList"/>
    <dgm:cxn modelId="{F31EC2E3-BE7D-441B-861B-E300B82FB4A5}" type="presParOf" srcId="{56F4680B-EE2A-45FE-8A4B-E58CC9F09949}" destId="{38FC4AE1-7464-4C5A-9EDC-E4F9FE9AB52F}" srcOrd="0" destOrd="0" presId="urn:microsoft.com/office/officeart/2018/2/layout/IconCircleList"/>
    <dgm:cxn modelId="{5EAA2113-9EBB-43FF-9F23-B9BE41B3173D}" type="presParOf" srcId="{56F4680B-EE2A-45FE-8A4B-E58CC9F09949}" destId="{B3251F64-E7BF-411F-9C79-F532508108DC}" srcOrd="1" destOrd="0" presId="urn:microsoft.com/office/officeart/2018/2/layout/IconCircleList"/>
    <dgm:cxn modelId="{709ADF03-149A-4DED-9137-F7A1C99C83F1}" type="presParOf" srcId="{56F4680B-EE2A-45FE-8A4B-E58CC9F09949}" destId="{CC0AA242-D8D7-4C61-97BA-0A9F95FCEA85}" srcOrd="2" destOrd="0" presId="urn:microsoft.com/office/officeart/2018/2/layout/IconCircleList"/>
    <dgm:cxn modelId="{1FE8C06D-5688-40E3-B81B-D44C84DA8265}" type="presParOf" srcId="{56F4680B-EE2A-45FE-8A4B-E58CC9F09949}" destId="{CDB2A156-F672-4FBE-B83D-CD94C23DDB78}" srcOrd="3" destOrd="0" presId="urn:microsoft.com/office/officeart/2018/2/layout/IconCircleList"/>
    <dgm:cxn modelId="{876B0BEB-B881-4010-A236-B476AB0B9018}" type="presParOf" srcId="{D8B197A8-C8F5-4F2C-8601-76D578B87F60}" destId="{BB0DDC5E-C700-4525-A893-17BDA57B596F}" srcOrd="3" destOrd="0" presId="urn:microsoft.com/office/officeart/2018/2/layout/IconCircleList"/>
    <dgm:cxn modelId="{990E2AA2-59C3-490D-AF50-62D780DB9FDE}" type="presParOf" srcId="{D8B197A8-C8F5-4F2C-8601-76D578B87F60}" destId="{BF90C93D-29DD-48F6-8FDE-8BC5363FB900}" srcOrd="4" destOrd="0" presId="urn:microsoft.com/office/officeart/2018/2/layout/IconCircleList"/>
    <dgm:cxn modelId="{C41B9C97-9531-4500-B588-AAF8B3A794C7}" type="presParOf" srcId="{BF90C93D-29DD-48F6-8FDE-8BC5363FB900}" destId="{9E83A3F7-C838-4B2E-87A7-BF77B2F8A900}" srcOrd="0" destOrd="0" presId="urn:microsoft.com/office/officeart/2018/2/layout/IconCircleList"/>
    <dgm:cxn modelId="{CE7EF76A-7AF8-45BE-804F-CBD034085C07}" type="presParOf" srcId="{BF90C93D-29DD-48F6-8FDE-8BC5363FB900}" destId="{CD17AEF0-618F-4B6A-A396-3EA4EC60E0F1}" srcOrd="1" destOrd="0" presId="urn:microsoft.com/office/officeart/2018/2/layout/IconCircleList"/>
    <dgm:cxn modelId="{1B281DA3-0104-4598-9F18-61C27D93871F}" type="presParOf" srcId="{BF90C93D-29DD-48F6-8FDE-8BC5363FB900}" destId="{7AFB853F-DF8F-442E-858F-2272E167CBE7}" srcOrd="2" destOrd="0" presId="urn:microsoft.com/office/officeart/2018/2/layout/IconCircleList"/>
    <dgm:cxn modelId="{654E1D39-4A24-4F7A-8B92-AF2E570FC7D0}" type="presParOf" srcId="{BF90C93D-29DD-48F6-8FDE-8BC5363FB900}" destId="{F7445413-4D6B-47FB-B5A7-1402C6624CF3}" srcOrd="3" destOrd="0" presId="urn:microsoft.com/office/officeart/2018/2/layout/IconCircleList"/>
    <dgm:cxn modelId="{EBA87349-4FF1-4051-9B53-A6E93988EF94}" type="presParOf" srcId="{D8B197A8-C8F5-4F2C-8601-76D578B87F60}" destId="{FE22AD9E-76FF-4050-B775-D831E207818F}" srcOrd="5" destOrd="0" presId="urn:microsoft.com/office/officeart/2018/2/layout/IconCircleList"/>
    <dgm:cxn modelId="{98875AED-0D06-401C-8D03-EC28CE1F66B7}" type="presParOf" srcId="{D8B197A8-C8F5-4F2C-8601-76D578B87F60}" destId="{FA6A6735-6FC5-4D17-8AC3-D84F72485D45}" srcOrd="6" destOrd="0" presId="urn:microsoft.com/office/officeart/2018/2/layout/IconCircleList"/>
    <dgm:cxn modelId="{F8D421DD-E191-43FB-AEB1-63196CF39987}" type="presParOf" srcId="{FA6A6735-6FC5-4D17-8AC3-D84F72485D45}" destId="{A0A476D6-D3B4-498A-A034-2F309AF6E3F8}" srcOrd="0" destOrd="0" presId="urn:microsoft.com/office/officeart/2018/2/layout/IconCircleList"/>
    <dgm:cxn modelId="{CD306BD9-CDEE-4050-A978-58007478220A}" type="presParOf" srcId="{FA6A6735-6FC5-4D17-8AC3-D84F72485D45}" destId="{6307ED02-A8C4-41C3-9122-A7656938B98B}" srcOrd="1" destOrd="0" presId="urn:microsoft.com/office/officeart/2018/2/layout/IconCircleList"/>
    <dgm:cxn modelId="{B99BE2DA-E862-4BCA-A9C9-654859624118}" type="presParOf" srcId="{FA6A6735-6FC5-4D17-8AC3-D84F72485D45}" destId="{A1E5A638-7499-42E4-AE9E-D3CE0D908B53}" srcOrd="2" destOrd="0" presId="urn:microsoft.com/office/officeart/2018/2/layout/IconCircleList"/>
    <dgm:cxn modelId="{A575268C-6278-406B-A71A-B76C619D7730}" type="presParOf" srcId="{FA6A6735-6FC5-4D17-8AC3-D84F72485D45}" destId="{C1696931-ADEC-4E39-B440-2D8690835DA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83BC68-8EB1-4C77-B6C9-23A04854845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B8B5985-3EF3-4002-B83F-3ABEA1B80375}">
      <dgm:prSet/>
      <dgm:spPr/>
      <dgm:t>
        <a:bodyPr/>
        <a:lstStyle/>
        <a:p>
          <a:r>
            <a:rPr lang="fr-FR"/>
            <a:t>V1 dévoilée au Grand Public en Octobre 2011.</a:t>
          </a:r>
          <a:endParaRPr lang="en-US"/>
        </a:p>
      </dgm:t>
    </dgm:pt>
    <dgm:pt modelId="{8E4E6C08-D2B4-47C4-82E6-03FFBBB8A680}" type="parTrans" cxnId="{FAEDD329-2F30-4C2F-BC3B-A96149C13BAD}">
      <dgm:prSet/>
      <dgm:spPr/>
      <dgm:t>
        <a:bodyPr/>
        <a:lstStyle/>
        <a:p>
          <a:endParaRPr lang="en-US"/>
        </a:p>
      </dgm:t>
    </dgm:pt>
    <dgm:pt modelId="{72377F7D-FB38-40FF-8D1E-F28B6C964283}" type="sibTrans" cxnId="{FAEDD329-2F30-4C2F-BC3B-A96149C13BAD}">
      <dgm:prSet/>
      <dgm:spPr/>
      <dgm:t>
        <a:bodyPr/>
        <a:lstStyle/>
        <a:p>
          <a:endParaRPr lang="en-US"/>
        </a:p>
      </dgm:t>
    </dgm:pt>
    <dgm:pt modelId="{06103F81-96A6-4650-A85E-A66A3E979A51}">
      <dgm:prSet/>
      <dgm:spPr/>
      <dgm:t>
        <a:bodyPr/>
        <a:lstStyle/>
        <a:p>
          <a:r>
            <a:rPr lang="fr-FR"/>
            <a:t>Réalisé par Lars Bak et Kasper Lund, développeurs chez google.</a:t>
          </a:r>
          <a:endParaRPr lang="en-US"/>
        </a:p>
      </dgm:t>
    </dgm:pt>
    <dgm:pt modelId="{6C45C0F9-B092-4350-8841-C533C4FCBB18}" type="parTrans" cxnId="{F1D0DFBE-A81F-4DEE-B862-6F44E8360117}">
      <dgm:prSet/>
      <dgm:spPr/>
      <dgm:t>
        <a:bodyPr/>
        <a:lstStyle/>
        <a:p>
          <a:endParaRPr lang="en-US"/>
        </a:p>
      </dgm:t>
    </dgm:pt>
    <dgm:pt modelId="{0E78C0BA-3091-419C-9AFA-732FB1FD076A}" type="sibTrans" cxnId="{F1D0DFBE-A81F-4DEE-B862-6F44E8360117}">
      <dgm:prSet/>
      <dgm:spPr/>
      <dgm:t>
        <a:bodyPr/>
        <a:lstStyle/>
        <a:p>
          <a:endParaRPr lang="en-US"/>
        </a:p>
      </dgm:t>
    </dgm:pt>
    <dgm:pt modelId="{66EC9271-C94B-462A-8EC7-55F0590C3F26}">
      <dgm:prSet/>
      <dgm:spPr/>
      <dgm:t>
        <a:bodyPr/>
        <a:lstStyle/>
        <a:p>
          <a:r>
            <a:rPr lang="fr-FR"/>
            <a:t>Anciennement nommé Dash.</a:t>
          </a:r>
          <a:endParaRPr lang="en-US"/>
        </a:p>
      </dgm:t>
    </dgm:pt>
    <dgm:pt modelId="{4CB6AF34-B3A9-46FB-B2CB-6D6C394ABE2E}" type="parTrans" cxnId="{4B5411CD-728B-4452-8DD0-0A3AE2014C0A}">
      <dgm:prSet/>
      <dgm:spPr/>
      <dgm:t>
        <a:bodyPr/>
        <a:lstStyle/>
        <a:p>
          <a:endParaRPr lang="en-US"/>
        </a:p>
      </dgm:t>
    </dgm:pt>
    <dgm:pt modelId="{50C180D1-37CB-407C-AFE2-96E8D2594314}" type="sibTrans" cxnId="{4B5411CD-728B-4452-8DD0-0A3AE2014C0A}">
      <dgm:prSet/>
      <dgm:spPr/>
      <dgm:t>
        <a:bodyPr/>
        <a:lstStyle/>
        <a:p>
          <a:endParaRPr lang="en-US"/>
        </a:p>
      </dgm:t>
    </dgm:pt>
    <dgm:pt modelId="{676A0DF4-64AA-4AB4-B010-CFD1564B12C6}">
      <dgm:prSet/>
      <dgm:spPr/>
      <dgm:t>
        <a:bodyPr/>
        <a:lstStyle/>
        <a:p>
          <a:r>
            <a:rPr lang="fr-FR"/>
            <a:t>Devenu une norme ECMA(la 408) en juin 2014 </a:t>
          </a:r>
          <a:endParaRPr lang="en-US"/>
        </a:p>
      </dgm:t>
    </dgm:pt>
    <dgm:pt modelId="{1106CF99-B18A-4DF4-87A6-5B02110A62A4}" type="parTrans" cxnId="{0A84BCF9-6AA5-40CF-BA7D-1853D3E92DFC}">
      <dgm:prSet/>
      <dgm:spPr/>
      <dgm:t>
        <a:bodyPr/>
        <a:lstStyle/>
        <a:p>
          <a:endParaRPr lang="en-US"/>
        </a:p>
      </dgm:t>
    </dgm:pt>
    <dgm:pt modelId="{0E88DF02-B1FF-414B-863C-EBEE9ACF8554}" type="sibTrans" cxnId="{0A84BCF9-6AA5-40CF-BA7D-1853D3E92DFC}">
      <dgm:prSet/>
      <dgm:spPr/>
      <dgm:t>
        <a:bodyPr/>
        <a:lstStyle/>
        <a:p>
          <a:endParaRPr lang="en-US"/>
        </a:p>
      </dgm:t>
    </dgm:pt>
    <dgm:pt modelId="{EE822AAF-C563-4F08-B487-303CEC24EA31}">
      <dgm:prSet/>
      <dgm:spPr/>
      <dgm:t>
        <a:bodyPr/>
        <a:lstStyle/>
        <a:p>
          <a:r>
            <a:rPr lang="fr-FR"/>
            <a:t>Idée d’intégrer Dart dans Chrome abandonnée en 2015</a:t>
          </a:r>
          <a:endParaRPr lang="en-US"/>
        </a:p>
      </dgm:t>
    </dgm:pt>
    <dgm:pt modelId="{FBCDAE4D-A323-42EA-9D52-F91BF39C4CE8}" type="parTrans" cxnId="{83214A00-8F75-4D0D-BF6A-0C797B5466A9}">
      <dgm:prSet/>
      <dgm:spPr/>
      <dgm:t>
        <a:bodyPr/>
        <a:lstStyle/>
        <a:p>
          <a:endParaRPr lang="en-US"/>
        </a:p>
      </dgm:t>
    </dgm:pt>
    <dgm:pt modelId="{EBD729D1-B35D-49DA-92FD-31C427587917}" type="sibTrans" cxnId="{83214A00-8F75-4D0D-BF6A-0C797B5466A9}">
      <dgm:prSet/>
      <dgm:spPr/>
      <dgm:t>
        <a:bodyPr/>
        <a:lstStyle/>
        <a:p>
          <a:endParaRPr lang="en-US"/>
        </a:p>
      </dgm:t>
    </dgm:pt>
    <dgm:pt modelId="{480FFAC1-473A-4241-989B-4B18FE5EA1BD}" type="pres">
      <dgm:prSet presAssocID="{9C83BC68-8EB1-4C77-B6C9-23A048548451}" presName="vert0" presStyleCnt="0">
        <dgm:presLayoutVars>
          <dgm:dir/>
          <dgm:animOne val="branch"/>
          <dgm:animLvl val="lvl"/>
        </dgm:presLayoutVars>
      </dgm:prSet>
      <dgm:spPr/>
    </dgm:pt>
    <dgm:pt modelId="{A8099CA3-B2B4-4CF4-8A33-FB281B42C23E}" type="pres">
      <dgm:prSet presAssocID="{3B8B5985-3EF3-4002-B83F-3ABEA1B80375}" presName="thickLine" presStyleLbl="alignNode1" presStyleIdx="0" presStyleCnt="5"/>
      <dgm:spPr/>
    </dgm:pt>
    <dgm:pt modelId="{477BE116-A421-4AFF-A836-0A3315074F74}" type="pres">
      <dgm:prSet presAssocID="{3B8B5985-3EF3-4002-B83F-3ABEA1B80375}" presName="horz1" presStyleCnt="0"/>
      <dgm:spPr/>
    </dgm:pt>
    <dgm:pt modelId="{D12EE69B-F678-477B-AD31-F645AD1B7975}" type="pres">
      <dgm:prSet presAssocID="{3B8B5985-3EF3-4002-B83F-3ABEA1B80375}" presName="tx1" presStyleLbl="revTx" presStyleIdx="0" presStyleCnt="5"/>
      <dgm:spPr/>
    </dgm:pt>
    <dgm:pt modelId="{EC946CB6-52B9-4813-ABCE-2DA24AC07748}" type="pres">
      <dgm:prSet presAssocID="{3B8B5985-3EF3-4002-B83F-3ABEA1B80375}" presName="vert1" presStyleCnt="0"/>
      <dgm:spPr/>
    </dgm:pt>
    <dgm:pt modelId="{CB8DDB61-1AA8-46B4-BF60-B8994F698547}" type="pres">
      <dgm:prSet presAssocID="{06103F81-96A6-4650-A85E-A66A3E979A51}" presName="thickLine" presStyleLbl="alignNode1" presStyleIdx="1" presStyleCnt="5"/>
      <dgm:spPr/>
    </dgm:pt>
    <dgm:pt modelId="{15F41A9A-B509-4D34-8573-715A99B7E0D4}" type="pres">
      <dgm:prSet presAssocID="{06103F81-96A6-4650-A85E-A66A3E979A51}" presName="horz1" presStyleCnt="0"/>
      <dgm:spPr/>
    </dgm:pt>
    <dgm:pt modelId="{F7323D07-0019-45DE-B400-2B2F3D2019D2}" type="pres">
      <dgm:prSet presAssocID="{06103F81-96A6-4650-A85E-A66A3E979A51}" presName="tx1" presStyleLbl="revTx" presStyleIdx="1" presStyleCnt="5"/>
      <dgm:spPr/>
    </dgm:pt>
    <dgm:pt modelId="{26865945-8F19-4C9F-B9DA-1AD0FB7C6209}" type="pres">
      <dgm:prSet presAssocID="{06103F81-96A6-4650-A85E-A66A3E979A51}" presName="vert1" presStyleCnt="0"/>
      <dgm:spPr/>
    </dgm:pt>
    <dgm:pt modelId="{4C8394AA-B83A-4E4F-A944-56891C8283ED}" type="pres">
      <dgm:prSet presAssocID="{66EC9271-C94B-462A-8EC7-55F0590C3F26}" presName="thickLine" presStyleLbl="alignNode1" presStyleIdx="2" presStyleCnt="5"/>
      <dgm:spPr/>
    </dgm:pt>
    <dgm:pt modelId="{0C7A5A9C-6B67-4689-802F-F02360732022}" type="pres">
      <dgm:prSet presAssocID="{66EC9271-C94B-462A-8EC7-55F0590C3F26}" presName="horz1" presStyleCnt="0"/>
      <dgm:spPr/>
    </dgm:pt>
    <dgm:pt modelId="{4FED7871-7E1C-4DD0-B40A-911D2D332258}" type="pres">
      <dgm:prSet presAssocID="{66EC9271-C94B-462A-8EC7-55F0590C3F26}" presName="tx1" presStyleLbl="revTx" presStyleIdx="2" presStyleCnt="5"/>
      <dgm:spPr/>
    </dgm:pt>
    <dgm:pt modelId="{1B96BE34-2F1C-43AD-A91C-6E36B1327D46}" type="pres">
      <dgm:prSet presAssocID="{66EC9271-C94B-462A-8EC7-55F0590C3F26}" presName="vert1" presStyleCnt="0"/>
      <dgm:spPr/>
    </dgm:pt>
    <dgm:pt modelId="{A23902F7-1F48-4FC1-AB39-B828656D2FEF}" type="pres">
      <dgm:prSet presAssocID="{676A0DF4-64AA-4AB4-B010-CFD1564B12C6}" presName="thickLine" presStyleLbl="alignNode1" presStyleIdx="3" presStyleCnt="5"/>
      <dgm:spPr/>
    </dgm:pt>
    <dgm:pt modelId="{56D3FF7B-297A-4318-BDF9-D02902E6E33D}" type="pres">
      <dgm:prSet presAssocID="{676A0DF4-64AA-4AB4-B010-CFD1564B12C6}" presName="horz1" presStyleCnt="0"/>
      <dgm:spPr/>
    </dgm:pt>
    <dgm:pt modelId="{746E582B-D52B-493B-8521-B018E2C34549}" type="pres">
      <dgm:prSet presAssocID="{676A0DF4-64AA-4AB4-B010-CFD1564B12C6}" presName="tx1" presStyleLbl="revTx" presStyleIdx="3" presStyleCnt="5"/>
      <dgm:spPr/>
    </dgm:pt>
    <dgm:pt modelId="{F2064E83-87FC-4104-A80A-F9AE59C2646E}" type="pres">
      <dgm:prSet presAssocID="{676A0DF4-64AA-4AB4-B010-CFD1564B12C6}" presName="vert1" presStyleCnt="0"/>
      <dgm:spPr/>
    </dgm:pt>
    <dgm:pt modelId="{4745D8F4-3C1B-4B09-8517-8D8231CA3382}" type="pres">
      <dgm:prSet presAssocID="{EE822AAF-C563-4F08-B487-303CEC24EA31}" presName="thickLine" presStyleLbl="alignNode1" presStyleIdx="4" presStyleCnt="5"/>
      <dgm:spPr/>
    </dgm:pt>
    <dgm:pt modelId="{9A4F2B23-0F1B-4DB9-A9D0-D77BDAB28620}" type="pres">
      <dgm:prSet presAssocID="{EE822AAF-C563-4F08-B487-303CEC24EA31}" presName="horz1" presStyleCnt="0"/>
      <dgm:spPr/>
    </dgm:pt>
    <dgm:pt modelId="{8A557D0B-65F0-4951-8051-93CA5DC544A5}" type="pres">
      <dgm:prSet presAssocID="{EE822AAF-C563-4F08-B487-303CEC24EA31}" presName="tx1" presStyleLbl="revTx" presStyleIdx="4" presStyleCnt="5"/>
      <dgm:spPr/>
    </dgm:pt>
    <dgm:pt modelId="{5BA43860-88BA-480A-8FF7-3FF4F3FCF706}" type="pres">
      <dgm:prSet presAssocID="{EE822AAF-C563-4F08-B487-303CEC24EA31}" presName="vert1" presStyleCnt="0"/>
      <dgm:spPr/>
    </dgm:pt>
  </dgm:ptLst>
  <dgm:cxnLst>
    <dgm:cxn modelId="{83214A00-8F75-4D0D-BF6A-0C797B5466A9}" srcId="{9C83BC68-8EB1-4C77-B6C9-23A048548451}" destId="{EE822AAF-C563-4F08-B487-303CEC24EA31}" srcOrd="4" destOrd="0" parTransId="{FBCDAE4D-A323-42EA-9D52-F91BF39C4CE8}" sibTransId="{EBD729D1-B35D-49DA-92FD-31C427587917}"/>
    <dgm:cxn modelId="{BC0E7814-C6E2-437E-A4D6-9E2976DE1D86}" type="presOf" srcId="{06103F81-96A6-4650-A85E-A66A3E979A51}" destId="{F7323D07-0019-45DE-B400-2B2F3D2019D2}" srcOrd="0" destOrd="0" presId="urn:microsoft.com/office/officeart/2008/layout/LinedList"/>
    <dgm:cxn modelId="{FAEDD329-2F30-4C2F-BC3B-A96149C13BAD}" srcId="{9C83BC68-8EB1-4C77-B6C9-23A048548451}" destId="{3B8B5985-3EF3-4002-B83F-3ABEA1B80375}" srcOrd="0" destOrd="0" parTransId="{8E4E6C08-D2B4-47C4-82E6-03FFBBB8A680}" sibTransId="{72377F7D-FB38-40FF-8D1E-F28B6C964283}"/>
    <dgm:cxn modelId="{A3A5C62F-B330-4F9C-8E61-55463892EAB9}" type="presOf" srcId="{EE822AAF-C563-4F08-B487-303CEC24EA31}" destId="{8A557D0B-65F0-4951-8051-93CA5DC544A5}" srcOrd="0" destOrd="0" presId="urn:microsoft.com/office/officeart/2008/layout/LinedList"/>
    <dgm:cxn modelId="{5B863D32-38AD-43E8-A07F-0B206C9AB384}" type="presOf" srcId="{66EC9271-C94B-462A-8EC7-55F0590C3F26}" destId="{4FED7871-7E1C-4DD0-B40A-911D2D332258}" srcOrd="0" destOrd="0" presId="urn:microsoft.com/office/officeart/2008/layout/LinedList"/>
    <dgm:cxn modelId="{A86C809E-3AE8-484D-9A3C-16B3ED0956DB}" type="presOf" srcId="{3B8B5985-3EF3-4002-B83F-3ABEA1B80375}" destId="{D12EE69B-F678-477B-AD31-F645AD1B7975}" srcOrd="0" destOrd="0" presId="urn:microsoft.com/office/officeart/2008/layout/LinedList"/>
    <dgm:cxn modelId="{4A667EAA-A0E0-4F7E-9D95-543DB24D23D3}" type="presOf" srcId="{676A0DF4-64AA-4AB4-B010-CFD1564B12C6}" destId="{746E582B-D52B-493B-8521-B018E2C34549}" srcOrd="0" destOrd="0" presId="urn:microsoft.com/office/officeart/2008/layout/LinedList"/>
    <dgm:cxn modelId="{F1D0DFBE-A81F-4DEE-B862-6F44E8360117}" srcId="{9C83BC68-8EB1-4C77-B6C9-23A048548451}" destId="{06103F81-96A6-4650-A85E-A66A3E979A51}" srcOrd="1" destOrd="0" parTransId="{6C45C0F9-B092-4350-8841-C533C4FCBB18}" sibTransId="{0E78C0BA-3091-419C-9AFA-732FB1FD076A}"/>
    <dgm:cxn modelId="{BF8901CA-6988-4A29-A9AF-9EE3B2F2C7D1}" type="presOf" srcId="{9C83BC68-8EB1-4C77-B6C9-23A048548451}" destId="{480FFAC1-473A-4241-989B-4B18FE5EA1BD}" srcOrd="0" destOrd="0" presId="urn:microsoft.com/office/officeart/2008/layout/LinedList"/>
    <dgm:cxn modelId="{4B5411CD-728B-4452-8DD0-0A3AE2014C0A}" srcId="{9C83BC68-8EB1-4C77-B6C9-23A048548451}" destId="{66EC9271-C94B-462A-8EC7-55F0590C3F26}" srcOrd="2" destOrd="0" parTransId="{4CB6AF34-B3A9-46FB-B2CB-6D6C394ABE2E}" sibTransId="{50C180D1-37CB-407C-AFE2-96E8D2594314}"/>
    <dgm:cxn modelId="{0A84BCF9-6AA5-40CF-BA7D-1853D3E92DFC}" srcId="{9C83BC68-8EB1-4C77-B6C9-23A048548451}" destId="{676A0DF4-64AA-4AB4-B010-CFD1564B12C6}" srcOrd="3" destOrd="0" parTransId="{1106CF99-B18A-4DF4-87A6-5B02110A62A4}" sibTransId="{0E88DF02-B1FF-414B-863C-EBEE9ACF8554}"/>
    <dgm:cxn modelId="{59DF66F2-8A44-44E0-9A1F-8769EB3934CD}" type="presParOf" srcId="{480FFAC1-473A-4241-989B-4B18FE5EA1BD}" destId="{A8099CA3-B2B4-4CF4-8A33-FB281B42C23E}" srcOrd="0" destOrd="0" presId="urn:microsoft.com/office/officeart/2008/layout/LinedList"/>
    <dgm:cxn modelId="{BA0EC1DF-3D97-414D-AA84-6CA258CAB009}" type="presParOf" srcId="{480FFAC1-473A-4241-989B-4B18FE5EA1BD}" destId="{477BE116-A421-4AFF-A836-0A3315074F74}" srcOrd="1" destOrd="0" presId="urn:microsoft.com/office/officeart/2008/layout/LinedList"/>
    <dgm:cxn modelId="{631AC8AF-0520-477F-AF71-E8726A269C0A}" type="presParOf" srcId="{477BE116-A421-4AFF-A836-0A3315074F74}" destId="{D12EE69B-F678-477B-AD31-F645AD1B7975}" srcOrd="0" destOrd="0" presId="urn:microsoft.com/office/officeart/2008/layout/LinedList"/>
    <dgm:cxn modelId="{3F3C7CB7-F136-4056-8A84-180B0EB8D861}" type="presParOf" srcId="{477BE116-A421-4AFF-A836-0A3315074F74}" destId="{EC946CB6-52B9-4813-ABCE-2DA24AC07748}" srcOrd="1" destOrd="0" presId="urn:microsoft.com/office/officeart/2008/layout/LinedList"/>
    <dgm:cxn modelId="{B2D205C5-31AA-4420-8FD5-8A20C466FBA7}" type="presParOf" srcId="{480FFAC1-473A-4241-989B-4B18FE5EA1BD}" destId="{CB8DDB61-1AA8-46B4-BF60-B8994F698547}" srcOrd="2" destOrd="0" presId="urn:microsoft.com/office/officeart/2008/layout/LinedList"/>
    <dgm:cxn modelId="{A385863A-E61E-4E30-85E9-D8CC7267FAD1}" type="presParOf" srcId="{480FFAC1-473A-4241-989B-4B18FE5EA1BD}" destId="{15F41A9A-B509-4D34-8573-715A99B7E0D4}" srcOrd="3" destOrd="0" presId="urn:microsoft.com/office/officeart/2008/layout/LinedList"/>
    <dgm:cxn modelId="{61908E37-E8CC-4056-A720-DBAE4C2FC763}" type="presParOf" srcId="{15F41A9A-B509-4D34-8573-715A99B7E0D4}" destId="{F7323D07-0019-45DE-B400-2B2F3D2019D2}" srcOrd="0" destOrd="0" presId="urn:microsoft.com/office/officeart/2008/layout/LinedList"/>
    <dgm:cxn modelId="{E871E56F-40CC-455A-9977-43E6CEA9FFF2}" type="presParOf" srcId="{15F41A9A-B509-4D34-8573-715A99B7E0D4}" destId="{26865945-8F19-4C9F-B9DA-1AD0FB7C6209}" srcOrd="1" destOrd="0" presId="urn:microsoft.com/office/officeart/2008/layout/LinedList"/>
    <dgm:cxn modelId="{3BC1A242-3CBD-41A5-9337-7A96074C8B1C}" type="presParOf" srcId="{480FFAC1-473A-4241-989B-4B18FE5EA1BD}" destId="{4C8394AA-B83A-4E4F-A944-56891C8283ED}" srcOrd="4" destOrd="0" presId="urn:microsoft.com/office/officeart/2008/layout/LinedList"/>
    <dgm:cxn modelId="{61E1CCDE-EBB7-40B8-824D-94F2145BC2F4}" type="presParOf" srcId="{480FFAC1-473A-4241-989B-4B18FE5EA1BD}" destId="{0C7A5A9C-6B67-4689-802F-F02360732022}" srcOrd="5" destOrd="0" presId="urn:microsoft.com/office/officeart/2008/layout/LinedList"/>
    <dgm:cxn modelId="{10D47834-B592-4EC1-8794-F00B568CFE97}" type="presParOf" srcId="{0C7A5A9C-6B67-4689-802F-F02360732022}" destId="{4FED7871-7E1C-4DD0-B40A-911D2D332258}" srcOrd="0" destOrd="0" presId="urn:microsoft.com/office/officeart/2008/layout/LinedList"/>
    <dgm:cxn modelId="{A1A95A7B-564F-4B35-BE28-83171254FA2D}" type="presParOf" srcId="{0C7A5A9C-6B67-4689-802F-F02360732022}" destId="{1B96BE34-2F1C-43AD-A91C-6E36B1327D46}" srcOrd="1" destOrd="0" presId="urn:microsoft.com/office/officeart/2008/layout/LinedList"/>
    <dgm:cxn modelId="{3631F6C0-36C9-4B11-A2A4-E561ED9DCA0F}" type="presParOf" srcId="{480FFAC1-473A-4241-989B-4B18FE5EA1BD}" destId="{A23902F7-1F48-4FC1-AB39-B828656D2FEF}" srcOrd="6" destOrd="0" presId="urn:microsoft.com/office/officeart/2008/layout/LinedList"/>
    <dgm:cxn modelId="{C51F6427-AE4B-48CE-A3D7-B55BD5D4F0F1}" type="presParOf" srcId="{480FFAC1-473A-4241-989B-4B18FE5EA1BD}" destId="{56D3FF7B-297A-4318-BDF9-D02902E6E33D}" srcOrd="7" destOrd="0" presId="urn:microsoft.com/office/officeart/2008/layout/LinedList"/>
    <dgm:cxn modelId="{1FB832A2-86C8-4436-B2C0-D5CDFE879372}" type="presParOf" srcId="{56D3FF7B-297A-4318-BDF9-D02902E6E33D}" destId="{746E582B-D52B-493B-8521-B018E2C34549}" srcOrd="0" destOrd="0" presId="urn:microsoft.com/office/officeart/2008/layout/LinedList"/>
    <dgm:cxn modelId="{C5AF6645-27F5-426E-B002-B065E788773C}" type="presParOf" srcId="{56D3FF7B-297A-4318-BDF9-D02902E6E33D}" destId="{F2064E83-87FC-4104-A80A-F9AE59C2646E}" srcOrd="1" destOrd="0" presId="urn:microsoft.com/office/officeart/2008/layout/LinedList"/>
    <dgm:cxn modelId="{B432A069-B5C3-4ABF-84DC-20EEC752E2F6}" type="presParOf" srcId="{480FFAC1-473A-4241-989B-4B18FE5EA1BD}" destId="{4745D8F4-3C1B-4B09-8517-8D8231CA3382}" srcOrd="8" destOrd="0" presId="urn:microsoft.com/office/officeart/2008/layout/LinedList"/>
    <dgm:cxn modelId="{160C8B5B-CF23-4CC9-B24B-2D8372142035}" type="presParOf" srcId="{480FFAC1-473A-4241-989B-4B18FE5EA1BD}" destId="{9A4F2B23-0F1B-4DB9-A9D0-D77BDAB28620}" srcOrd="9" destOrd="0" presId="urn:microsoft.com/office/officeart/2008/layout/LinedList"/>
    <dgm:cxn modelId="{5BBF8507-4092-4636-BB5E-5FB9D3648DC1}" type="presParOf" srcId="{9A4F2B23-0F1B-4DB9-A9D0-D77BDAB28620}" destId="{8A557D0B-65F0-4951-8051-93CA5DC544A5}" srcOrd="0" destOrd="0" presId="urn:microsoft.com/office/officeart/2008/layout/LinedList"/>
    <dgm:cxn modelId="{B5F9953E-7B0D-491C-A78C-5195779BEAED}" type="presParOf" srcId="{9A4F2B23-0F1B-4DB9-A9D0-D77BDAB28620}" destId="{5BA43860-88BA-480A-8FF7-3FF4F3FCF70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5826A5-3666-4818-B740-DA3381BEDD0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A4129C5-12A6-4869-A073-9510DF8D12DB}">
      <dgm:prSet/>
      <dgm:spPr/>
      <dgm:t>
        <a:bodyPr/>
        <a:lstStyle/>
        <a:p>
          <a:r>
            <a:rPr lang="fr-FR"/>
            <a:t>Prévu pour concurrencer JavaScript et résoudre certains problèmes de celui-ci </a:t>
          </a:r>
          <a:endParaRPr lang="en-US"/>
        </a:p>
      </dgm:t>
    </dgm:pt>
    <dgm:pt modelId="{21770D39-F906-4DED-B0EF-F915A1362276}" type="parTrans" cxnId="{CF3AFED9-4DF1-4612-AFB5-90B9F424F6F3}">
      <dgm:prSet/>
      <dgm:spPr/>
      <dgm:t>
        <a:bodyPr/>
        <a:lstStyle/>
        <a:p>
          <a:endParaRPr lang="en-US"/>
        </a:p>
      </dgm:t>
    </dgm:pt>
    <dgm:pt modelId="{80EB38E4-59C1-49DF-96BA-B34B8506B96E}" type="sibTrans" cxnId="{CF3AFED9-4DF1-4612-AFB5-90B9F424F6F3}">
      <dgm:prSet/>
      <dgm:spPr/>
      <dgm:t>
        <a:bodyPr/>
        <a:lstStyle/>
        <a:p>
          <a:endParaRPr lang="en-US"/>
        </a:p>
      </dgm:t>
    </dgm:pt>
    <dgm:pt modelId="{0A48DAA4-E874-482B-B389-62B982B8D374}">
      <dgm:prSet/>
      <dgm:spPr/>
      <dgm:t>
        <a:bodyPr/>
        <a:lstStyle/>
        <a:p>
          <a:r>
            <a:rPr lang="fr-FR" dirty="0"/>
            <a:t>Meilleurs Performances que JS, adapté aux gros projets,</a:t>
          </a:r>
        </a:p>
        <a:p>
          <a:r>
            <a:rPr lang="fr-FR" dirty="0"/>
            <a:t>Système de classes (absent dans JS)</a:t>
          </a:r>
          <a:endParaRPr lang="en-US" dirty="0"/>
        </a:p>
      </dgm:t>
    </dgm:pt>
    <dgm:pt modelId="{45E4A962-526C-4860-94F5-C6938C83A8C1}" type="parTrans" cxnId="{EEDD3E9A-EB43-4EA8-9380-8E606620A967}">
      <dgm:prSet/>
      <dgm:spPr/>
      <dgm:t>
        <a:bodyPr/>
        <a:lstStyle/>
        <a:p>
          <a:endParaRPr lang="en-US"/>
        </a:p>
      </dgm:t>
    </dgm:pt>
    <dgm:pt modelId="{39315146-ED72-4079-A034-244F107239E2}" type="sibTrans" cxnId="{EEDD3E9A-EB43-4EA8-9380-8E606620A967}">
      <dgm:prSet/>
      <dgm:spPr/>
      <dgm:t>
        <a:bodyPr/>
        <a:lstStyle/>
        <a:p>
          <a:endParaRPr lang="en-US"/>
        </a:p>
      </dgm:t>
    </dgm:pt>
    <dgm:pt modelId="{8C175592-BDA7-4AD7-A61D-3CBF2B85243F}">
      <dgm:prSet/>
      <dgm:spPr/>
      <dgm:t>
        <a:bodyPr/>
        <a:lstStyle/>
        <a:p>
          <a:r>
            <a:rPr lang="fr-FR" dirty="0"/>
            <a:t>Dart devait être implémenté dans Chrome -&gt; Idée annulée</a:t>
          </a:r>
          <a:endParaRPr lang="en-US" dirty="0"/>
        </a:p>
      </dgm:t>
    </dgm:pt>
    <dgm:pt modelId="{F3E41F10-819D-4647-BC7E-1A37FE00B2CE}" type="parTrans" cxnId="{9DD91DDD-2016-4AD7-9F25-A60799E29294}">
      <dgm:prSet/>
      <dgm:spPr/>
      <dgm:t>
        <a:bodyPr/>
        <a:lstStyle/>
        <a:p>
          <a:endParaRPr lang="en-US"/>
        </a:p>
      </dgm:t>
    </dgm:pt>
    <dgm:pt modelId="{570297DD-44F1-490B-B60E-7BE78A628BFF}" type="sibTrans" cxnId="{9DD91DDD-2016-4AD7-9F25-A60799E29294}">
      <dgm:prSet/>
      <dgm:spPr/>
      <dgm:t>
        <a:bodyPr/>
        <a:lstStyle/>
        <a:p>
          <a:endParaRPr lang="en-US"/>
        </a:p>
      </dgm:t>
    </dgm:pt>
    <dgm:pt modelId="{1FEFCD4C-3CAC-4E55-9F9B-12A40FBFB36D}">
      <dgm:prSet/>
      <dgm:spPr/>
      <dgm:t>
        <a:bodyPr/>
        <a:lstStyle/>
        <a:p>
          <a:r>
            <a:rPr lang="fr-FR" dirty="0"/>
            <a:t>Google sors Dartium, variance de Chrome avec VM Dart incluse</a:t>
          </a:r>
          <a:endParaRPr lang="en-US" dirty="0"/>
        </a:p>
      </dgm:t>
    </dgm:pt>
    <dgm:pt modelId="{13526CB5-7E0F-4D1B-97EF-EC73E2128DE8}" type="parTrans" cxnId="{DCC52AB3-688B-46EA-A1C5-4077D59BEC31}">
      <dgm:prSet/>
      <dgm:spPr/>
      <dgm:t>
        <a:bodyPr/>
        <a:lstStyle/>
        <a:p>
          <a:endParaRPr lang="en-US"/>
        </a:p>
      </dgm:t>
    </dgm:pt>
    <dgm:pt modelId="{D4901815-66F4-498D-8145-C9DBA35B9A85}" type="sibTrans" cxnId="{DCC52AB3-688B-46EA-A1C5-4077D59BEC31}">
      <dgm:prSet/>
      <dgm:spPr/>
      <dgm:t>
        <a:bodyPr/>
        <a:lstStyle/>
        <a:p>
          <a:endParaRPr lang="en-US"/>
        </a:p>
      </dgm:t>
    </dgm:pt>
    <dgm:pt modelId="{FDED2B7D-DBCD-475E-ADDA-2A9B63C20B91}">
      <dgm:prSet/>
      <dgm:spPr/>
      <dgm:t>
        <a:bodyPr/>
        <a:lstStyle/>
        <a:p>
          <a:r>
            <a:rPr lang="en-US" dirty="0"/>
            <a:t>Maintenant Dart est compilable en JS</a:t>
          </a:r>
        </a:p>
      </dgm:t>
    </dgm:pt>
    <dgm:pt modelId="{7F6E9D77-E1BA-4F6E-8586-1FB17AE9A463}" type="parTrans" cxnId="{358AADE3-50A9-46C6-B5A2-6F5D14E5D564}">
      <dgm:prSet/>
      <dgm:spPr/>
      <dgm:t>
        <a:bodyPr/>
        <a:lstStyle/>
        <a:p>
          <a:endParaRPr lang="fr-FR"/>
        </a:p>
      </dgm:t>
    </dgm:pt>
    <dgm:pt modelId="{E76EECBA-B445-4DE6-B9E4-0CAE1380815C}" type="sibTrans" cxnId="{358AADE3-50A9-46C6-B5A2-6F5D14E5D564}">
      <dgm:prSet/>
      <dgm:spPr/>
      <dgm:t>
        <a:bodyPr/>
        <a:lstStyle/>
        <a:p>
          <a:endParaRPr lang="fr-FR"/>
        </a:p>
      </dgm:t>
    </dgm:pt>
    <dgm:pt modelId="{B070CCB2-B4E0-4567-931C-1C3A8C7ED2EC}" type="pres">
      <dgm:prSet presAssocID="{2E5826A5-3666-4818-B740-DA3381BEDD07}" presName="vert0" presStyleCnt="0">
        <dgm:presLayoutVars>
          <dgm:dir/>
          <dgm:animOne val="branch"/>
          <dgm:animLvl val="lvl"/>
        </dgm:presLayoutVars>
      </dgm:prSet>
      <dgm:spPr/>
    </dgm:pt>
    <dgm:pt modelId="{84424DCA-F6C4-420D-BB0F-0D81F7414271}" type="pres">
      <dgm:prSet presAssocID="{5A4129C5-12A6-4869-A073-9510DF8D12DB}" presName="thickLine" presStyleLbl="alignNode1" presStyleIdx="0" presStyleCnt="5"/>
      <dgm:spPr/>
    </dgm:pt>
    <dgm:pt modelId="{88B6A0E4-74E7-4EA9-86D3-791CB1EBE318}" type="pres">
      <dgm:prSet presAssocID="{5A4129C5-12A6-4869-A073-9510DF8D12DB}" presName="horz1" presStyleCnt="0"/>
      <dgm:spPr/>
    </dgm:pt>
    <dgm:pt modelId="{CB570A65-424D-4E43-8AB1-550E89A7B516}" type="pres">
      <dgm:prSet presAssocID="{5A4129C5-12A6-4869-A073-9510DF8D12DB}" presName="tx1" presStyleLbl="revTx" presStyleIdx="0" presStyleCnt="5"/>
      <dgm:spPr/>
    </dgm:pt>
    <dgm:pt modelId="{DEEFA68A-D9BE-4B7D-AE7D-E6B89AAD7803}" type="pres">
      <dgm:prSet presAssocID="{5A4129C5-12A6-4869-A073-9510DF8D12DB}" presName="vert1" presStyleCnt="0"/>
      <dgm:spPr/>
    </dgm:pt>
    <dgm:pt modelId="{3254B0E6-265B-4511-ADDF-5E345D838B43}" type="pres">
      <dgm:prSet presAssocID="{0A48DAA4-E874-482B-B389-62B982B8D374}" presName="thickLine" presStyleLbl="alignNode1" presStyleIdx="1" presStyleCnt="5"/>
      <dgm:spPr/>
    </dgm:pt>
    <dgm:pt modelId="{DE327D10-CEE1-42EB-93D4-46F0E4666102}" type="pres">
      <dgm:prSet presAssocID="{0A48DAA4-E874-482B-B389-62B982B8D374}" presName="horz1" presStyleCnt="0"/>
      <dgm:spPr/>
    </dgm:pt>
    <dgm:pt modelId="{C23EF96E-7075-4B25-9EF5-72B078C73AF4}" type="pres">
      <dgm:prSet presAssocID="{0A48DAA4-E874-482B-B389-62B982B8D374}" presName="tx1" presStyleLbl="revTx" presStyleIdx="1" presStyleCnt="5"/>
      <dgm:spPr/>
    </dgm:pt>
    <dgm:pt modelId="{C57BE769-8358-429B-A0F2-EC6BE78C7629}" type="pres">
      <dgm:prSet presAssocID="{0A48DAA4-E874-482B-B389-62B982B8D374}" presName="vert1" presStyleCnt="0"/>
      <dgm:spPr/>
    </dgm:pt>
    <dgm:pt modelId="{396BBC9A-E3DF-40E7-AECD-108816D2FE64}" type="pres">
      <dgm:prSet presAssocID="{8C175592-BDA7-4AD7-A61D-3CBF2B85243F}" presName="thickLine" presStyleLbl="alignNode1" presStyleIdx="2" presStyleCnt="5"/>
      <dgm:spPr/>
    </dgm:pt>
    <dgm:pt modelId="{B201FE4E-D078-41A8-821A-76DFBB2C03CD}" type="pres">
      <dgm:prSet presAssocID="{8C175592-BDA7-4AD7-A61D-3CBF2B85243F}" presName="horz1" presStyleCnt="0"/>
      <dgm:spPr/>
    </dgm:pt>
    <dgm:pt modelId="{FED3C3E0-143A-4CF5-A9A7-66E9C123F3D1}" type="pres">
      <dgm:prSet presAssocID="{8C175592-BDA7-4AD7-A61D-3CBF2B85243F}" presName="tx1" presStyleLbl="revTx" presStyleIdx="2" presStyleCnt="5"/>
      <dgm:spPr/>
    </dgm:pt>
    <dgm:pt modelId="{F91C9E0D-8306-4B95-BD9B-9C31085C0D90}" type="pres">
      <dgm:prSet presAssocID="{8C175592-BDA7-4AD7-A61D-3CBF2B85243F}" presName="vert1" presStyleCnt="0"/>
      <dgm:spPr/>
    </dgm:pt>
    <dgm:pt modelId="{BCDFE188-DBB4-40A4-A6C3-661CDBB3047C}" type="pres">
      <dgm:prSet presAssocID="{1FEFCD4C-3CAC-4E55-9F9B-12A40FBFB36D}" presName="thickLine" presStyleLbl="alignNode1" presStyleIdx="3" presStyleCnt="5"/>
      <dgm:spPr/>
    </dgm:pt>
    <dgm:pt modelId="{7503A3D8-5012-49D0-9D9A-B8A11B1FC04A}" type="pres">
      <dgm:prSet presAssocID="{1FEFCD4C-3CAC-4E55-9F9B-12A40FBFB36D}" presName="horz1" presStyleCnt="0"/>
      <dgm:spPr/>
    </dgm:pt>
    <dgm:pt modelId="{BB4AD6A5-6AC1-4AB2-9F0A-77823EAEFFF0}" type="pres">
      <dgm:prSet presAssocID="{1FEFCD4C-3CAC-4E55-9F9B-12A40FBFB36D}" presName="tx1" presStyleLbl="revTx" presStyleIdx="3" presStyleCnt="5"/>
      <dgm:spPr/>
    </dgm:pt>
    <dgm:pt modelId="{41584F83-760C-46ED-A555-760368203ABD}" type="pres">
      <dgm:prSet presAssocID="{1FEFCD4C-3CAC-4E55-9F9B-12A40FBFB36D}" presName="vert1" presStyleCnt="0"/>
      <dgm:spPr/>
    </dgm:pt>
    <dgm:pt modelId="{CFEA828E-4750-46B7-BF69-AB2046F5DDF8}" type="pres">
      <dgm:prSet presAssocID="{FDED2B7D-DBCD-475E-ADDA-2A9B63C20B91}" presName="thickLine" presStyleLbl="alignNode1" presStyleIdx="4" presStyleCnt="5"/>
      <dgm:spPr/>
    </dgm:pt>
    <dgm:pt modelId="{2DF3EE48-1BEA-4C67-BF6F-3F5BFDB80317}" type="pres">
      <dgm:prSet presAssocID="{FDED2B7D-DBCD-475E-ADDA-2A9B63C20B91}" presName="horz1" presStyleCnt="0"/>
      <dgm:spPr/>
    </dgm:pt>
    <dgm:pt modelId="{D775094D-7284-46F2-BDFE-30959FBED68D}" type="pres">
      <dgm:prSet presAssocID="{FDED2B7D-DBCD-475E-ADDA-2A9B63C20B91}" presName="tx1" presStyleLbl="revTx" presStyleIdx="4" presStyleCnt="5"/>
      <dgm:spPr/>
    </dgm:pt>
    <dgm:pt modelId="{FF015B3D-C139-4446-880B-E299771D8CA4}" type="pres">
      <dgm:prSet presAssocID="{FDED2B7D-DBCD-475E-ADDA-2A9B63C20B91}" presName="vert1" presStyleCnt="0"/>
      <dgm:spPr/>
    </dgm:pt>
  </dgm:ptLst>
  <dgm:cxnLst>
    <dgm:cxn modelId="{3A45731F-8A2B-4E20-96A2-30E6802B8050}" type="presOf" srcId="{1FEFCD4C-3CAC-4E55-9F9B-12A40FBFB36D}" destId="{BB4AD6A5-6AC1-4AB2-9F0A-77823EAEFFF0}" srcOrd="0" destOrd="0" presId="urn:microsoft.com/office/officeart/2008/layout/LinedList"/>
    <dgm:cxn modelId="{6FE19161-0E90-4683-84CB-ECF438004AF6}" type="presOf" srcId="{5A4129C5-12A6-4869-A073-9510DF8D12DB}" destId="{CB570A65-424D-4E43-8AB1-550E89A7B516}" srcOrd="0" destOrd="0" presId="urn:microsoft.com/office/officeart/2008/layout/LinedList"/>
    <dgm:cxn modelId="{37280F62-D7FA-4E39-A428-0C4FC123B2B9}" type="presOf" srcId="{0A48DAA4-E874-482B-B389-62B982B8D374}" destId="{C23EF96E-7075-4B25-9EF5-72B078C73AF4}" srcOrd="0" destOrd="0" presId="urn:microsoft.com/office/officeart/2008/layout/LinedList"/>
    <dgm:cxn modelId="{C8652969-082C-42FD-9325-525C934642FD}" type="presOf" srcId="{2E5826A5-3666-4818-B740-DA3381BEDD07}" destId="{B070CCB2-B4E0-4567-931C-1C3A8C7ED2EC}" srcOrd="0" destOrd="0" presId="urn:microsoft.com/office/officeart/2008/layout/LinedList"/>
    <dgm:cxn modelId="{EEDD3E9A-EB43-4EA8-9380-8E606620A967}" srcId="{2E5826A5-3666-4818-B740-DA3381BEDD07}" destId="{0A48DAA4-E874-482B-B389-62B982B8D374}" srcOrd="1" destOrd="0" parTransId="{45E4A962-526C-4860-94F5-C6938C83A8C1}" sibTransId="{39315146-ED72-4079-A034-244F107239E2}"/>
    <dgm:cxn modelId="{1AD1349D-867C-46FB-94B6-BF9A86DA468E}" type="presOf" srcId="{8C175592-BDA7-4AD7-A61D-3CBF2B85243F}" destId="{FED3C3E0-143A-4CF5-A9A7-66E9C123F3D1}" srcOrd="0" destOrd="0" presId="urn:microsoft.com/office/officeart/2008/layout/LinedList"/>
    <dgm:cxn modelId="{DCC52AB3-688B-46EA-A1C5-4077D59BEC31}" srcId="{2E5826A5-3666-4818-B740-DA3381BEDD07}" destId="{1FEFCD4C-3CAC-4E55-9F9B-12A40FBFB36D}" srcOrd="3" destOrd="0" parTransId="{13526CB5-7E0F-4D1B-97EF-EC73E2128DE8}" sibTransId="{D4901815-66F4-498D-8145-C9DBA35B9A85}"/>
    <dgm:cxn modelId="{E56250D6-2222-4E2F-BB49-3FE471DC8ED5}" type="presOf" srcId="{FDED2B7D-DBCD-475E-ADDA-2A9B63C20B91}" destId="{D775094D-7284-46F2-BDFE-30959FBED68D}" srcOrd="0" destOrd="0" presId="urn:microsoft.com/office/officeart/2008/layout/LinedList"/>
    <dgm:cxn modelId="{CF3AFED9-4DF1-4612-AFB5-90B9F424F6F3}" srcId="{2E5826A5-3666-4818-B740-DA3381BEDD07}" destId="{5A4129C5-12A6-4869-A073-9510DF8D12DB}" srcOrd="0" destOrd="0" parTransId="{21770D39-F906-4DED-B0EF-F915A1362276}" sibTransId="{80EB38E4-59C1-49DF-96BA-B34B8506B96E}"/>
    <dgm:cxn modelId="{9DD91DDD-2016-4AD7-9F25-A60799E29294}" srcId="{2E5826A5-3666-4818-B740-DA3381BEDD07}" destId="{8C175592-BDA7-4AD7-A61D-3CBF2B85243F}" srcOrd="2" destOrd="0" parTransId="{F3E41F10-819D-4647-BC7E-1A37FE00B2CE}" sibTransId="{570297DD-44F1-490B-B60E-7BE78A628BFF}"/>
    <dgm:cxn modelId="{358AADE3-50A9-46C6-B5A2-6F5D14E5D564}" srcId="{2E5826A5-3666-4818-B740-DA3381BEDD07}" destId="{FDED2B7D-DBCD-475E-ADDA-2A9B63C20B91}" srcOrd="4" destOrd="0" parTransId="{7F6E9D77-E1BA-4F6E-8586-1FB17AE9A463}" sibTransId="{E76EECBA-B445-4DE6-B9E4-0CAE1380815C}"/>
    <dgm:cxn modelId="{350F4EF9-3E12-401B-BC31-BB27A5D4935C}" type="presParOf" srcId="{B070CCB2-B4E0-4567-931C-1C3A8C7ED2EC}" destId="{84424DCA-F6C4-420D-BB0F-0D81F7414271}" srcOrd="0" destOrd="0" presId="urn:microsoft.com/office/officeart/2008/layout/LinedList"/>
    <dgm:cxn modelId="{BD4420F3-0F32-47B8-8BCD-5703A87FB8B4}" type="presParOf" srcId="{B070CCB2-B4E0-4567-931C-1C3A8C7ED2EC}" destId="{88B6A0E4-74E7-4EA9-86D3-791CB1EBE318}" srcOrd="1" destOrd="0" presId="urn:microsoft.com/office/officeart/2008/layout/LinedList"/>
    <dgm:cxn modelId="{BAFAE386-7AC6-4B49-B503-1ED1B10E7531}" type="presParOf" srcId="{88B6A0E4-74E7-4EA9-86D3-791CB1EBE318}" destId="{CB570A65-424D-4E43-8AB1-550E89A7B516}" srcOrd="0" destOrd="0" presId="urn:microsoft.com/office/officeart/2008/layout/LinedList"/>
    <dgm:cxn modelId="{BE4B7E11-DA38-496F-9AF9-239EBA39DAD6}" type="presParOf" srcId="{88B6A0E4-74E7-4EA9-86D3-791CB1EBE318}" destId="{DEEFA68A-D9BE-4B7D-AE7D-E6B89AAD7803}" srcOrd="1" destOrd="0" presId="urn:microsoft.com/office/officeart/2008/layout/LinedList"/>
    <dgm:cxn modelId="{50524703-77D8-4362-A20B-840CD89ADCC8}" type="presParOf" srcId="{B070CCB2-B4E0-4567-931C-1C3A8C7ED2EC}" destId="{3254B0E6-265B-4511-ADDF-5E345D838B43}" srcOrd="2" destOrd="0" presId="urn:microsoft.com/office/officeart/2008/layout/LinedList"/>
    <dgm:cxn modelId="{A569BC31-F53C-4815-ACB9-4357062FB5B2}" type="presParOf" srcId="{B070CCB2-B4E0-4567-931C-1C3A8C7ED2EC}" destId="{DE327D10-CEE1-42EB-93D4-46F0E4666102}" srcOrd="3" destOrd="0" presId="urn:microsoft.com/office/officeart/2008/layout/LinedList"/>
    <dgm:cxn modelId="{82707CE0-3A3E-4797-9864-F5F9DC28E47C}" type="presParOf" srcId="{DE327D10-CEE1-42EB-93D4-46F0E4666102}" destId="{C23EF96E-7075-4B25-9EF5-72B078C73AF4}" srcOrd="0" destOrd="0" presId="urn:microsoft.com/office/officeart/2008/layout/LinedList"/>
    <dgm:cxn modelId="{B5E7EC81-FC6F-4C83-8AEF-14D9338FBA9F}" type="presParOf" srcId="{DE327D10-CEE1-42EB-93D4-46F0E4666102}" destId="{C57BE769-8358-429B-A0F2-EC6BE78C7629}" srcOrd="1" destOrd="0" presId="urn:microsoft.com/office/officeart/2008/layout/LinedList"/>
    <dgm:cxn modelId="{63D96A3D-0F98-4F31-AC87-58331947B212}" type="presParOf" srcId="{B070CCB2-B4E0-4567-931C-1C3A8C7ED2EC}" destId="{396BBC9A-E3DF-40E7-AECD-108816D2FE64}" srcOrd="4" destOrd="0" presId="urn:microsoft.com/office/officeart/2008/layout/LinedList"/>
    <dgm:cxn modelId="{DF785E1C-A621-4052-9964-CC9851BBF1B7}" type="presParOf" srcId="{B070CCB2-B4E0-4567-931C-1C3A8C7ED2EC}" destId="{B201FE4E-D078-41A8-821A-76DFBB2C03CD}" srcOrd="5" destOrd="0" presId="urn:microsoft.com/office/officeart/2008/layout/LinedList"/>
    <dgm:cxn modelId="{90CD150C-9691-49CC-A9D8-41E462013EC8}" type="presParOf" srcId="{B201FE4E-D078-41A8-821A-76DFBB2C03CD}" destId="{FED3C3E0-143A-4CF5-A9A7-66E9C123F3D1}" srcOrd="0" destOrd="0" presId="urn:microsoft.com/office/officeart/2008/layout/LinedList"/>
    <dgm:cxn modelId="{D9D1E115-AE83-40B7-AC5D-2310EEB42D9E}" type="presParOf" srcId="{B201FE4E-D078-41A8-821A-76DFBB2C03CD}" destId="{F91C9E0D-8306-4B95-BD9B-9C31085C0D90}" srcOrd="1" destOrd="0" presId="urn:microsoft.com/office/officeart/2008/layout/LinedList"/>
    <dgm:cxn modelId="{24337538-158C-488C-834E-D1B3B3C4B6FF}" type="presParOf" srcId="{B070CCB2-B4E0-4567-931C-1C3A8C7ED2EC}" destId="{BCDFE188-DBB4-40A4-A6C3-661CDBB3047C}" srcOrd="6" destOrd="0" presId="urn:microsoft.com/office/officeart/2008/layout/LinedList"/>
    <dgm:cxn modelId="{AC58F999-319C-4343-BE49-2711A1A66951}" type="presParOf" srcId="{B070CCB2-B4E0-4567-931C-1C3A8C7ED2EC}" destId="{7503A3D8-5012-49D0-9D9A-B8A11B1FC04A}" srcOrd="7" destOrd="0" presId="urn:microsoft.com/office/officeart/2008/layout/LinedList"/>
    <dgm:cxn modelId="{316B737C-8FF2-4C60-8B4D-854723A5BD88}" type="presParOf" srcId="{7503A3D8-5012-49D0-9D9A-B8A11B1FC04A}" destId="{BB4AD6A5-6AC1-4AB2-9F0A-77823EAEFFF0}" srcOrd="0" destOrd="0" presId="urn:microsoft.com/office/officeart/2008/layout/LinedList"/>
    <dgm:cxn modelId="{0974D734-6FFD-4D52-910A-90AD6D53A060}" type="presParOf" srcId="{7503A3D8-5012-49D0-9D9A-B8A11B1FC04A}" destId="{41584F83-760C-46ED-A555-760368203ABD}" srcOrd="1" destOrd="0" presId="urn:microsoft.com/office/officeart/2008/layout/LinedList"/>
    <dgm:cxn modelId="{F0D90343-9259-4122-B00D-DD2E747DE381}" type="presParOf" srcId="{B070CCB2-B4E0-4567-931C-1C3A8C7ED2EC}" destId="{CFEA828E-4750-46B7-BF69-AB2046F5DDF8}" srcOrd="8" destOrd="0" presId="urn:microsoft.com/office/officeart/2008/layout/LinedList"/>
    <dgm:cxn modelId="{0C09F46E-2759-4B14-AA7E-6A4F9760D259}" type="presParOf" srcId="{B070CCB2-B4E0-4567-931C-1C3A8C7ED2EC}" destId="{2DF3EE48-1BEA-4C67-BF6F-3F5BFDB80317}" srcOrd="9" destOrd="0" presId="urn:microsoft.com/office/officeart/2008/layout/LinedList"/>
    <dgm:cxn modelId="{96144160-F60A-4137-A65A-296EE0A655BF}" type="presParOf" srcId="{2DF3EE48-1BEA-4C67-BF6F-3F5BFDB80317}" destId="{D775094D-7284-46F2-BDFE-30959FBED68D}" srcOrd="0" destOrd="0" presId="urn:microsoft.com/office/officeart/2008/layout/LinedList"/>
    <dgm:cxn modelId="{80704413-D33A-49FB-899F-648AC5C183D8}" type="presParOf" srcId="{2DF3EE48-1BEA-4C67-BF6F-3F5BFDB80317}" destId="{FF015B3D-C139-4446-880B-E299771D8CA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29B7F2-90B7-4CE1-B75C-D08D1A43B5C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89FE0038-0BB4-4E44-93A5-DA56123A79E5}">
      <dgm:prSet custT="1"/>
      <dgm:spPr/>
      <dgm:t>
        <a:bodyPr/>
        <a:lstStyle/>
        <a:p>
          <a:pPr algn="l"/>
          <a:r>
            <a:rPr lang="fr-FR" sz="2400" dirty="0"/>
            <a:t>Dart2js : Le transcompilateur officiel de Dart pour le déploiement, compilateur source à source, qui prend du code Dart et le compile en JS déployable. </a:t>
          </a:r>
          <a:endParaRPr lang="en-US" sz="2400" dirty="0"/>
        </a:p>
      </dgm:t>
    </dgm:pt>
    <dgm:pt modelId="{E36FE2D1-14FA-4502-B539-6A278DB7D5DC}" type="parTrans" cxnId="{6CB6B35F-AC2C-420B-875F-B154356204BF}">
      <dgm:prSet/>
      <dgm:spPr/>
      <dgm:t>
        <a:bodyPr/>
        <a:lstStyle/>
        <a:p>
          <a:endParaRPr lang="en-US"/>
        </a:p>
      </dgm:t>
    </dgm:pt>
    <dgm:pt modelId="{846F5214-F038-42CA-A64F-8AB5FFE3D245}" type="sibTrans" cxnId="{6CB6B35F-AC2C-420B-875F-B154356204BF}">
      <dgm:prSet/>
      <dgm:spPr/>
      <dgm:t>
        <a:bodyPr/>
        <a:lstStyle/>
        <a:p>
          <a:endParaRPr lang="en-US"/>
        </a:p>
      </dgm:t>
    </dgm:pt>
    <dgm:pt modelId="{68E7669A-306B-455D-A88B-39C13E494031}">
      <dgm:prSet custT="1"/>
      <dgm:spPr/>
      <dgm:t>
        <a:bodyPr/>
        <a:lstStyle/>
        <a:p>
          <a:r>
            <a:rPr lang="fr-FR" sz="2400" dirty="0"/>
            <a:t>Dartdevc : Le Transcompilateur officiel de Dart pour le développement seulement. Il compile lui aussi du code Dart en JS</a:t>
          </a:r>
          <a:endParaRPr lang="en-US" sz="2400" dirty="0"/>
        </a:p>
      </dgm:t>
    </dgm:pt>
    <dgm:pt modelId="{37999C68-FF16-4FDE-80B9-56FFE20D50ED}" type="parTrans" cxnId="{630FBD89-2C13-4F23-A706-E5C29B89EF8D}">
      <dgm:prSet/>
      <dgm:spPr/>
      <dgm:t>
        <a:bodyPr/>
        <a:lstStyle/>
        <a:p>
          <a:endParaRPr lang="en-US"/>
        </a:p>
      </dgm:t>
    </dgm:pt>
    <dgm:pt modelId="{01BC367B-8363-4FDB-AFAD-AC1A20E4189C}" type="sibTrans" cxnId="{630FBD89-2C13-4F23-A706-E5C29B89EF8D}">
      <dgm:prSet/>
      <dgm:spPr/>
      <dgm:t>
        <a:bodyPr/>
        <a:lstStyle/>
        <a:p>
          <a:endParaRPr lang="en-US"/>
        </a:p>
      </dgm:t>
    </dgm:pt>
    <dgm:pt modelId="{A506EFF6-9DDB-46B5-8FD7-6C4897365F76}" type="pres">
      <dgm:prSet presAssocID="{7E29B7F2-90B7-4CE1-B75C-D08D1A43B5C6}" presName="root" presStyleCnt="0">
        <dgm:presLayoutVars>
          <dgm:dir/>
          <dgm:resizeHandles val="exact"/>
        </dgm:presLayoutVars>
      </dgm:prSet>
      <dgm:spPr/>
    </dgm:pt>
    <dgm:pt modelId="{EDEC21EB-3575-402B-9EE8-AE282FFD4F2A}" type="pres">
      <dgm:prSet presAssocID="{7E29B7F2-90B7-4CE1-B75C-D08D1A43B5C6}" presName="container" presStyleCnt="0">
        <dgm:presLayoutVars>
          <dgm:dir/>
          <dgm:resizeHandles val="exact"/>
        </dgm:presLayoutVars>
      </dgm:prSet>
      <dgm:spPr/>
    </dgm:pt>
    <dgm:pt modelId="{FDC0A6A4-A45F-44A9-BC06-D5225A14EEA4}" type="pres">
      <dgm:prSet presAssocID="{89FE0038-0BB4-4E44-93A5-DA56123A79E5}" presName="compNode" presStyleCnt="0"/>
      <dgm:spPr/>
    </dgm:pt>
    <dgm:pt modelId="{67BF12D2-C34E-4984-AFF8-3A9DF7056E62}" type="pres">
      <dgm:prSet presAssocID="{89FE0038-0BB4-4E44-93A5-DA56123A79E5}" presName="iconBgRect" presStyleLbl="bgShp" presStyleIdx="0" presStyleCnt="2" custScaleX="270319" custScaleY="267107" custLinFactX="-100000" custLinFactY="-100000" custLinFactNeighborX="-121873" custLinFactNeighborY="-103708"/>
      <dgm:spPr/>
    </dgm:pt>
    <dgm:pt modelId="{6673817D-029C-4693-84ED-10EFEF2A5A2C}" type="pres">
      <dgm:prSet presAssocID="{89FE0038-0BB4-4E44-93A5-DA56123A79E5}" presName="iconRect" presStyleLbl="node1" presStyleIdx="0" presStyleCnt="2" custScaleX="270318" custScaleY="267107" custLinFactX="-184141" custLinFactY="-147207" custLinFactNeighborX="-200000" custLinFactNeighborY="-2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E94CDF9-0561-46AB-8CA6-BB4B60744818}" type="pres">
      <dgm:prSet presAssocID="{89FE0038-0BB4-4E44-93A5-DA56123A79E5}" presName="spaceRect" presStyleCnt="0"/>
      <dgm:spPr/>
    </dgm:pt>
    <dgm:pt modelId="{7F6051A0-4E25-4C80-97A1-C73CF9530153}" type="pres">
      <dgm:prSet presAssocID="{89FE0038-0BB4-4E44-93A5-DA56123A79E5}" presName="textRect" presStyleLbl="revTx" presStyleIdx="0" presStyleCnt="2" custScaleX="561576" custLinFactX="100000" custLinFactY="-100000" custLinFactNeighborX="169407" custLinFactNeighborY="-108447">
        <dgm:presLayoutVars>
          <dgm:chMax val="1"/>
          <dgm:chPref val="1"/>
        </dgm:presLayoutVars>
      </dgm:prSet>
      <dgm:spPr/>
    </dgm:pt>
    <dgm:pt modelId="{F13A44B5-240E-4E8A-8A7B-AA3865DD9A45}" type="pres">
      <dgm:prSet presAssocID="{846F5214-F038-42CA-A64F-8AB5FFE3D245}" presName="sibTrans" presStyleLbl="sibTrans2D1" presStyleIdx="0" presStyleCnt="0"/>
      <dgm:spPr/>
    </dgm:pt>
    <dgm:pt modelId="{71748DD4-9AEB-4DD9-B341-DB0375B230EB}" type="pres">
      <dgm:prSet presAssocID="{68E7669A-306B-455D-A88B-39C13E494031}" presName="compNode" presStyleCnt="0"/>
      <dgm:spPr/>
    </dgm:pt>
    <dgm:pt modelId="{37D2099B-0BE1-476D-B5CB-2B2438C9D274}" type="pres">
      <dgm:prSet presAssocID="{68E7669A-306B-455D-A88B-39C13E494031}" presName="iconBgRect" presStyleLbl="bgShp" presStyleIdx="1" presStyleCnt="2" custScaleX="275520" custScaleY="268524" custLinFactX="-742133" custLinFactY="100000" custLinFactNeighborX="-800000" custLinFactNeighborY="170465"/>
      <dgm:spPr/>
    </dgm:pt>
    <dgm:pt modelId="{FACFFC8C-14C9-489F-8025-FE66FF024413}" type="pres">
      <dgm:prSet presAssocID="{68E7669A-306B-455D-A88B-39C13E494031}" presName="iconRect" presStyleLbl="node1" presStyleIdx="1" presStyleCnt="2" custScaleX="294133" custScaleY="268524" custLinFactX="-1300000" custLinFactY="200000" custLinFactNeighborX="-1358850" custLinFactNeighborY="26631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7861BECC-C975-4492-96D1-BDB76694D461}" type="pres">
      <dgm:prSet presAssocID="{68E7669A-306B-455D-A88B-39C13E494031}" presName="spaceRect" presStyleCnt="0"/>
      <dgm:spPr/>
    </dgm:pt>
    <dgm:pt modelId="{4362D845-2BAE-4B4B-BFA6-B52D3BC44C6F}" type="pres">
      <dgm:prSet presAssocID="{68E7669A-306B-455D-A88B-39C13E494031}" presName="textRect" presStyleLbl="revTx" presStyleIdx="1" presStyleCnt="2" custScaleX="521390" custLinFactX="-110229" custLinFactY="100000" custLinFactNeighborX="-200000" custLinFactNeighborY="179848">
        <dgm:presLayoutVars>
          <dgm:chMax val="1"/>
          <dgm:chPref val="1"/>
        </dgm:presLayoutVars>
      </dgm:prSet>
      <dgm:spPr/>
    </dgm:pt>
  </dgm:ptLst>
  <dgm:cxnLst>
    <dgm:cxn modelId="{FD190902-685B-4411-BEE0-7A2307D88D0C}" type="presOf" srcId="{68E7669A-306B-455D-A88B-39C13E494031}" destId="{4362D845-2BAE-4B4B-BFA6-B52D3BC44C6F}" srcOrd="0" destOrd="0" presId="urn:microsoft.com/office/officeart/2018/2/layout/IconCircleList"/>
    <dgm:cxn modelId="{6CB6B35F-AC2C-420B-875F-B154356204BF}" srcId="{7E29B7F2-90B7-4CE1-B75C-D08D1A43B5C6}" destId="{89FE0038-0BB4-4E44-93A5-DA56123A79E5}" srcOrd="0" destOrd="0" parTransId="{E36FE2D1-14FA-4502-B539-6A278DB7D5DC}" sibTransId="{846F5214-F038-42CA-A64F-8AB5FFE3D245}"/>
    <dgm:cxn modelId="{1F629587-108B-4FF9-BDB2-2E7CE60959AF}" type="presOf" srcId="{89FE0038-0BB4-4E44-93A5-DA56123A79E5}" destId="{7F6051A0-4E25-4C80-97A1-C73CF9530153}" srcOrd="0" destOrd="0" presId="urn:microsoft.com/office/officeart/2018/2/layout/IconCircleList"/>
    <dgm:cxn modelId="{630FBD89-2C13-4F23-A706-E5C29B89EF8D}" srcId="{7E29B7F2-90B7-4CE1-B75C-D08D1A43B5C6}" destId="{68E7669A-306B-455D-A88B-39C13E494031}" srcOrd="1" destOrd="0" parTransId="{37999C68-FF16-4FDE-80B9-56FFE20D50ED}" sibTransId="{01BC367B-8363-4FDB-AFAD-AC1A20E4189C}"/>
    <dgm:cxn modelId="{E13885AC-60E0-4FD8-AAAC-86B8609B2481}" type="presOf" srcId="{846F5214-F038-42CA-A64F-8AB5FFE3D245}" destId="{F13A44B5-240E-4E8A-8A7B-AA3865DD9A45}" srcOrd="0" destOrd="0" presId="urn:microsoft.com/office/officeart/2018/2/layout/IconCircleList"/>
    <dgm:cxn modelId="{B69563CE-AE80-4623-A198-69EDBF88CCCE}" type="presOf" srcId="{7E29B7F2-90B7-4CE1-B75C-D08D1A43B5C6}" destId="{A506EFF6-9DDB-46B5-8FD7-6C4897365F76}" srcOrd="0" destOrd="0" presId="urn:microsoft.com/office/officeart/2018/2/layout/IconCircleList"/>
    <dgm:cxn modelId="{30D1C4E5-4AD4-4A18-9429-FC8E45DBD682}" type="presParOf" srcId="{A506EFF6-9DDB-46B5-8FD7-6C4897365F76}" destId="{EDEC21EB-3575-402B-9EE8-AE282FFD4F2A}" srcOrd="0" destOrd="0" presId="urn:microsoft.com/office/officeart/2018/2/layout/IconCircleList"/>
    <dgm:cxn modelId="{9E5321A9-C64C-4CF7-8E5E-A9886C9CD2E1}" type="presParOf" srcId="{EDEC21EB-3575-402B-9EE8-AE282FFD4F2A}" destId="{FDC0A6A4-A45F-44A9-BC06-D5225A14EEA4}" srcOrd="0" destOrd="0" presId="urn:microsoft.com/office/officeart/2018/2/layout/IconCircleList"/>
    <dgm:cxn modelId="{31E3C599-CB4C-4395-AE78-28CD7F6A2DF7}" type="presParOf" srcId="{FDC0A6A4-A45F-44A9-BC06-D5225A14EEA4}" destId="{67BF12D2-C34E-4984-AFF8-3A9DF7056E62}" srcOrd="0" destOrd="0" presId="urn:microsoft.com/office/officeart/2018/2/layout/IconCircleList"/>
    <dgm:cxn modelId="{DF70426F-E908-45E7-B8F1-4661E70ADB87}" type="presParOf" srcId="{FDC0A6A4-A45F-44A9-BC06-D5225A14EEA4}" destId="{6673817D-029C-4693-84ED-10EFEF2A5A2C}" srcOrd="1" destOrd="0" presId="urn:microsoft.com/office/officeart/2018/2/layout/IconCircleList"/>
    <dgm:cxn modelId="{65179F90-0BBB-408F-B5A3-645CFA4E3D1B}" type="presParOf" srcId="{FDC0A6A4-A45F-44A9-BC06-D5225A14EEA4}" destId="{DE94CDF9-0561-46AB-8CA6-BB4B60744818}" srcOrd="2" destOrd="0" presId="urn:microsoft.com/office/officeart/2018/2/layout/IconCircleList"/>
    <dgm:cxn modelId="{8E421EC2-7F86-420A-A478-B76AF9EB1A46}" type="presParOf" srcId="{FDC0A6A4-A45F-44A9-BC06-D5225A14EEA4}" destId="{7F6051A0-4E25-4C80-97A1-C73CF9530153}" srcOrd="3" destOrd="0" presId="urn:microsoft.com/office/officeart/2018/2/layout/IconCircleList"/>
    <dgm:cxn modelId="{08ABB296-09C0-48EA-9A44-A9312785E526}" type="presParOf" srcId="{EDEC21EB-3575-402B-9EE8-AE282FFD4F2A}" destId="{F13A44B5-240E-4E8A-8A7B-AA3865DD9A45}" srcOrd="1" destOrd="0" presId="urn:microsoft.com/office/officeart/2018/2/layout/IconCircleList"/>
    <dgm:cxn modelId="{7C9DDB7E-DD09-4CE8-AC0D-B2EA53CA564F}" type="presParOf" srcId="{EDEC21EB-3575-402B-9EE8-AE282FFD4F2A}" destId="{71748DD4-9AEB-4DD9-B341-DB0375B230EB}" srcOrd="2" destOrd="0" presId="urn:microsoft.com/office/officeart/2018/2/layout/IconCircleList"/>
    <dgm:cxn modelId="{A4EF44AF-47A6-453F-A221-4EB667524C5E}" type="presParOf" srcId="{71748DD4-9AEB-4DD9-B341-DB0375B230EB}" destId="{37D2099B-0BE1-476D-B5CB-2B2438C9D274}" srcOrd="0" destOrd="0" presId="urn:microsoft.com/office/officeart/2018/2/layout/IconCircleList"/>
    <dgm:cxn modelId="{F78C7411-D425-4646-96B3-A3316B3769E8}" type="presParOf" srcId="{71748DD4-9AEB-4DD9-B341-DB0375B230EB}" destId="{FACFFC8C-14C9-489F-8025-FE66FF024413}" srcOrd="1" destOrd="0" presId="urn:microsoft.com/office/officeart/2018/2/layout/IconCircleList"/>
    <dgm:cxn modelId="{7D261D54-66B7-4274-BB00-E2E06AEB2A54}" type="presParOf" srcId="{71748DD4-9AEB-4DD9-B341-DB0375B230EB}" destId="{7861BECC-C975-4492-96D1-BDB76694D461}" srcOrd="2" destOrd="0" presId="urn:microsoft.com/office/officeart/2018/2/layout/IconCircleList"/>
    <dgm:cxn modelId="{231C3834-F18F-464A-8565-F48C5AF7E36C}" type="presParOf" srcId="{71748DD4-9AEB-4DD9-B341-DB0375B230EB}" destId="{4362D845-2BAE-4B4B-BFA6-B52D3BC44C6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193555-F0FA-407A-9A9E-EBD8919BFD5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DF1E1B1-D4AE-47D3-BE02-A9B929D978BF}">
      <dgm:prSet/>
      <dgm:spPr/>
      <dgm:t>
        <a:bodyPr/>
        <a:lstStyle/>
        <a:p>
          <a:r>
            <a:rPr lang="fr-FR" dirty="0"/>
            <a:t>Héritage Multiple non  disponible en Dart</a:t>
          </a:r>
          <a:endParaRPr lang="en-US" dirty="0"/>
        </a:p>
      </dgm:t>
    </dgm:pt>
    <dgm:pt modelId="{F4CE13F5-5C19-4482-B74D-8136113713E5}" type="parTrans" cxnId="{87983BA5-2088-44D1-9F7C-7D1F8FDDE31E}">
      <dgm:prSet/>
      <dgm:spPr/>
      <dgm:t>
        <a:bodyPr/>
        <a:lstStyle/>
        <a:p>
          <a:endParaRPr lang="en-US"/>
        </a:p>
      </dgm:t>
    </dgm:pt>
    <dgm:pt modelId="{ED639A37-26AA-4B46-B53E-E0B96559175B}" type="sibTrans" cxnId="{87983BA5-2088-44D1-9F7C-7D1F8FDDE31E}">
      <dgm:prSet/>
      <dgm:spPr/>
      <dgm:t>
        <a:bodyPr/>
        <a:lstStyle/>
        <a:p>
          <a:endParaRPr lang="en-US"/>
        </a:p>
      </dgm:t>
    </dgm:pt>
    <dgm:pt modelId="{18CC686C-0407-415D-8F96-E6834C8B7468}">
      <dgm:prSet/>
      <dgm:spPr/>
      <dgm:t>
        <a:bodyPr/>
        <a:lstStyle/>
        <a:p>
          <a:r>
            <a:rPr lang="fr-FR" dirty="0"/>
            <a:t>Héritage Multiple =/= Mixins</a:t>
          </a:r>
          <a:endParaRPr lang="en-US" dirty="0"/>
        </a:p>
      </dgm:t>
    </dgm:pt>
    <dgm:pt modelId="{8FF1A483-2699-4874-AA56-E654C78DAD7C}" type="parTrans" cxnId="{95712607-B2A2-48F0-98E8-EA86E1ADF17A}">
      <dgm:prSet/>
      <dgm:spPr/>
      <dgm:t>
        <a:bodyPr/>
        <a:lstStyle/>
        <a:p>
          <a:endParaRPr lang="en-US"/>
        </a:p>
      </dgm:t>
    </dgm:pt>
    <dgm:pt modelId="{16ACACEC-E8BA-4AFA-A0CA-AB85F4952AFE}" type="sibTrans" cxnId="{95712607-B2A2-48F0-98E8-EA86E1ADF17A}">
      <dgm:prSet/>
      <dgm:spPr/>
      <dgm:t>
        <a:bodyPr/>
        <a:lstStyle/>
        <a:p>
          <a:endParaRPr lang="en-US"/>
        </a:p>
      </dgm:t>
    </dgm:pt>
    <dgm:pt modelId="{CD98C8B4-31BF-4DEE-BE87-7BCFE0F83156}" type="pres">
      <dgm:prSet presAssocID="{3B193555-F0FA-407A-9A9E-EBD8919BFD57}" presName="root" presStyleCnt="0">
        <dgm:presLayoutVars>
          <dgm:dir/>
          <dgm:resizeHandles val="exact"/>
        </dgm:presLayoutVars>
      </dgm:prSet>
      <dgm:spPr/>
    </dgm:pt>
    <dgm:pt modelId="{0BF6A17A-E3D7-4E2D-B76A-3CADC60882CF}" type="pres">
      <dgm:prSet presAssocID="{6DF1E1B1-D4AE-47D3-BE02-A9B929D978BF}" presName="compNode" presStyleCnt="0"/>
      <dgm:spPr/>
    </dgm:pt>
    <dgm:pt modelId="{C58359CB-751D-44FB-AEED-874FD416A03F}" type="pres">
      <dgm:prSet presAssocID="{6DF1E1B1-D4AE-47D3-BE02-A9B929D978BF}" presName="bgRect" presStyleLbl="bgShp" presStyleIdx="0" presStyleCnt="2"/>
      <dgm:spPr/>
    </dgm:pt>
    <dgm:pt modelId="{B64911C4-B049-413E-BF79-BF84BC7A5F5B}" type="pres">
      <dgm:prSet presAssocID="{6DF1E1B1-D4AE-47D3-BE02-A9B929D978B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E90EEA62-6D00-4846-9589-37C726DC3197}" type="pres">
      <dgm:prSet presAssocID="{6DF1E1B1-D4AE-47D3-BE02-A9B929D978BF}" presName="spaceRect" presStyleCnt="0"/>
      <dgm:spPr/>
    </dgm:pt>
    <dgm:pt modelId="{EA6B332C-4FEC-4553-97FD-A8F6A69D65FE}" type="pres">
      <dgm:prSet presAssocID="{6DF1E1B1-D4AE-47D3-BE02-A9B929D978BF}" presName="parTx" presStyleLbl="revTx" presStyleIdx="0" presStyleCnt="2">
        <dgm:presLayoutVars>
          <dgm:chMax val="0"/>
          <dgm:chPref val="0"/>
        </dgm:presLayoutVars>
      </dgm:prSet>
      <dgm:spPr/>
    </dgm:pt>
    <dgm:pt modelId="{B94B5E72-DB46-46C3-9FFA-2F15D200AD00}" type="pres">
      <dgm:prSet presAssocID="{ED639A37-26AA-4B46-B53E-E0B96559175B}" presName="sibTrans" presStyleCnt="0"/>
      <dgm:spPr/>
    </dgm:pt>
    <dgm:pt modelId="{65F47565-FB06-4504-918F-4A1CEFE0922C}" type="pres">
      <dgm:prSet presAssocID="{18CC686C-0407-415D-8F96-E6834C8B7468}" presName="compNode" presStyleCnt="0"/>
      <dgm:spPr/>
    </dgm:pt>
    <dgm:pt modelId="{6917B8BD-42E4-4651-A9B0-DCE805A41653}" type="pres">
      <dgm:prSet presAssocID="{18CC686C-0407-415D-8F96-E6834C8B7468}" presName="bgRect" presStyleLbl="bgShp" presStyleIdx="1" presStyleCnt="2"/>
      <dgm:spPr/>
    </dgm:pt>
    <dgm:pt modelId="{97591F54-17BD-4BE2-972A-831C1C2C5D93}" type="pres">
      <dgm:prSet presAssocID="{18CC686C-0407-415D-8F96-E6834C8B746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int d'exclamation"/>
        </a:ext>
      </dgm:extLst>
    </dgm:pt>
    <dgm:pt modelId="{EE3E94BE-F64B-4B6D-B88A-E6FBE966CD38}" type="pres">
      <dgm:prSet presAssocID="{18CC686C-0407-415D-8F96-E6834C8B7468}" presName="spaceRect" presStyleCnt="0"/>
      <dgm:spPr/>
    </dgm:pt>
    <dgm:pt modelId="{2BD24DDA-8F64-4B69-AAFF-40981AD55D17}" type="pres">
      <dgm:prSet presAssocID="{18CC686C-0407-415D-8F96-E6834C8B746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5712607-B2A2-48F0-98E8-EA86E1ADF17A}" srcId="{3B193555-F0FA-407A-9A9E-EBD8919BFD57}" destId="{18CC686C-0407-415D-8F96-E6834C8B7468}" srcOrd="1" destOrd="0" parTransId="{8FF1A483-2699-4874-AA56-E654C78DAD7C}" sibTransId="{16ACACEC-E8BA-4AFA-A0CA-AB85F4952AFE}"/>
    <dgm:cxn modelId="{0DD6AE86-8696-4EDD-A77A-42274D5A43CF}" type="presOf" srcId="{18CC686C-0407-415D-8F96-E6834C8B7468}" destId="{2BD24DDA-8F64-4B69-AAFF-40981AD55D17}" srcOrd="0" destOrd="0" presId="urn:microsoft.com/office/officeart/2018/2/layout/IconVerticalSolidList"/>
    <dgm:cxn modelId="{87983BA5-2088-44D1-9F7C-7D1F8FDDE31E}" srcId="{3B193555-F0FA-407A-9A9E-EBD8919BFD57}" destId="{6DF1E1B1-D4AE-47D3-BE02-A9B929D978BF}" srcOrd="0" destOrd="0" parTransId="{F4CE13F5-5C19-4482-B74D-8136113713E5}" sibTransId="{ED639A37-26AA-4B46-B53E-E0B96559175B}"/>
    <dgm:cxn modelId="{8019A2B5-8BC7-442F-A76D-6409588EDDF7}" type="presOf" srcId="{3B193555-F0FA-407A-9A9E-EBD8919BFD57}" destId="{CD98C8B4-31BF-4DEE-BE87-7BCFE0F83156}" srcOrd="0" destOrd="0" presId="urn:microsoft.com/office/officeart/2018/2/layout/IconVerticalSolidList"/>
    <dgm:cxn modelId="{BE28FCBB-B89F-485F-B23E-2D53DB8C30D5}" type="presOf" srcId="{6DF1E1B1-D4AE-47D3-BE02-A9B929D978BF}" destId="{EA6B332C-4FEC-4553-97FD-A8F6A69D65FE}" srcOrd="0" destOrd="0" presId="urn:microsoft.com/office/officeart/2018/2/layout/IconVerticalSolidList"/>
    <dgm:cxn modelId="{A03CA64F-A1F6-4848-9268-8BA028D17C64}" type="presParOf" srcId="{CD98C8B4-31BF-4DEE-BE87-7BCFE0F83156}" destId="{0BF6A17A-E3D7-4E2D-B76A-3CADC60882CF}" srcOrd="0" destOrd="0" presId="urn:microsoft.com/office/officeart/2018/2/layout/IconVerticalSolidList"/>
    <dgm:cxn modelId="{EF09D23B-A578-406A-BA03-2BA4080F28AD}" type="presParOf" srcId="{0BF6A17A-E3D7-4E2D-B76A-3CADC60882CF}" destId="{C58359CB-751D-44FB-AEED-874FD416A03F}" srcOrd="0" destOrd="0" presId="urn:microsoft.com/office/officeart/2018/2/layout/IconVerticalSolidList"/>
    <dgm:cxn modelId="{90BBF7DF-1022-4AA9-AE59-1953FD707D17}" type="presParOf" srcId="{0BF6A17A-E3D7-4E2D-B76A-3CADC60882CF}" destId="{B64911C4-B049-413E-BF79-BF84BC7A5F5B}" srcOrd="1" destOrd="0" presId="urn:microsoft.com/office/officeart/2018/2/layout/IconVerticalSolidList"/>
    <dgm:cxn modelId="{641743B9-ACF3-40B7-891E-5147F9CAE186}" type="presParOf" srcId="{0BF6A17A-E3D7-4E2D-B76A-3CADC60882CF}" destId="{E90EEA62-6D00-4846-9589-37C726DC3197}" srcOrd="2" destOrd="0" presId="urn:microsoft.com/office/officeart/2018/2/layout/IconVerticalSolidList"/>
    <dgm:cxn modelId="{8229D3C1-2EAA-4545-8792-4B9E97FB02A8}" type="presParOf" srcId="{0BF6A17A-E3D7-4E2D-B76A-3CADC60882CF}" destId="{EA6B332C-4FEC-4553-97FD-A8F6A69D65FE}" srcOrd="3" destOrd="0" presId="urn:microsoft.com/office/officeart/2018/2/layout/IconVerticalSolidList"/>
    <dgm:cxn modelId="{537F594F-28D4-4B32-AB64-6B537122C53A}" type="presParOf" srcId="{CD98C8B4-31BF-4DEE-BE87-7BCFE0F83156}" destId="{B94B5E72-DB46-46C3-9FFA-2F15D200AD00}" srcOrd="1" destOrd="0" presId="urn:microsoft.com/office/officeart/2018/2/layout/IconVerticalSolidList"/>
    <dgm:cxn modelId="{67675A3C-5479-4CF7-AFD5-66184BCC4CCF}" type="presParOf" srcId="{CD98C8B4-31BF-4DEE-BE87-7BCFE0F83156}" destId="{65F47565-FB06-4504-918F-4A1CEFE0922C}" srcOrd="2" destOrd="0" presId="urn:microsoft.com/office/officeart/2018/2/layout/IconVerticalSolidList"/>
    <dgm:cxn modelId="{23F81ADC-F364-4ADF-9810-212B9E5153CF}" type="presParOf" srcId="{65F47565-FB06-4504-918F-4A1CEFE0922C}" destId="{6917B8BD-42E4-4651-A9B0-DCE805A41653}" srcOrd="0" destOrd="0" presId="urn:microsoft.com/office/officeart/2018/2/layout/IconVerticalSolidList"/>
    <dgm:cxn modelId="{A439F52D-BF30-42BA-AF2F-8D6E36A7DC1A}" type="presParOf" srcId="{65F47565-FB06-4504-918F-4A1CEFE0922C}" destId="{97591F54-17BD-4BE2-972A-831C1C2C5D93}" srcOrd="1" destOrd="0" presId="urn:microsoft.com/office/officeart/2018/2/layout/IconVerticalSolidList"/>
    <dgm:cxn modelId="{387ED170-C54C-47D1-A32A-3559DE69A6E4}" type="presParOf" srcId="{65F47565-FB06-4504-918F-4A1CEFE0922C}" destId="{EE3E94BE-F64B-4B6D-B88A-E6FBE966CD38}" srcOrd="2" destOrd="0" presId="urn:microsoft.com/office/officeart/2018/2/layout/IconVerticalSolidList"/>
    <dgm:cxn modelId="{FBE2C3A3-6B48-4D71-B672-180B7456C4D2}" type="presParOf" srcId="{65F47565-FB06-4504-918F-4A1CEFE0922C}" destId="{2BD24DDA-8F64-4B69-AAFF-40981AD55D1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05E31-CE38-43AC-96FF-86F5DDC78DA3}">
      <dsp:nvSpPr>
        <dsp:cNvPr id="0" name=""/>
        <dsp:cNvSpPr/>
      </dsp:nvSpPr>
      <dsp:spPr>
        <a:xfrm>
          <a:off x="212335" y="357689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78AC26-E6C6-4B34-97F9-2DDF9B001864}">
      <dsp:nvSpPr>
        <dsp:cNvPr id="0" name=""/>
        <dsp:cNvSpPr/>
      </dsp:nvSpPr>
      <dsp:spPr>
        <a:xfrm>
          <a:off x="492877" y="638231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5B91D-904A-4D22-A3AB-B5443D16241C}">
      <dsp:nvSpPr>
        <dsp:cNvPr id="0" name=""/>
        <dsp:cNvSpPr/>
      </dsp:nvSpPr>
      <dsp:spPr>
        <a:xfrm>
          <a:off x="1834517" y="357689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Etude en profondeur de Dart </a:t>
          </a:r>
          <a:endParaRPr lang="en-US" sz="2300" kern="1200"/>
        </a:p>
      </dsp:txBody>
      <dsp:txXfrm>
        <a:off x="1834517" y="357689"/>
        <a:ext cx="3148942" cy="1335915"/>
      </dsp:txXfrm>
    </dsp:sp>
    <dsp:sp modelId="{38FC4AE1-7464-4C5A-9EDC-E4F9FE9AB52F}">
      <dsp:nvSpPr>
        <dsp:cNvPr id="0" name=""/>
        <dsp:cNvSpPr/>
      </dsp:nvSpPr>
      <dsp:spPr>
        <a:xfrm>
          <a:off x="5532139" y="357689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251F64-E7BF-411F-9C79-F532508108DC}">
      <dsp:nvSpPr>
        <dsp:cNvPr id="0" name=""/>
        <dsp:cNvSpPr/>
      </dsp:nvSpPr>
      <dsp:spPr>
        <a:xfrm>
          <a:off x="5812681" y="638231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2A156-F672-4FBE-B83D-CD94C23DDB78}">
      <dsp:nvSpPr>
        <dsp:cNvPr id="0" name=""/>
        <dsp:cNvSpPr/>
      </dsp:nvSpPr>
      <dsp:spPr>
        <a:xfrm>
          <a:off x="7154322" y="357689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Expliquer sa création</a:t>
          </a:r>
          <a:endParaRPr lang="en-US" sz="2300" kern="1200" dirty="0"/>
        </a:p>
      </dsp:txBody>
      <dsp:txXfrm>
        <a:off x="7154322" y="357689"/>
        <a:ext cx="3148942" cy="1335915"/>
      </dsp:txXfrm>
    </dsp:sp>
    <dsp:sp modelId="{9E83A3F7-C838-4B2E-87A7-BF77B2F8A900}">
      <dsp:nvSpPr>
        <dsp:cNvPr id="0" name=""/>
        <dsp:cNvSpPr/>
      </dsp:nvSpPr>
      <dsp:spPr>
        <a:xfrm>
          <a:off x="212335" y="2387369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17AEF0-618F-4B6A-A396-3EA4EC60E0F1}">
      <dsp:nvSpPr>
        <dsp:cNvPr id="0" name=""/>
        <dsp:cNvSpPr/>
      </dsp:nvSpPr>
      <dsp:spPr>
        <a:xfrm>
          <a:off x="492877" y="2667911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45413-4D6B-47FB-B5A7-1402C6624CF3}">
      <dsp:nvSpPr>
        <dsp:cNvPr id="0" name=""/>
        <dsp:cNvSpPr/>
      </dsp:nvSpPr>
      <dsp:spPr>
        <a:xfrm>
          <a:off x="1834517" y="2387369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Appliquer les différentes notions abordées en cours sur ce langage</a:t>
          </a:r>
          <a:endParaRPr lang="en-US" sz="2300" kern="1200"/>
        </a:p>
      </dsp:txBody>
      <dsp:txXfrm>
        <a:off x="1834517" y="2387369"/>
        <a:ext cx="3148942" cy="1335915"/>
      </dsp:txXfrm>
    </dsp:sp>
    <dsp:sp modelId="{A0A476D6-D3B4-498A-A034-2F309AF6E3F8}">
      <dsp:nvSpPr>
        <dsp:cNvPr id="0" name=""/>
        <dsp:cNvSpPr/>
      </dsp:nvSpPr>
      <dsp:spPr>
        <a:xfrm>
          <a:off x="5532139" y="2387369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07ED02-A8C4-41C3-9122-A7656938B98B}">
      <dsp:nvSpPr>
        <dsp:cNvPr id="0" name=""/>
        <dsp:cNvSpPr/>
      </dsp:nvSpPr>
      <dsp:spPr>
        <a:xfrm>
          <a:off x="5812681" y="2667911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96931-ADEC-4E39-B440-2D8690835DAD}">
      <dsp:nvSpPr>
        <dsp:cNvPr id="0" name=""/>
        <dsp:cNvSpPr/>
      </dsp:nvSpPr>
      <dsp:spPr>
        <a:xfrm>
          <a:off x="7154322" y="2387369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Identifier les différences avec les autres langages de POO et notamment Java</a:t>
          </a:r>
          <a:endParaRPr lang="en-US" sz="2300" kern="1200"/>
        </a:p>
      </dsp:txBody>
      <dsp:txXfrm>
        <a:off x="7154322" y="2387369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099CA3-B2B4-4CF4-8A33-FB281B42C23E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EE69B-F678-477B-AD31-F645AD1B7975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V1 dévoilée au Grand Public en Octobre 2011.</a:t>
          </a:r>
          <a:endParaRPr lang="en-US" sz="2800" kern="1200"/>
        </a:p>
      </dsp:txBody>
      <dsp:txXfrm>
        <a:off x="0" y="623"/>
        <a:ext cx="6492875" cy="1020830"/>
      </dsp:txXfrm>
    </dsp:sp>
    <dsp:sp modelId="{CB8DDB61-1AA8-46B4-BF60-B8994F698547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323D07-0019-45DE-B400-2B2F3D2019D2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Réalisé par Lars Bak et Kasper Lund, développeurs chez google.</a:t>
          </a:r>
          <a:endParaRPr lang="en-US" sz="2800" kern="1200"/>
        </a:p>
      </dsp:txBody>
      <dsp:txXfrm>
        <a:off x="0" y="1021453"/>
        <a:ext cx="6492875" cy="1020830"/>
      </dsp:txXfrm>
    </dsp:sp>
    <dsp:sp modelId="{4C8394AA-B83A-4E4F-A944-56891C8283ED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ED7871-7E1C-4DD0-B40A-911D2D332258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Anciennement nommé Dash.</a:t>
          </a:r>
          <a:endParaRPr lang="en-US" sz="2800" kern="1200"/>
        </a:p>
      </dsp:txBody>
      <dsp:txXfrm>
        <a:off x="0" y="2042284"/>
        <a:ext cx="6492875" cy="1020830"/>
      </dsp:txXfrm>
    </dsp:sp>
    <dsp:sp modelId="{A23902F7-1F48-4FC1-AB39-B828656D2FEF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E582B-D52B-493B-8521-B018E2C34549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Devenu une norme ECMA(la 408) en juin 2014 </a:t>
          </a:r>
          <a:endParaRPr lang="en-US" sz="2800" kern="1200"/>
        </a:p>
      </dsp:txBody>
      <dsp:txXfrm>
        <a:off x="0" y="3063115"/>
        <a:ext cx="6492875" cy="1020830"/>
      </dsp:txXfrm>
    </dsp:sp>
    <dsp:sp modelId="{4745D8F4-3C1B-4B09-8517-8D8231CA3382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557D0B-65F0-4951-8051-93CA5DC544A5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Idée d’intégrer Dart dans Chrome abandonnée en 2015</a:t>
          </a:r>
          <a:endParaRPr lang="en-US" sz="2800" kern="1200"/>
        </a:p>
      </dsp:txBody>
      <dsp:txXfrm>
        <a:off x="0" y="4083946"/>
        <a:ext cx="6492875" cy="10208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424DCA-F6C4-420D-BB0F-0D81F7414271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570A65-424D-4E43-8AB1-550E89A7B516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Prévu pour concurrencer JavaScript et résoudre certains problèmes de celui-ci </a:t>
          </a:r>
          <a:endParaRPr lang="en-US" sz="2100" kern="1200"/>
        </a:p>
      </dsp:txBody>
      <dsp:txXfrm>
        <a:off x="0" y="623"/>
        <a:ext cx="6492875" cy="1020830"/>
      </dsp:txXfrm>
    </dsp:sp>
    <dsp:sp modelId="{3254B0E6-265B-4511-ADDF-5E345D838B43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3EF96E-7075-4B25-9EF5-72B078C73AF4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Meilleurs Performances que JS, adapté aux gros projets,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Système de classes (absent dans JS)</a:t>
          </a:r>
          <a:endParaRPr lang="en-US" sz="2100" kern="1200" dirty="0"/>
        </a:p>
      </dsp:txBody>
      <dsp:txXfrm>
        <a:off x="0" y="1021453"/>
        <a:ext cx="6492875" cy="1020830"/>
      </dsp:txXfrm>
    </dsp:sp>
    <dsp:sp modelId="{396BBC9A-E3DF-40E7-AECD-108816D2FE64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D3C3E0-143A-4CF5-A9A7-66E9C123F3D1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Dart devait être implémenté dans Chrome -&gt; Idée annulée</a:t>
          </a:r>
          <a:endParaRPr lang="en-US" sz="2100" kern="1200" dirty="0"/>
        </a:p>
      </dsp:txBody>
      <dsp:txXfrm>
        <a:off x="0" y="2042284"/>
        <a:ext cx="6492875" cy="1020830"/>
      </dsp:txXfrm>
    </dsp:sp>
    <dsp:sp modelId="{BCDFE188-DBB4-40A4-A6C3-661CDBB3047C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4AD6A5-6AC1-4AB2-9F0A-77823EAEFFF0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Google sors Dartium, variance de Chrome avec VM Dart incluse</a:t>
          </a:r>
          <a:endParaRPr lang="en-US" sz="2100" kern="1200" dirty="0"/>
        </a:p>
      </dsp:txBody>
      <dsp:txXfrm>
        <a:off x="0" y="3063115"/>
        <a:ext cx="6492875" cy="1020830"/>
      </dsp:txXfrm>
    </dsp:sp>
    <dsp:sp modelId="{CFEA828E-4750-46B7-BF69-AB2046F5DDF8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75094D-7284-46F2-BDFE-30959FBED68D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Maintenant Dart est compilable en JS</a:t>
          </a:r>
        </a:p>
      </dsp:txBody>
      <dsp:txXfrm>
        <a:off x="0" y="4083946"/>
        <a:ext cx="6492875" cy="10208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BF12D2-C34E-4984-AFF8-3A9DF7056E62}">
      <dsp:nvSpPr>
        <dsp:cNvPr id="0" name=""/>
        <dsp:cNvSpPr/>
      </dsp:nvSpPr>
      <dsp:spPr>
        <a:xfrm>
          <a:off x="471341" y="809190"/>
          <a:ext cx="1095248" cy="108223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73817D-029C-4693-84ED-10EFEF2A5A2C}">
      <dsp:nvSpPr>
        <dsp:cNvPr id="0" name=""/>
        <dsp:cNvSpPr/>
      </dsp:nvSpPr>
      <dsp:spPr>
        <a:xfrm>
          <a:off x="697582" y="1045892"/>
          <a:ext cx="635241" cy="6276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051A0-4E25-4C80-97A1-C73CF9530153}">
      <dsp:nvSpPr>
        <dsp:cNvPr id="0" name=""/>
        <dsp:cNvSpPr/>
      </dsp:nvSpPr>
      <dsp:spPr>
        <a:xfrm>
          <a:off x="2576159" y="1128522"/>
          <a:ext cx="5363278" cy="405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Dart2js : Le transcompilateur officiel de Dart pour le déploiement, compilateur source à source, qui prend du code Dart et le compile en JS déployable. </a:t>
          </a:r>
          <a:endParaRPr lang="en-US" sz="2400" kern="1200" dirty="0"/>
        </a:p>
      </dsp:txBody>
      <dsp:txXfrm>
        <a:off x="2576159" y="1128522"/>
        <a:ext cx="5363278" cy="405168"/>
      </dsp:txXfrm>
    </dsp:sp>
    <dsp:sp modelId="{37D2099B-0BE1-476D-B5CB-2B2438C9D274}">
      <dsp:nvSpPr>
        <dsp:cNvPr id="0" name=""/>
        <dsp:cNvSpPr/>
      </dsp:nvSpPr>
      <dsp:spPr>
        <a:xfrm>
          <a:off x="449315" y="2727520"/>
          <a:ext cx="1116320" cy="108797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CFFC8C-14C9-489F-8025-FE66FF024413}">
      <dsp:nvSpPr>
        <dsp:cNvPr id="0" name=""/>
        <dsp:cNvSpPr/>
      </dsp:nvSpPr>
      <dsp:spPr>
        <a:xfrm>
          <a:off x="661873" y="2955995"/>
          <a:ext cx="691206" cy="6310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62D845-2BAE-4B4B-BFA6-B52D3BC44C6F}">
      <dsp:nvSpPr>
        <dsp:cNvPr id="0" name=""/>
        <dsp:cNvSpPr/>
      </dsp:nvSpPr>
      <dsp:spPr>
        <a:xfrm>
          <a:off x="2570087" y="3106941"/>
          <a:ext cx="4979486" cy="405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Dartdevc : Le Transcompilateur officiel de Dart pour le développement seulement. Il compile lui aussi du code Dart en JS</a:t>
          </a:r>
          <a:endParaRPr lang="en-US" sz="2400" kern="1200" dirty="0"/>
        </a:p>
      </dsp:txBody>
      <dsp:txXfrm>
        <a:off x="2570087" y="3106941"/>
        <a:ext cx="4979486" cy="4051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359CB-751D-44FB-AEED-874FD416A03F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4911C4-B049-413E-BF79-BF84BC7A5F5B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6B332C-4FEC-4553-97FD-A8F6A69D65FE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Héritage Multiple non  disponible en Dart</a:t>
          </a:r>
          <a:endParaRPr lang="en-US" sz="2500" kern="1200" dirty="0"/>
        </a:p>
      </dsp:txBody>
      <dsp:txXfrm>
        <a:off x="2039300" y="956381"/>
        <a:ext cx="4474303" cy="1765627"/>
      </dsp:txXfrm>
    </dsp:sp>
    <dsp:sp modelId="{6917B8BD-42E4-4651-A9B0-DCE805A41653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591F54-17BD-4BE2-972A-831C1C2C5D93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D24DDA-8F64-4B69-AAFF-40981AD55D17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Héritage Multiple =/= Mixins</a:t>
          </a:r>
          <a:endParaRPr lang="en-US" sz="2500" kern="1200" dirty="0"/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90464-9A04-4BAC-8796-A861826F1AE9}" type="datetimeFigureOut">
              <a:rPr lang="fr-FR" smtClean="0"/>
              <a:t>23/04/2019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A8DE2-2C23-42EF-A994-0C6328A5A8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7839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2C13A6-663B-401B-99E1-95A99226E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7BC2014-C32A-44B2-AE4C-4113FFF7E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AF9B73-1ED8-489C-AAAE-281353A5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4088-1F37-4257-948E-71BF56294346}" type="datetime1">
              <a:rPr lang="fr-FR" smtClean="0"/>
              <a:t>23/04/2019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D79CB3-10A7-4963-8796-9EA652721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E09487-F66E-456B-9C73-81FE43C37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523B-5C93-449E-906E-01FADB42C7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66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8E4E88-09CB-4C76-B9E7-B103BF949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3C419B3-D517-4FE9-AD37-B12D3D0E7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6B9414-5B1B-42C1-B9BC-B8C330812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01CF-A51A-4E0A-8477-D624376FE672}" type="datetime1">
              <a:rPr lang="fr-FR" smtClean="0"/>
              <a:t>23/04/2019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507554-AF1A-4361-8847-B0D038F1A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0CDECE-20D7-4967-B168-00E8C55DC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523B-5C93-449E-906E-01FADB42C7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353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38C570A-496E-442A-B8BB-0AB526B39B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815DF2E-617A-4D54-BE29-35E3A9495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332FD5-E569-4C85-894D-3949CD7E4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DB20-C9BB-4FB2-8BC8-920300F5BB79}" type="datetime1">
              <a:rPr lang="fr-FR" smtClean="0"/>
              <a:t>23/04/2019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3D10A6-9A69-47CA-BE0E-B96161DB5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3F2469-1DB7-4429-AF82-1829B8E5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523B-5C93-449E-906E-01FADB42C7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061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467AB0-FF41-4A86-AEDD-AEA9CF40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AA6B77-B785-4AA3-973E-67E70132D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D6257B-E8F1-4F7B-8683-988F767D5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EE10-5FBC-43F9-A5CA-FDD7E1819CBE}" type="datetime1">
              <a:rPr lang="fr-FR" smtClean="0"/>
              <a:t>23/04/2019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018A73-5A00-48F6-80C9-4FCF951A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B14FEA-BAB2-4294-9714-FA726F87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523B-5C93-449E-906E-01FADB42C7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92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C2C05C-1057-43DF-A43E-C0E70F445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E64A52-E6F4-4FFE-B6B8-7C78FBD0F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8E56D4-38D6-4D60-9D43-4006D306B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5D0F-2889-489E-9B53-9BB7B769609D}" type="datetime1">
              <a:rPr lang="fr-FR" smtClean="0"/>
              <a:t>23/04/2019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514BAB-C2D4-455A-B610-071678C1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A6F3AA-83F8-4934-843B-1436AEE24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523B-5C93-449E-906E-01FADB42C7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980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20EDB0-0DD9-4EB2-96A8-CE0C8722F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689644-1367-4408-83A2-768CFBDCF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2C7812B-1B18-41ED-A3CB-06194CA31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7AB084-2164-4A36-B127-564D79B1F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42F5-52DE-49D7-9E9B-DE9C341C37F4}" type="datetime1">
              <a:rPr lang="fr-FR" smtClean="0"/>
              <a:t>23/04/2019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754BC9-BFC0-424C-B4D7-C6671BD4E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6F894E-1302-4104-A445-129237C1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523B-5C93-449E-906E-01FADB42C7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573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99809D-7F0B-4119-B7D4-C638FFEBF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348887-0CD3-44C7-A4D6-A4D1C1AA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9CCE83-2B3A-43EA-B6C0-27E1A4523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5C8232A-35ED-44EE-B30B-A2E51F00A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602BC40-DF98-42E0-8C5A-8E4351AC3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E2871A2-68A7-4863-A398-7B20809E1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F2FF-61FF-4333-BD8A-F479A0D6706D}" type="datetime1">
              <a:rPr lang="fr-FR" smtClean="0"/>
              <a:t>23/04/2019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46B97DF-6A36-4D5D-BA27-A000613E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B4D81DF-0AAD-4EC8-A8ED-76975917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523B-5C93-449E-906E-01FADB42C7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778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21E965-05FD-4DA4-8993-466A9BA04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F7A1A2-2626-45F9-9129-3C1768651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16C4-BBA0-4B8C-8DDE-BB252DE209CC}" type="datetime1">
              <a:rPr lang="fr-FR" smtClean="0"/>
              <a:t>23/04/2019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B51939E-F256-44E6-9055-BB5DACE03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C8C8D7D-01B3-42A7-89A0-ADC8C6D5D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523B-5C93-449E-906E-01FADB42C7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3605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11B4036-321E-4160-8B99-147FF0FEF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9C47-2622-4184-A7B1-C4FDB4F8D87B}" type="datetime1">
              <a:rPr lang="fr-FR" smtClean="0"/>
              <a:t>23/04/2019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58D7341-EEBB-43AC-A135-895B1825A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CC89B5-4B16-49EB-B0C6-047421ACA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523B-5C93-449E-906E-01FADB42C7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51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EE87B6-09F3-4E28-8FBB-87B08FEDB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9F6BD5-0FDA-49D3-84CF-3599C9CD5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1679D3D-B717-40E3-889A-B51E54B21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34F8AE-C751-44D8-AF3F-C136289F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D048-2C14-4B83-94DF-6425B9383051}" type="datetime1">
              <a:rPr lang="fr-FR" smtClean="0"/>
              <a:t>23/04/2019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2C9D2F-F8A3-4FC8-97D4-99CE5A72B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ECBA4-9BC5-4596-BE77-C709DD8C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523B-5C93-449E-906E-01FADB42C7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1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4E71A7-0442-4A19-A3AB-0FDE4B9A6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4BF6612-2267-4534-8AE6-8954D5CA5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99FAA1-56AF-492A-8B3E-063F06D0D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3C3446-768A-4D54-B195-029D8F036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CFDE-B11F-41FA-82B0-F7AC6EC40F1D}" type="datetime1">
              <a:rPr lang="fr-FR" smtClean="0"/>
              <a:t>23/04/2019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3724A4-DEAC-40AA-B7E7-976E04FD4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D6692B-45E6-421D-987F-0C38262E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523B-5C93-449E-906E-01FADB42C7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061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BD3EB84-760F-4B55-AC27-C2F19BB9C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A89127-53ED-423F-8E1B-0ACDF46EF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71B9FC-77F6-401D-AF90-1E892EAD6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C7BE8-543C-457E-8594-5B1EEBE5DDE1}" type="datetime1">
              <a:rPr lang="fr-FR" smtClean="0"/>
              <a:t>23/04/2019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930A33-F0F2-4004-9226-7B8C53D2B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6E93BA-E378-4A50-943A-438BD76C7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E523B-5C93-449E-906E-01FADB42C7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09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E55EA78A-F4F2-45AF-A432-6C25F3338014}"/>
              </a:ext>
            </a:extLst>
          </p:cNvPr>
          <p:cNvSpPr txBox="1">
            <a:spLocks/>
          </p:cNvSpPr>
          <p:nvPr/>
        </p:nvSpPr>
        <p:spPr>
          <a:xfrm>
            <a:off x="1293845" y="3172852"/>
            <a:ext cx="9604310" cy="20498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76000"/>
              </a:lnSpc>
              <a:spcBef>
                <a:spcPct val="0"/>
              </a:spcBef>
              <a:buNone/>
              <a:defRPr sz="80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76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0" b="1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Présentation du Langage Dart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AF56003D-D03B-4C4F-AB94-D8A307CE9F76}"/>
              </a:ext>
            </a:extLst>
          </p:cNvPr>
          <p:cNvSpPr txBox="1">
            <a:spLocks/>
          </p:cNvSpPr>
          <p:nvPr/>
        </p:nvSpPr>
        <p:spPr>
          <a:xfrm>
            <a:off x="1293845" y="5432564"/>
            <a:ext cx="960431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15A3E">
                  <a:lumMod val="75000"/>
                </a:srgbClr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 Maxence CUGUEN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4D715C3-ECA5-4A4A-A8EF-DA827F1C483E}"/>
              </a:ext>
            </a:extLst>
          </p:cNvPr>
          <p:cNvCxnSpPr/>
          <p:nvPr/>
        </p:nvCxnSpPr>
        <p:spPr>
          <a:xfrm>
            <a:off x="1432874" y="5292626"/>
            <a:ext cx="9465281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AC96C7E7-F597-4B4C-A99F-290571832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523B-5C93-449E-906E-01FADB42C7C5}" type="slidenum">
              <a:rPr lang="fr-FR" sz="2000" smtClean="0"/>
              <a:t>1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078617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23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F1D758-7083-4479-AC66-62C0661D8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2600">
                <a:solidFill>
                  <a:srgbClr val="FFFFFF"/>
                </a:solidFill>
              </a:rPr>
              <a:t>Application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30547C-9B96-4DB0-A06E-C21CF3EA7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564" y="970185"/>
            <a:ext cx="8128315" cy="2458815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61FE81-8247-4F8A-9552-91BDC95F5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6040" y="4275022"/>
            <a:ext cx="7350760" cy="1455217"/>
          </a:xfrm>
        </p:spPr>
        <p:txBody>
          <a:bodyPr>
            <a:normAutofit lnSpcReduction="10000"/>
          </a:bodyPr>
          <a:lstStyle/>
          <a:p>
            <a:pPr algn="just"/>
            <a:r>
              <a:rPr lang="fr-FR" sz="2400" dirty="0"/>
              <a:t>La méthode </a:t>
            </a:r>
            <a:r>
              <a:rPr lang="fr-FR" sz="2400" dirty="0" err="1"/>
              <a:t>compte_sloubifuit</a:t>
            </a:r>
            <a:r>
              <a:rPr lang="fr-FR" sz="2400" dirty="0"/>
              <a:t>() attend un paramètre sans savoir son type.</a:t>
            </a:r>
          </a:p>
          <a:p>
            <a:pPr algn="just"/>
            <a:r>
              <a:rPr lang="fr-FR" sz="2400" dirty="0" err="1"/>
              <a:t>Brochette.debrocher</a:t>
            </a:r>
            <a:r>
              <a:rPr lang="fr-FR" sz="2400" dirty="0"/>
              <a:t>() fonctionne statiquement car brochette est de type </a:t>
            </a:r>
            <a:r>
              <a:rPr lang="fr-FR" sz="2400" dirty="0" err="1"/>
              <a:t>dynamic</a:t>
            </a:r>
            <a:r>
              <a:rPr lang="fr-FR" sz="2400" dirty="0"/>
              <a:t>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C1C61B-D509-4E8C-AEB7-60EBAE436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4978" y="6356350"/>
            <a:ext cx="146882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AAE523B-5C93-449E-906E-01FADB42C7C5}" type="slidenum">
              <a:rPr lang="fr-FR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039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201226F-431D-4EEC-B858-43C38377A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FR" sz="5400" dirty="0">
                <a:solidFill>
                  <a:srgbClr val="FFFFFF"/>
                </a:solidFill>
              </a:rPr>
              <a:t>Héritage Multiple et Mixins</a:t>
            </a:r>
            <a:endParaRPr lang="en-US" sz="5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451E63-FD37-43D1-AB68-13E0BA6A2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AAE523B-5C93-449E-906E-01FADB42C7C5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380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CC838A-F274-4E16-AA14-03CFC2B4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Héritage Multiple et Mixins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708575-8956-42C7-AB7B-ADBEBCAF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AAE523B-5C93-449E-906E-01FADB42C7C5}" type="slidenum">
              <a:rPr lang="fr-FR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698B6826-183E-4BEC-A358-6DF68B29C8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427419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4555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CC838A-F274-4E16-AA14-03CFC2B4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fr-FR" dirty="0"/>
              <a:t>Concept des Mixins</a:t>
            </a:r>
          </a:p>
        </p:txBody>
      </p:sp>
      <p:cxnSp>
        <p:nvCxnSpPr>
          <p:cNvPr id="32" name="Straight Arrow Connector 10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D8DC92FE-E69B-4777-B259-829CD1338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fr-FR" sz="2400" dirty="0"/>
              <a:t>Elles peuvent être utilisées pour offrir des propriétés à des classes sans passer par de l’héritage simple</a:t>
            </a:r>
          </a:p>
          <a:p>
            <a:r>
              <a:rPr lang="fr-FR" sz="2400" dirty="0"/>
              <a:t>Elles ressemblent aux des classes abstraites : </a:t>
            </a:r>
          </a:p>
          <a:p>
            <a:pPr lvl="1"/>
            <a:r>
              <a:rPr lang="fr-FR" dirty="0"/>
              <a:t>Elles sont non instanciables</a:t>
            </a:r>
          </a:p>
          <a:p>
            <a:pPr lvl="1"/>
            <a:r>
              <a:rPr lang="fr-FR" dirty="0"/>
              <a:t>Elles peuvent contenir des définitions de méthodes ou seulement leur déclaration</a:t>
            </a:r>
          </a:p>
          <a:p>
            <a:r>
              <a:rPr lang="fr-FR" sz="2400" dirty="0"/>
              <a:t>Mais l’on ne peux pas hériter d’une mixin</a:t>
            </a:r>
          </a:p>
          <a:p>
            <a:pPr lvl="1"/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708575-8956-42C7-AB7B-ADBEBCAF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4767" y="6350238"/>
            <a:ext cx="365760" cy="365125"/>
          </a:xfrm>
          <a:prstGeom prst="ellipse">
            <a:avLst/>
          </a:prstGeom>
          <a:solidFill>
            <a:srgbClr val="595959"/>
          </a:solidFill>
        </p:spPr>
        <p:txBody>
          <a:bodyPr>
            <a:normAutofit fontScale="55000" lnSpcReduction="20000"/>
          </a:bodyPr>
          <a:lstStyle/>
          <a:p>
            <a:pPr algn="ctr">
              <a:spcAft>
                <a:spcPts val="600"/>
              </a:spcAft>
            </a:pPr>
            <a:fld id="{6AAE523B-5C93-449E-906E-01FADB42C7C5}" type="slidenum">
              <a:rPr lang="fr-FR" sz="105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13</a:t>
            </a:fld>
            <a:endParaRPr lang="fr-FR" sz="10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51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685160C-F95D-425B-9768-162487B4D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>
                <a:solidFill>
                  <a:schemeClr val="bg1"/>
                </a:solidFill>
              </a:rPr>
              <a:t>Mixins</a:t>
            </a:r>
            <a:r>
              <a:rPr lang="en-US" sz="6000" dirty="0">
                <a:solidFill>
                  <a:schemeClr val="bg1"/>
                </a:solidFill>
              </a:rPr>
              <a:t> et </a:t>
            </a:r>
            <a:r>
              <a:rPr lang="en-US" sz="6000" dirty="0" err="1">
                <a:solidFill>
                  <a:schemeClr val="bg1"/>
                </a:solidFill>
              </a:rPr>
              <a:t>Héritage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C7F5A1E-42F7-4EAB-A1CC-FB010B58C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4" y="1290846"/>
            <a:ext cx="5458816" cy="165948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060136"/>
            <a:ext cx="0" cy="21209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77C85961-FAC2-420B-A426-D104F2558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450" y="578472"/>
            <a:ext cx="5458813" cy="308422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0BF9605-81AF-4799-8A21-0299C4042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AAE523B-5C93-449E-906E-01FADB42C7C5}" type="slidenum">
              <a:rPr lang="en-US">
                <a:solidFill>
                  <a:schemeClr val="bg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5B5B28BA-8A12-44AA-8EBB-209B3BEA4CFD}"/>
              </a:ext>
            </a:extLst>
          </p:cNvPr>
          <p:cNvSpPr/>
          <p:nvPr/>
        </p:nvSpPr>
        <p:spPr>
          <a:xfrm>
            <a:off x="8323804" y="2762054"/>
            <a:ext cx="1630902" cy="763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Class C</a:t>
            </a:r>
          </a:p>
        </p:txBody>
      </p:sp>
    </p:spTree>
    <p:extLst>
      <p:ext uri="{BB962C8B-B14F-4D97-AF65-F5344CB8AC3E}">
        <p14:creationId xmlns:p14="http://schemas.microsoft.com/office/powerpoint/2010/main" val="4029197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595C16-65C4-427B-A7AF-2670330C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523B-5C93-449E-906E-01FADB42C7C5}" type="slidenum">
              <a:rPr lang="fr-FR" smtClean="0"/>
              <a:t>15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49B48B2-1FB5-4226-B1EE-E2A80240A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528" y="838988"/>
            <a:ext cx="5102943" cy="162366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0512E78-38A1-41D8-9B5C-C3CA8BA10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498" y="4257831"/>
            <a:ext cx="5341001" cy="1623664"/>
          </a:xfrm>
          <a:prstGeom prst="rect">
            <a:avLst/>
          </a:prstGeom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B7250394-960E-47E2-B534-6C7F06431F89}"/>
              </a:ext>
            </a:extLst>
          </p:cNvPr>
          <p:cNvSpPr/>
          <p:nvPr/>
        </p:nvSpPr>
        <p:spPr>
          <a:xfrm rot="5400000">
            <a:off x="4090446" y="3077438"/>
            <a:ext cx="1159497" cy="565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454C54F-61DB-46AB-8206-2B641A0BF048}"/>
              </a:ext>
            </a:extLst>
          </p:cNvPr>
          <p:cNvSpPr txBox="1"/>
          <p:nvPr/>
        </p:nvSpPr>
        <p:spPr>
          <a:xfrm>
            <a:off x="5316719" y="3043226"/>
            <a:ext cx="2479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EQUIVAUT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E3354B0F-E352-47BE-BC27-A42737A75A77}"/>
              </a:ext>
            </a:extLst>
          </p:cNvPr>
          <p:cNvSpPr/>
          <p:nvPr/>
        </p:nvSpPr>
        <p:spPr>
          <a:xfrm rot="16200000">
            <a:off x="6942058" y="3077439"/>
            <a:ext cx="1159497" cy="565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001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82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8216B7-C238-47D0-B793-4E44B66C9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Mixins et Spécificité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907DC74-BAE1-4AAA-B262-1D93D6441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637" y="1093892"/>
            <a:ext cx="3968579" cy="4930987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0B7AA1-EAE8-48C6-BAB9-E5DF91F7F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AAE523B-5C93-449E-906E-01FADB42C7C5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FC0E3AC-B82D-47E0-883E-0054B3BA901D}"/>
              </a:ext>
            </a:extLst>
          </p:cNvPr>
          <p:cNvSpPr txBox="1"/>
          <p:nvPr/>
        </p:nvSpPr>
        <p:spPr>
          <a:xfrm>
            <a:off x="8597602" y="2944316"/>
            <a:ext cx="381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OUTPUT : C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9E74847-0568-49C9-B9B9-D60A83731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1178" y="1661702"/>
            <a:ext cx="2601859" cy="82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58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EC5C96-F5B2-4A61-A335-A205463B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523B-5C93-449E-906E-01FADB42C7C5}" type="slidenum">
              <a:rPr lang="fr-FR" smtClean="0"/>
              <a:t>17</a:t>
            </a:fld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E7954F9-27A5-4EE3-8EC0-549AE836F676}"/>
              </a:ext>
            </a:extLst>
          </p:cNvPr>
          <p:cNvSpPr/>
          <p:nvPr/>
        </p:nvSpPr>
        <p:spPr>
          <a:xfrm>
            <a:off x="8575252" y="4511383"/>
            <a:ext cx="1791093" cy="857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Class AA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48F8061-333F-47DD-AA17-81777365D0D8}"/>
              </a:ext>
            </a:extLst>
          </p:cNvPr>
          <p:cNvSpPr/>
          <p:nvPr/>
        </p:nvSpPr>
        <p:spPr>
          <a:xfrm>
            <a:off x="6309643" y="4505410"/>
            <a:ext cx="1791093" cy="857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Class B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9DB83A74-5AE8-42DD-8D5A-937FBDA22B00}"/>
              </a:ext>
            </a:extLst>
          </p:cNvPr>
          <p:cNvSpPr/>
          <p:nvPr/>
        </p:nvSpPr>
        <p:spPr>
          <a:xfrm>
            <a:off x="4044034" y="4476800"/>
            <a:ext cx="1791093" cy="857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Class C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EA6D088-8391-4142-AE69-B507C6D3116F}"/>
              </a:ext>
            </a:extLst>
          </p:cNvPr>
          <p:cNvSpPr/>
          <p:nvPr/>
        </p:nvSpPr>
        <p:spPr>
          <a:xfrm>
            <a:off x="1778425" y="4476800"/>
            <a:ext cx="1791093" cy="857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Class A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E478E89-F77D-438D-A521-1FEBE0861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827" y="735254"/>
            <a:ext cx="6708346" cy="2134474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A45C9EBD-E3F0-49E6-BB68-CE90EB4283D1}"/>
              </a:ext>
            </a:extLst>
          </p:cNvPr>
          <p:cNvSpPr/>
          <p:nvPr/>
        </p:nvSpPr>
        <p:spPr>
          <a:xfrm>
            <a:off x="5143763" y="5456245"/>
            <a:ext cx="1996124" cy="761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A794D9D6-2F10-467E-A60E-9795548047BA}"/>
              </a:ext>
            </a:extLst>
          </p:cNvPr>
          <p:cNvSpPr/>
          <p:nvPr/>
        </p:nvSpPr>
        <p:spPr>
          <a:xfrm rot="10800000">
            <a:off x="5140653" y="3577970"/>
            <a:ext cx="1996124" cy="761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2588E1E-7C60-4414-A7B6-FFFD82B84274}"/>
              </a:ext>
            </a:extLst>
          </p:cNvPr>
          <p:cNvSpPr txBox="1"/>
          <p:nvPr/>
        </p:nvSpPr>
        <p:spPr>
          <a:xfrm>
            <a:off x="4572496" y="6158530"/>
            <a:ext cx="5122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MOINS SPECIFIQUE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96B0D3D-FB87-4074-AD7F-6DA20FB5458F}"/>
              </a:ext>
            </a:extLst>
          </p:cNvPr>
          <p:cNvSpPr txBox="1"/>
          <p:nvPr/>
        </p:nvSpPr>
        <p:spPr>
          <a:xfrm>
            <a:off x="4572496" y="3082755"/>
            <a:ext cx="5122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PLUS SPECIFIQUE</a:t>
            </a:r>
          </a:p>
        </p:txBody>
      </p:sp>
    </p:spTree>
    <p:extLst>
      <p:ext uri="{BB962C8B-B14F-4D97-AF65-F5344CB8AC3E}">
        <p14:creationId xmlns:p14="http://schemas.microsoft.com/office/powerpoint/2010/main" val="4196196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201226F-431D-4EEC-B858-43C38377A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Casts et Assignement Compatibility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451E63-FD37-43D1-AB68-13E0BA6A2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AAE523B-5C93-449E-906E-01FADB42C7C5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442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D46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939E76-B7A4-45BA-9A23-90B9952F1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Casts et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Assignement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Compatibility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6445DE-DB69-4E4B-A905-069E7679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AAE523B-5C93-449E-906E-01FADB42C7C5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F99989A2-CAB7-44A1-9304-0903596C97C9}"/>
              </a:ext>
            </a:extLst>
          </p:cNvPr>
          <p:cNvSpPr/>
          <p:nvPr/>
        </p:nvSpPr>
        <p:spPr>
          <a:xfrm>
            <a:off x="4842229" y="797825"/>
            <a:ext cx="1791093" cy="857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Fruit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01AC0EC3-CB5B-4DE0-99B9-F39BE29347F4}"/>
              </a:ext>
            </a:extLst>
          </p:cNvPr>
          <p:cNvSpPr/>
          <p:nvPr/>
        </p:nvSpPr>
        <p:spPr>
          <a:xfrm>
            <a:off x="7850952" y="797825"/>
            <a:ext cx="2235728" cy="857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FruitAPeler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B63CDE75-3B3C-4F6A-9D53-A991A979C41F}"/>
              </a:ext>
            </a:extLst>
          </p:cNvPr>
          <p:cNvSpPr/>
          <p:nvPr/>
        </p:nvSpPr>
        <p:spPr>
          <a:xfrm>
            <a:off x="6884706" y="954464"/>
            <a:ext cx="669304" cy="43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6571327-B29C-4B83-928E-112D2B0716F0}"/>
              </a:ext>
            </a:extLst>
          </p:cNvPr>
          <p:cNvSpPr txBox="1"/>
          <p:nvPr/>
        </p:nvSpPr>
        <p:spPr>
          <a:xfrm>
            <a:off x="6806935" y="504295"/>
            <a:ext cx="1791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extends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BB667FF9-FD4E-4FEA-8BD4-E72E5B17F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972" y="2208523"/>
            <a:ext cx="4410075" cy="1914525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EA8D3629-5ED8-407E-BA3F-5D01B099FEBF}"/>
              </a:ext>
            </a:extLst>
          </p:cNvPr>
          <p:cNvSpPr txBox="1"/>
          <p:nvPr/>
        </p:nvSpPr>
        <p:spPr>
          <a:xfrm>
            <a:off x="2771480" y="4783638"/>
            <a:ext cx="81447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Classe FruitAPeler hérite de Fruit</a:t>
            </a:r>
          </a:p>
          <a:p>
            <a:pPr algn="ctr"/>
            <a:r>
              <a:rPr lang="fr-FR" sz="3200" dirty="0"/>
              <a:t>Méthode debrocher() a un type de retour Fruit.</a:t>
            </a:r>
          </a:p>
        </p:txBody>
      </p:sp>
    </p:spTree>
    <p:extLst>
      <p:ext uri="{BB962C8B-B14F-4D97-AF65-F5344CB8AC3E}">
        <p14:creationId xmlns:p14="http://schemas.microsoft.com/office/powerpoint/2010/main" val="252682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DB66F6E8-4D4A-4907-940A-774703A2D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F1F5A56-E82B-4FD5-9025-B72896FF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54E66B2-0FA5-4DCB-8028-3C73BA3C0932}"/>
              </a:ext>
            </a:extLst>
          </p:cNvPr>
          <p:cNvSpPr txBox="1">
            <a:spLocks/>
          </p:cNvSpPr>
          <p:nvPr/>
        </p:nvSpPr>
        <p:spPr>
          <a:xfrm>
            <a:off x="838200" y="5529884"/>
            <a:ext cx="8078342" cy="109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76000"/>
              </a:lnSpc>
              <a:spcBef>
                <a:spcPct val="0"/>
              </a:spcBef>
              <a:buNone/>
              <a:defRPr sz="80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fontAlgn="auto">
              <a:lnSpc>
                <a:spcPct val="90000"/>
              </a:lnSpc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Problématique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2EFFCCD-FD49-4A00-92BE-E142C56F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8279" y="6261090"/>
            <a:ext cx="13444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AAE523B-5C93-449E-906E-01FADB42C7C5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F43BB607-E3DF-4932-A114-0040F2321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892538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3684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D46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939E76-B7A4-45BA-9A23-90B9952F1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Casts et Assignement Compatibility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D36A579-21D1-4B6A-83F6-C3E70FCB99B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520" y="798458"/>
            <a:ext cx="7188199" cy="255181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6445DE-DB69-4E4B-A905-069E7679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AAE523B-5C93-449E-906E-01FADB42C7C5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018F54A-41C6-405F-9415-54EF2F457E0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40" y="4165601"/>
            <a:ext cx="5979160" cy="247618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08B8AC9-9467-4F89-9115-0FFBAC701296}"/>
              </a:ext>
            </a:extLst>
          </p:cNvPr>
          <p:cNvSpPr txBox="1"/>
          <p:nvPr/>
        </p:nvSpPr>
        <p:spPr>
          <a:xfrm>
            <a:off x="6467919" y="213683"/>
            <a:ext cx="5122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Code Java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6C2317B-3F99-4C7F-B73B-12D9936D058F}"/>
              </a:ext>
            </a:extLst>
          </p:cNvPr>
          <p:cNvSpPr txBox="1"/>
          <p:nvPr/>
        </p:nvSpPr>
        <p:spPr>
          <a:xfrm>
            <a:off x="6467919" y="3449236"/>
            <a:ext cx="5122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Code Dart</a:t>
            </a:r>
          </a:p>
        </p:txBody>
      </p:sp>
    </p:spTree>
    <p:extLst>
      <p:ext uri="{BB962C8B-B14F-4D97-AF65-F5344CB8AC3E}">
        <p14:creationId xmlns:p14="http://schemas.microsoft.com/office/powerpoint/2010/main" val="2720722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25505-C435-4AFB-B3D0-16C126318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Assignement Compatibility en SuperType.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A2BB94-F35D-4C95-B668-04AC06AEE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fr-FR" dirty="0"/>
              <a:t>En java : Assignement est jugé safe d’un sous-type à un super-type.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En </a:t>
            </a:r>
            <a:r>
              <a:rPr lang="fr-FR" dirty="0" err="1"/>
              <a:t>dart</a:t>
            </a:r>
            <a:r>
              <a:rPr lang="fr-FR" dirty="0"/>
              <a:t> : </a:t>
            </a:r>
          </a:p>
          <a:p>
            <a:pPr lvl="1" algn="just"/>
            <a:r>
              <a:rPr lang="fr-FR" dirty="0"/>
              <a:t>Assignement est jugé safe d’un sous-type à un super-type.</a:t>
            </a:r>
          </a:p>
          <a:p>
            <a:pPr lvl="1" algn="just"/>
            <a:r>
              <a:rPr lang="fr-FR" dirty="0"/>
              <a:t>Assignement est jugé safe d’un super-type à un sous-type.</a:t>
            </a:r>
          </a:p>
          <a:p>
            <a:pPr lvl="1" algn="just"/>
            <a:endParaRPr lang="fr-FR" dirty="0"/>
          </a:p>
          <a:p>
            <a:pPr marL="0" indent="0" algn="just">
              <a:buNone/>
            </a:pPr>
            <a:r>
              <a:rPr lang="fr-FR" dirty="0"/>
              <a:t>-&gt; Le Cast devient donc inutile.</a:t>
            </a:r>
          </a:p>
          <a:p>
            <a:pPr marL="0" indent="0" algn="just">
              <a:buNone/>
            </a:pPr>
            <a:r>
              <a:rPr lang="fr-FR" dirty="0"/>
              <a:t>-&gt; Pas d’erreur statique, mais si au runtime le fruit retourné n’est pas un super-type de FruitAPeler (ou un FruitAPeler), on aura une erreur dynamique (exemple si le fruit est une Fraise)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90011B-280D-4680-A552-2B2ACD6C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523B-5C93-449E-906E-01FADB42C7C5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223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201226F-431D-4EEC-B858-43C38377A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dirty="0" err="1">
                <a:solidFill>
                  <a:srgbClr val="FFFFFF"/>
                </a:solidFill>
              </a:rPr>
              <a:t>Metaprogrammation</a:t>
            </a:r>
            <a:endParaRPr lang="en-US" sz="5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451E63-FD37-43D1-AB68-13E0BA6A2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AAE523B-5C93-449E-906E-01FADB42C7C5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180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F80D87-E694-4439-B27C-2A495A6F7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265" y="812483"/>
            <a:ext cx="4809068" cy="2743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Métaprogrammation : une question de réflexion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ACF00B3-79BA-4F25-8E4C-8112FE959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27" y="3072098"/>
            <a:ext cx="5557837" cy="67623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144208-AAFC-4C3A-A4F1-EF3D72AF4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D7FFC8-E314-44FC-AEB0-9D2235BFD6E7}"/>
              </a:ext>
            </a:extLst>
          </p:cNvPr>
          <p:cNvSpPr txBox="1"/>
          <p:nvPr/>
        </p:nvSpPr>
        <p:spPr>
          <a:xfrm>
            <a:off x="6417733" y="643467"/>
            <a:ext cx="5257799" cy="5533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 err="1"/>
              <a:t>Cette</a:t>
            </a:r>
            <a:r>
              <a:rPr lang="en-US" sz="2800" dirty="0"/>
              <a:t> </a:t>
            </a:r>
            <a:r>
              <a:rPr lang="en-US" sz="2800" dirty="0" err="1"/>
              <a:t>librairie</a:t>
            </a:r>
            <a:r>
              <a:rPr lang="en-US" sz="2800" dirty="0"/>
              <a:t> propose par </a:t>
            </a:r>
            <a:r>
              <a:rPr lang="en-US" sz="2800" dirty="0" err="1"/>
              <a:t>exemple</a:t>
            </a:r>
            <a:r>
              <a:rPr lang="en-US" sz="2800" dirty="0"/>
              <a:t> : 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8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MirrorSystem</a:t>
            </a:r>
            <a:r>
              <a:rPr lang="en-US" sz="2800" dirty="0"/>
              <a:t>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ClassMirror</a:t>
            </a:r>
            <a:r>
              <a:rPr lang="en-US" sz="2800" dirty="0"/>
              <a:t>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InstanceMirror</a:t>
            </a:r>
            <a:endParaRPr lang="en-US" sz="28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LibraryMirror</a:t>
            </a:r>
            <a:endParaRPr lang="en-US" sz="28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4A0D13-F1E2-469A-B28F-E2580AEA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6848" y="6356350"/>
            <a:ext cx="11969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AAE523B-5C93-449E-906E-01FADB42C7C5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3C0D1D3-14F6-4C0C-9CE3-3F8F00DC7272}"/>
              </a:ext>
            </a:extLst>
          </p:cNvPr>
          <p:cNvSpPr txBox="1"/>
          <p:nvPr/>
        </p:nvSpPr>
        <p:spPr>
          <a:xfrm>
            <a:off x="369144" y="3555683"/>
            <a:ext cx="5257799" cy="3627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Pas de classe </a:t>
            </a:r>
            <a:r>
              <a:rPr lang="en-US" sz="2800" dirty="0" err="1"/>
              <a:t>Classe</a:t>
            </a:r>
            <a:r>
              <a:rPr lang="en-US" sz="2800" dirty="0"/>
              <a:t>, pour </a:t>
            </a:r>
            <a:r>
              <a:rPr lang="en-US" sz="2800" dirty="0" err="1"/>
              <a:t>créer</a:t>
            </a:r>
            <a:r>
              <a:rPr lang="en-US" sz="2800" dirty="0"/>
              <a:t> </a:t>
            </a:r>
            <a:r>
              <a:rPr lang="en-US" sz="2800" dirty="0" err="1"/>
              <a:t>une</a:t>
            </a:r>
            <a:r>
              <a:rPr lang="en-US" sz="2800" dirty="0"/>
              <a:t> nouvelle instance on </a:t>
            </a:r>
            <a:r>
              <a:rPr lang="en-US" sz="2800" dirty="0" err="1"/>
              <a:t>utilise</a:t>
            </a:r>
            <a:r>
              <a:rPr lang="en-US" sz="2800" dirty="0"/>
              <a:t> la </a:t>
            </a:r>
            <a:r>
              <a:rPr lang="en-US" sz="2800" dirty="0" err="1"/>
              <a:t>méthode</a:t>
            </a:r>
            <a:r>
              <a:rPr lang="en-US" sz="2800" dirty="0"/>
              <a:t> </a:t>
            </a:r>
            <a:r>
              <a:rPr lang="en-US" sz="2800" dirty="0" err="1"/>
              <a:t>newInstance</a:t>
            </a:r>
            <a:r>
              <a:rPr lang="en-US" sz="2800" dirty="0"/>
              <a:t>() de </a:t>
            </a:r>
            <a:r>
              <a:rPr lang="en-US" sz="2800" dirty="0" err="1"/>
              <a:t>ClassMirror</a:t>
            </a:r>
            <a:endParaRPr lang="en-US" sz="28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81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59543459-FA53-49D2-9949-AFB1BB230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10957560" cy="3327251"/>
          </a:xfrm>
        </p:spPr>
        <p:txBody>
          <a:bodyPr>
            <a:normAutofit/>
          </a:bodyPr>
          <a:lstStyle/>
          <a:p>
            <a:r>
              <a:rPr lang="fr-FR" dirty="0" err="1"/>
              <a:t>Reflexion</a:t>
            </a:r>
            <a:r>
              <a:rPr lang="fr-FR" dirty="0"/>
              <a:t> : Mécanisme qui permets d’avoir et d’utiliser au runtime des </a:t>
            </a:r>
            <a:r>
              <a:rPr lang="fr-FR" dirty="0" err="1"/>
              <a:t>metadata</a:t>
            </a:r>
            <a:r>
              <a:rPr lang="fr-FR" dirty="0"/>
              <a:t> sur des classes</a:t>
            </a:r>
            <a:r>
              <a:rPr lang="fr-FR"/>
              <a:t>. </a:t>
            </a:r>
          </a:p>
          <a:p>
            <a:endParaRPr lang="fr-FR" dirty="0"/>
          </a:p>
          <a:p>
            <a:r>
              <a:rPr lang="fr-FR" dirty="0"/>
              <a:t>Symbol : C’est un Objet, qui s’apparente à une string qui permet de faire de la </a:t>
            </a:r>
            <a:r>
              <a:rPr lang="fr-FR" dirty="0" err="1"/>
              <a:t>reflection</a:t>
            </a:r>
            <a:r>
              <a:rPr lang="fr-FR" dirty="0"/>
              <a:t> sur les librairies. Ils font office d’intervalle entre les strings (lisible par l’humain)  et  les machines.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65BE0D-50CF-4431-B1FB-66C4CA005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4767" y="6350238"/>
            <a:ext cx="365760" cy="365125"/>
          </a:xfrm>
          <a:prstGeom prst="ellipse">
            <a:avLst/>
          </a:prstGeom>
          <a:solidFill>
            <a:srgbClr val="595959"/>
          </a:solidFill>
        </p:spPr>
        <p:txBody>
          <a:bodyPr>
            <a:normAutofit fontScale="55000" lnSpcReduction="20000"/>
          </a:bodyPr>
          <a:lstStyle/>
          <a:p>
            <a:pPr algn="ctr">
              <a:spcAft>
                <a:spcPts val="600"/>
              </a:spcAft>
            </a:pPr>
            <a:fld id="{6AAE523B-5C93-449E-906E-01FADB42C7C5}" type="slidenum">
              <a:rPr lang="fr-FR" sz="105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24</a:t>
            </a:fld>
            <a:endParaRPr lang="fr-FR" sz="10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846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BECDE9-E84C-4854-86F8-42DCDA090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87D58F-A75A-43E1-A313-91A7D4978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447855"/>
            <a:ext cx="6467867" cy="3450613"/>
          </a:xfrm>
        </p:spPr>
        <p:txBody>
          <a:bodyPr anchor="ctr">
            <a:noAutofit/>
          </a:bodyPr>
          <a:lstStyle/>
          <a:p>
            <a:pPr algn="just"/>
            <a:r>
              <a:rPr lang="fr-FR" sz="2400" dirty="0"/>
              <a:t>Dart est un langage simple à appréhender, notamment pour un développeur Java du à sa syntaxe similaire.</a:t>
            </a:r>
          </a:p>
          <a:p>
            <a:pPr algn="just"/>
            <a:r>
              <a:rPr lang="fr-FR" sz="2400" dirty="0"/>
              <a:t>Le typage optionnel et les </a:t>
            </a:r>
            <a:r>
              <a:rPr lang="fr-FR" sz="2400" dirty="0" err="1"/>
              <a:t>mixins</a:t>
            </a:r>
            <a:r>
              <a:rPr lang="fr-FR" sz="2400" dirty="0"/>
              <a:t> offre beaucoup de liberté au développeur. </a:t>
            </a:r>
          </a:p>
          <a:p>
            <a:pPr algn="just"/>
            <a:r>
              <a:rPr lang="fr-FR" sz="2400" dirty="0"/>
              <a:t>Malgré que l’objectif de le faire renverser JavaScript ai été abandonné, il reste meilleur que lui sur beaucoup de points. </a:t>
            </a:r>
          </a:p>
          <a:p>
            <a:pPr algn="just"/>
            <a:r>
              <a:rPr lang="fr-FR" sz="2400" dirty="0"/>
              <a:t>Dart a un avenir prometteur (utilisé sur bon nombre de projets chez Google). </a:t>
            </a:r>
          </a:p>
          <a:p>
            <a:pPr algn="just"/>
            <a:endParaRPr lang="fr-FR" sz="2400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7">
            <a:extLst>
              <a:ext uri="{FF2B5EF4-FFF2-40B4-BE49-F238E27FC236}">
                <a16:creationId xmlns:a16="http://schemas.microsoft.com/office/drawing/2014/main" id="{AE8AB00B-6BE5-48B0-BA51-5DCAE928F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6870C0-4FB6-43F8-A539-F5749077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AAE523B-5C93-449E-906E-01FADB42C7C5}" type="slidenum">
              <a:rPr lang="fr-FR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25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143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354E66B2-0FA5-4DCB-8028-3C73BA3C0932}"/>
              </a:ext>
            </a:extLst>
          </p:cNvPr>
          <p:cNvSpPr txBox="1">
            <a:spLocks/>
          </p:cNvSpPr>
          <p:nvPr/>
        </p:nvSpPr>
        <p:spPr>
          <a:xfrm>
            <a:off x="1514292" y="513612"/>
            <a:ext cx="9894133" cy="10312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76000"/>
              </a:lnSpc>
              <a:spcBef>
                <a:spcPct val="0"/>
              </a:spcBef>
              <a:buNone/>
              <a:defRPr sz="80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fontAlgn="auto">
              <a:lnSpc>
                <a:spcPct val="90000"/>
              </a:lnSpc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400" b="1" i="0" u="none" strike="noStrike" cap="none" spc="0" normalizeH="0" baseline="0" noProof="0">
                <a:ln>
                  <a:noFill/>
                </a:ln>
                <a:effectLst/>
                <a:uLnTx/>
                <a:uFillTx/>
              </a:rPr>
              <a:t>Introduction</a:t>
            </a:r>
          </a:p>
        </p:txBody>
      </p:sp>
      <p:pic>
        <p:nvPicPr>
          <p:cNvPr id="1028" name="Picture 4" descr="Image associÃ©e">
            <a:extLst>
              <a:ext uri="{FF2B5EF4-FFF2-40B4-BE49-F238E27FC236}">
                <a16:creationId xmlns:a16="http://schemas.microsoft.com/office/drawing/2014/main" id="{DE517D0D-802B-44A0-8242-0B77E697F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4293" y="2997306"/>
            <a:ext cx="5069382" cy="193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32" name="Freeform: Shape 74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A0E3A7-4971-45A4-9EBB-B7B8C7639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err="1"/>
              <a:t>Langage</a:t>
            </a:r>
            <a:r>
              <a:rPr lang="en-US" sz="2000" dirty="0"/>
              <a:t> </a:t>
            </a:r>
            <a:r>
              <a:rPr lang="en-US" sz="2000" dirty="0" err="1"/>
              <a:t>développé</a:t>
            </a:r>
            <a:r>
              <a:rPr lang="en-US" sz="2000" dirty="0"/>
              <a:t> par Google</a:t>
            </a:r>
          </a:p>
          <a:p>
            <a:r>
              <a:rPr lang="en-US" sz="2000" dirty="0" err="1"/>
              <a:t>Utilisé</a:t>
            </a:r>
            <a:r>
              <a:rPr lang="en-US" sz="2000" dirty="0"/>
              <a:t> pour :</a:t>
            </a:r>
          </a:p>
          <a:p>
            <a:pPr lvl="1"/>
            <a:r>
              <a:rPr lang="en-US" sz="2000" dirty="0" err="1"/>
              <a:t>Développement</a:t>
            </a:r>
            <a:r>
              <a:rPr lang="en-US" sz="2000" dirty="0"/>
              <a:t> Web </a:t>
            </a:r>
            <a:r>
              <a:rPr lang="en-US" sz="2000" dirty="0" err="1"/>
              <a:t>Côté</a:t>
            </a:r>
            <a:r>
              <a:rPr lang="en-US" sz="2000" dirty="0"/>
              <a:t> Client</a:t>
            </a:r>
          </a:p>
          <a:p>
            <a:pPr lvl="1"/>
            <a:r>
              <a:rPr lang="en-US" sz="2000" dirty="0" err="1"/>
              <a:t>Développement</a:t>
            </a:r>
            <a:r>
              <a:rPr lang="en-US" sz="2000" dirty="0"/>
              <a:t> </a:t>
            </a:r>
            <a:r>
              <a:rPr lang="en-US" sz="2000" dirty="0" err="1"/>
              <a:t>d’applications</a:t>
            </a:r>
            <a:r>
              <a:rPr lang="en-US" sz="2000" dirty="0"/>
              <a:t> mobile</a:t>
            </a:r>
          </a:p>
          <a:p>
            <a:pPr lvl="1"/>
            <a:r>
              <a:rPr lang="en-US" sz="2000" dirty="0" err="1"/>
              <a:t>Développement</a:t>
            </a:r>
            <a:r>
              <a:rPr lang="en-US" sz="2000" dirty="0"/>
              <a:t> </a:t>
            </a:r>
            <a:r>
              <a:rPr lang="en-US" sz="2000" dirty="0" err="1"/>
              <a:t>côté</a:t>
            </a:r>
            <a:r>
              <a:rPr lang="en-US" sz="2000" dirty="0"/>
              <a:t> </a:t>
            </a:r>
            <a:r>
              <a:rPr lang="en-US" sz="2000" dirty="0" err="1"/>
              <a:t>serveur</a:t>
            </a:r>
            <a:endParaRPr lang="en-US" sz="2000" dirty="0"/>
          </a:p>
          <a:p>
            <a:pPr marL="0"/>
            <a:r>
              <a:rPr lang="en-US" sz="2000" dirty="0"/>
              <a:t>- </a:t>
            </a:r>
            <a:r>
              <a:rPr lang="en-US" sz="2000" dirty="0" err="1"/>
              <a:t>Crée</a:t>
            </a:r>
            <a:r>
              <a:rPr lang="en-US" sz="2000" dirty="0"/>
              <a:t> pour </a:t>
            </a:r>
            <a:r>
              <a:rPr lang="en-US" sz="2000" dirty="0" err="1"/>
              <a:t>remplacer</a:t>
            </a:r>
            <a:r>
              <a:rPr lang="en-US" sz="2000" dirty="0"/>
              <a:t> JavaScript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2EFFCCD-FD49-4A00-92BE-E142C56F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AAE523B-5C93-449E-906E-01FADB42C7C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6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4" name="Titre 1">
            <a:extLst>
              <a:ext uri="{FF2B5EF4-FFF2-40B4-BE49-F238E27FC236}">
                <a16:creationId xmlns:a16="http://schemas.microsoft.com/office/drawing/2014/main" id="{354E66B2-0FA5-4DCB-8028-3C73BA3C0932}"/>
              </a:ext>
            </a:extLst>
          </p:cNvPr>
          <p:cNvSpPr txBox="1">
            <a:spLocks/>
          </p:cNvSpPr>
          <p:nvPr/>
        </p:nvSpPr>
        <p:spPr>
          <a:xfrm>
            <a:off x="535020" y="685800"/>
            <a:ext cx="2780271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76000"/>
              </a:lnSpc>
              <a:spcBef>
                <a:spcPct val="0"/>
              </a:spcBef>
              <a:buNone/>
              <a:defRPr sz="80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fontAlgn="auto">
              <a:lnSpc>
                <a:spcPct val="90000"/>
              </a:lnSpc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000" b="1" i="0" u="none" strike="noStrike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Historique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2EFFCCD-FD49-4A00-92BE-E142C56F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5568" y="6309360"/>
            <a:ext cx="108823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AAE523B-5C93-449E-906E-01FADB42C7C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F539857D-ACAB-41B4-9536-9A1E1B76A6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713281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3162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996AF10-8B51-4D11-900C-C6781A4A9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Dart et JavaScript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F122A9-DC44-44B2-90D5-C1F538688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5568" y="6309360"/>
            <a:ext cx="108823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AAE523B-5C93-449E-906E-01FADB42C7C5}" type="slidenum">
              <a:rPr lang="fr-FR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29" name="Espace réservé du contenu 2">
            <a:extLst>
              <a:ext uri="{FF2B5EF4-FFF2-40B4-BE49-F238E27FC236}">
                <a16:creationId xmlns:a16="http://schemas.microsoft.com/office/drawing/2014/main" id="{7CB1D758-B5B1-46A1-B84D-19A0E92330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466480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0529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E62243-2199-41D3-849A-4A9E7DAA7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/>
              <a:t>La Compilation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9A2388-E861-4980-8341-5EBA8BEF2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AAE523B-5C93-449E-906E-01FADB42C7C5}" type="slidenum">
              <a:rPr lang="fr-FR" smtClean="0"/>
              <a:pPr>
                <a:spcAft>
                  <a:spcPts val="600"/>
                </a:spcAft>
              </a:pPr>
              <a:t>6</a:t>
            </a:fld>
            <a:endParaRPr lang="fr-FR"/>
          </a:p>
        </p:txBody>
      </p:sp>
      <p:graphicFrame>
        <p:nvGraphicFramePr>
          <p:cNvPr id="27" name="Espace réservé du contenu 2">
            <a:extLst>
              <a:ext uri="{FF2B5EF4-FFF2-40B4-BE49-F238E27FC236}">
                <a16:creationId xmlns:a16="http://schemas.microsoft.com/office/drawing/2014/main" id="{03CD61A2-0C55-470A-B945-5E149A41CC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36449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981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201226F-431D-4EEC-B858-43C38377A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FR" sz="5400" dirty="0">
                <a:solidFill>
                  <a:srgbClr val="FFFFFF"/>
                </a:solidFill>
              </a:rPr>
              <a:t>Typage Optionnel</a:t>
            </a:r>
            <a:endParaRPr lang="en-US" sz="5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451E63-FD37-43D1-AB68-13E0BA6A2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AAE523B-5C93-449E-906E-01FADB42C7C5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791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2BFF55-2A3C-4905-867C-BE315A947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b="1" dirty="0"/>
              <a:t>Typage Optionnel</a:t>
            </a:r>
            <a:br>
              <a:rPr lang="fr-FR" b="1" dirty="0"/>
            </a:b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EF062B-F5D0-4C58-8C6B-A7B81558B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4065986"/>
          </a:xfrm>
        </p:spPr>
        <p:txBody>
          <a:bodyPr anchor="t">
            <a:normAutofit/>
          </a:bodyPr>
          <a:lstStyle/>
          <a:p>
            <a:r>
              <a:rPr lang="fr-FR" sz="2000" dirty="0">
                <a:solidFill>
                  <a:srgbClr val="FFFFFF"/>
                </a:solidFill>
              </a:rPr>
              <a:t>Statique et Dynamique ?</a:t>
            </a:r>
          </a:p>
          <a:p>
            <a:r>
              <a:rPr lang="fr-FR" sz="2000" dirty="0">
                <a:solidFill>
                  <a:srgbClr val="FFFFFF"/>
                </a:solidFill>
              </a:rPr>
              <a:t>Mot clé var</a:t>
            </a:r>
          </a:p>
          <a:p>
            <a:r>
              <a:rPr lang="fr-FR" sz="2000" dirty="0">
                <a:solidFill>
                  <a:srgbClr val="FFFFFF"/>
                </a:solidFill>
              </a:rPr>
              <a:t>Type </a:t>
            </a:r>
            <a:r>
              <a:rPr lang="fr-FR" sz="2000" dirty="0" err="1">
                <a:solidFill>
                  <a:srgbClr val="FFFFFF"/>
                </a:solidFill>
              </a:rPr>
              <a:t>dynamic</a:t>
            </a:r>
            <a:r>
              <a:rPr lang="fr-FR" sz="2000" dirty="0">
                <a:solidFill>
                  <a:srgbClr val="FFFFFF"/>
                </a:solidFill>
              </a:rPr>
              <a:t> </a:t>
            </a:r>
            <a:r>
              <a:rPr lang="fr-FR" sz="2000" dirty="0">
                <a:solidFill>
                  <a:srgbClr val="FFFFFF"/>
                </a:solidFill>
                <a:sym typeface="Wingdings" panose="05000000000000000000" pitchFamily="2" charset="2"/>
              </a:rPr>
              <a:t> pas de warnings / erreurs statiques. Le système suppose que toute propriété existe</a:t>
            </a:r>
          </a:p>
          <a:p>
            <a:r>
              <a:rPr lang="fr-FR" sz="2000" dirty="0">
                <a:solidFill>
                  <a:srgbClr val="FFFFFF"/>
                </a:solidFill>
                <a:sym typeface="Wingdings" panose="05000000000000000000" pitchFamily="2" charset="2"/>
              </a:rPr>
              <a:t>Pas un langage Pur à Objet (types primitifs présents)</a:t>
            </a:r>
            <a:endParaRPr lang="fr-FR" sz="2000" dirty="0">
              <a:solidFill>
                <a:srgbClr val="FFFFFF"/>
              </a:solidFill>
            </a:endParaRPr>
          </a:p>
          <a:p>
            <a:endParaRPr lang="fr-FR" sz="2000" dirty="0">
              <a:solidFill>
                <a:srgbClr val="FFFFFF"/>
              </a:solidFill>
              <a:sym typeface="Wingdings" panose="05000000000000000000" pitchFamily="2" charset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5EB3B5A-91F6-4D76-815C-3989EE2164D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675" y="1828800"/>
            <a:ext cx="2810757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3271408-E1B1-41CC-B99A-1A7416F6740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1" y="4102100"/>
            <a:ext cx="4249146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7B2ECE-7658-4187-A8BF-E313A3074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4178" y="6356350"/>
            <a:ext cx="137962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AAE523B-5C93-449E-906E-01FADB42C7C5}" type="slidenum">
              <a:rPr lang="fr-FR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fr-FR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347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CD239B-22DA-46B5-A1FB-60CF1108C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Le type Dynamic</a:t>
            </a:r>
          </a:p>
        </p:txBody>
      </p:sp>
      <p:sp>
        <p:nvSpPr>
          <p:cNvPr id="46" name="Freeform: Shape 39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1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3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CFD3CCD-A3B6-4CF1-BE28-305DEB268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2000" dirty="0">
                <a:solidFill>
                  <a:srgbClr val="FFFFFF"/>
                </a:solidFill>
              </a:rPr>
              <a:t>Hérite de la classe Object</a:t>
            </a:r>
          </a:p>
          <a:p>
            <a:r>
              <a:rPr lang="fr-FR" sz="2000" dirty="0">
                <a:solidFill>
                  <a:srgbClr val="FFFFFF"/>
                </a:solidFill>
              </a:rPr>
              <a:t>Tant qu’une var n’a pas de type elle est </a:t>
            </a:r>
            <a:r>
              <a:rPr lang="fr-FR" sz="2000" dirty="0" err="1">
                <a:solidFill>
                  <a:srgbClr val="FFFFFF"/>
                </a:solidFill>
              </a:rPr>
              <a:t>dynamic</a:t>
            </a:r>
            <a:endParaRPr lang="fr-FR" sz="2000" dirty="0">
              <a:solidFill>
                <a:srgbClr val="FFFFFF"/>
              </a:solidFill>
            </a:endParaRPr>
          </a:p>
          <a:p>
            <a:r>
              <a:rPr lang="fr-FR" sz="2000" dirty="0">
                <a:solidFill>
                  <a:srgbClr val="FFFFFF"/>
                </a:solidFill>
              </a:rPr>
              <a:t>Différence avec Object : </a:t>
            </a:r>
            <a:r>
              <a:rPr lang="fr-FR" sz="2000" dirty="0" err="1">
                <a:solidFill>
                  <a:srgbClr val="FFFFFF"/>
                </a:solidFill>
              </a:rPr>
              <a:t>dynamic</a:t>
            </a:r>
            <a:r>
              <a:rPr lang="fr-FR" sz="2000" dirty="0">
                <a:solidFill>
                  <a:srgbClr val="FFFFFF"/>
                </a:solidFill>
              </a:rPr>
              <a:t> peut faire croire que toute propriété existe, pas </a:t>
            </a:r>
            <a:r>
              <a:rPr lang="fr-FR" sz="2000" dirty="0" err="1">
                <a:solidFill>
                  <a:srgbClr val="FFFFFF"/>
                </a:solidFill>
              </a:rPr>
              <a:t>object</a:t>
            </a:r>
            <a:endParaRPr lang="fr-FR" sz="2000" dirty="0">
              <a:solidFill>
                <a:srgbClr val="FFFFFF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14DB32D-8D76-4A19-8687-C84A49FCF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088" y="2546351"/>
            <a:ext cx="5170711" cy="3257547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00363A-607A-4CEB-8DB5-FDF4FFFE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92584" y="6356350"/>
            <a:ext cx="96121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AAE523B-5C93-449E-906E-01FADB42C7C5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8470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705</Words>
  <Application>Microsoft Office PowerPoint</Application>
  <PresentationFormat>Grand écran</PresentationFormat>
  <Paragraphs>125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Dart et JavaScript</vt:lpstr>
      <vt:lpstr>La Compilation</vt:lpstr>
      <vt:lpstr>Typage Optionnel</vt:lpstr>
      <vt:lpstr>Typage Optionnel </vt:lpstr>
      <vt:lpstr>Le type Dynamic</vt:lpstr>
      <vt:lpstr>Application</vt:lpstr>
      <vt:lpstr>Héritage Multiple et Mixins</vt:lpstr>
      <vt:lpstr>Héritage Multiple et Mixins</vt:lpstr>
      <vt:lpstr>Concept des Mixins</vt:lpstr>
      <vt:lpstr>Mixins et Héritage </vt:lpstr>
      <vt:lpstr>Présentation PowerPoint</vt:lpstr>
      <vt:lpstr>Mixins et Spécificité</vt:lpstr>
      <vt:lpstr>Présentation PowerPoint</vt:lpstr>
      <vt:lpstr>Casts et Assignement Compatibility</vt:lpstr>
      <vt:lpstr>Casts et Assignement Compatibility</vt:lpstr>
      <vt:lpstr>Casts et Assignement Compatibility</vt:lpstr>
      <vt:lpstr>Assignement Compatibility en SuperType. </vt:lpstr>
      <vt:lpstr>Metaprogrammation</vt:lpstr>
      <vt:lpstr>Métaprogrammation : une question de réflexion</vt:lpstr>
      <vt:lpstr>Présentation PowerPoint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CUGUEN MAXENCE</dc:creator>
  <cp:lastModifiedBy>CUGUEN MAXENCE</cp:lastModifiedBy>
  <cp:revision>7</cp:revision>
  <dcterms:created xsi:type="dcterms:W3CDTF">2019-04-23T02:18:55Z</dcterms:created>
  <dcterms:modified xsi:type="dcterms:W3CDTF">2019-04-23T04:29:49Z</dcterms:modified>
</cp:coreProperties>
</file>