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370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71" r:id="rId27"/>
    <p:sldId id="302" r:id="rId28"/>
    <p:sldId id="372" r:id="rId29"/>
    <p:sldId id="336" r:id="rId30"/>
    <p:sldId id="373" r:id="rId31"/>
    <p:sldId id="365" r:id="rId32"/>
    <p:sldId id="366" r:id="rId33"/>
    <p:sldId id="367" r:id="rId34"/>
    <p:sldId id="368" r:id="rId35"/>
    <p:sldId id="369" r:id="rId36"/>
    <p:sldId id="322" r:id="rId37"/>
    <p:sldId id="337" r:id="rId38"/>
    <p:sldId id="374" r:id="rId39"/>
    <p:sldId id="339" r:id="rId40"/>
    <p:sldId id="375" r:id="rId41"/>
    <p:sldId id="376" r:id="rId42"/>
    <p:sldId id="308" r:id="rId43"/>
    <p:sldId id="262" r:id="rId44"/>
    <p:sldId id="268" r:id="rId45"/>
    <p:sldId id="377" r:id="rId46"/>
    <p:sldId id="260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7107"/>
    <p:restoredTop sz="94278"/>
  </p:normalViewPr>
  <p:slideViewPr>
    <p:cSldViewPr snapToGrid="0">
      <p:cViewPr varScale="1">
        <p:scale>
          <a:sx n="110" d="100"/>
          <a:sy n="110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Off Group 27 , to hide book names and chapters.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rPr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7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1.png"/><Relationship Id="rId5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0.png"/><Relationship Id="rId4" Type="http://schemas.openxmlformats.org/officeDocument/2006/relationships/image" Target="../media/image6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6.png"/><Relationship Id="rId5" Type="http://schemas.openxmlformats.org/officeDocument/2006/relationships/image" Target="../media/image76.png"/><Relationship Id="rId10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.png"/><Relationship Id="rId7" Type="http://schemas.openxmlformats.org/officeDocument/2006/relationships/image" Target="../media/image930.png"/><Relationship Id="rId12" Type="http://schemas.openxmlformats.org/officeDocument/2006/relationships/image" Target="../media/image10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.png"/><Relationship Id="rId5" Type="http://schemas.openxmlformats.org/officeDocument/2006/relationships/image" Target="../media/image911.png"/><Relationship Id="rId10" Type="http://schemas.openxmlformats.org/officeDocument/2006/relationships/image" Target="../media/image98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75.png"/><Relationship Id="rId7" Type="http://schemas.openxmlformats.org/officeDocument/2006/relationships/image" Target="../media/image10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48.png"/><Relationship Id="rId39" Type="http://schemas.openxmlformats.org/officeDocument/2006/relationships/image" Target="../media/image162.png"/><Relationship Id="rId21" Type="http://schemas.openxmlformats.org/officeDocument/2006/relationships/image" Target="../media/image134.png"/><Relationship Id="rId34" Type="http://schemas.openxmlformats.org/officeDocument/2006/relationships/image" Target="../media/image156.png"/><Relationship Id="rId7" Type="http://schemas.openxmlformats.org/officeDocument/2006/relationships/image" Target="../media/image11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2" Type="http://schemas.openxmlformats.org/officeDocument/2006/relationships/image" Target="../media/image1060.png"/><Relationship Id="rId16" Type="http://schemas.openxmlformats.org/officeDocument/2006/relationships/image" Target="../media/image126.png"/><Relationship Id="rId20" Type="http://schemas.openxmlformats.org/officeDocument/2006/relationships/image" Target="../media/image133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21.png"/><Relationship Id="rId24" Type="http://schemas.openxmlformats.org/officeDocument/2006/relationships/image" Target="../media/image140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3.png"/><Relationship Id="rId5" Type="http://schemas.openxmlformats.org/officeDocument/2006/relationships/image" Target="../media/image109.png"/><Relationship Id="rId15" Type="http://schemas.openxmlformats.org/officeDocument/2006/relationships/image" Target="../media/image125.png"/><Relationship Id="rId23" Type="http://schemas.openxmlformats.org/officeDocument/2006/relationships/image" Target="../media/image136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14.png"/><Relationship Id="rId19" Type="http://schemas.openxmlformats.org/officeDocument/2006/relationships/image" Target="../media/image129.png"/><Relationship Id="rId31" Type="http://schemas.openxmlformats.org/officeDocument/2006/relationships/image" Target="../media/image15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24.png"/><Relationship Id="rId22" Type="http://schemas.openxmlformats.org/officeDocument/2006/relationships/image" Target="../media/image135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12.png"/><Relationship Id="rId3" Type="http://schemas.openxmlformats.org/officeDocument/2006/relationships/image" Target="../media/image107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41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118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4" Type="http://schemas.openxmlformats.org/officeDocument/2006/relationships/image" Target="../media/image117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Relationship Id="rId8" Type="http://schemas.openxmlformats.org/officeDocument/2006/relationships/image" Target="../media/image165.png"/><Relationship Id="rId3" Type="http://schemas.openxmlformats.org/officeDocument/2006/relationships/image" Target="../media/image115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0.png"/><Relationship Id="rId18" Type="http://schemas.openxmlformats.org/officeDocument/2006/relationships/image" Target="../media/image1970.png"/><Relationship Id="rId26" Type="http://schemas.openxmlformats.org/officeDocument/2006/relationships/image" Target="../media/image205.png"/><Relationship Id="rId3" Type="http://schemas.openxmlformats.org/officeDocument/2006/relationships/image" Target="../media/image1820.png"/><Relationship Id="rId21" Type="http://schemas.openxmlformats.org/officeDocument/2006/relationships/image" Target="../media/image200.png"/><Relationship Id="rId34" Type="http://schemas.openxmlformats.org/officeDocument/2006/relationships/image" Target="../media/image214.png"/><Relationship Id="rId7" Type="http://schemas.openxmlformats.org/officeDocument/2006/relationships/image" Target="../media/image1860.png"/><Relationship Id="rId12" Type="http://schemas.openxmlformats.org/officeDocument/2006/relationships/image" Target="../media/image1910.png"/><Relationship Id="rId17" Type="http://schemas.openxmlformats.org/officeDocument/2006/relationships/image" Target="../media/image1960.png"/><Relationship Id="rId25" Type="http://schemas.openxmlformats.org/officeDocument/2006/relationships/image" Target="../media/image204.png"/><Relationship Id="rId33" Type="http://schemas.openxmlformats.org/officeDocument/2006/relationships/image" Target="../media/image213.png"/><Relationship Id="rId2" Type="http://schemas.openxmlformats.org/officeDocument/2006/relationships/image" Target="../media/image1810.png"/><Relationship Id="rId16" Type="http://schemas.openxmlformats.org/officeDocument/2006/relationships/image" Target="../media/image1950.png"/><Relationship Id="rId20" Type="http://schemas.openxmlformats.org/officeDocument/2006/relationships/image" Target="../media/image199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0.png"/><Relationship Id="rId11" Type="http://schemas.openxmlformats.org/officeDocument/2006/relationships/image" Target="../media/image1900.png"/><Relationship Id="rId24" Type="http://schemas.openxmlformats.org/officeDocument/2006/relationships/image" Target="../media/image203.png"/><Relationship Id="rId32" Type="http://schemas.openxmlformats.org/officeDocument/2006/relationships/image" Target="../media/image212.png"/><Relationship Id="rId5" Type="http://schemas.openxmlformats.org/officeDocument/2006/relationships/image" Target="../media/image1840.png"/><Relationship Id="rId15" Type="http://schemas.openxmlformats.org/officeDocument/2006/relationships/image" Target="../media/image1940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0.png"/><Relationship Id="rId19" Type="http://schemas.openxmlformats.org/officeDocument/2006/relationships/image" Target="../media/image1980.png"/><Relationship Id="rId31" Type="http://schemas.openxmlformats.org/officeDocument/2006/relationships/image" Target="../media/image2100.png"/><Relationship Id="rId4" Type="http://schemas.openxmlformats.org/officeDocument/2006/relationships/image" Target="../media/image1830.png"/><Relationship Id="rId9" Type="http://schemas.openxmlformats.org/officeDocument/2006/relationships/image" Target="../media/image1880.png"/><Relationship Id="rId14" Type="http://schemas.openxmlformats.org/officeDocument/2006/relationships/image" Target="../media/image1930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8" Type="http://schemas.openxmlformats.org/officeDocument/2006/relationships/image" Target="../media/image18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6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image" Target="../media/image215.png"/><Relationship Id="rId16" Type="http://schemas.openxmlformats.org/officeDocument/2006/relationships/image" Target="../media/image230.png"/><Relationship Id="rId20" Type="http://schemas.openxmlformats.org/officeDocument/2006/relationships/image" Target="../media/image20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8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7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12.png"/><Relationship Id="rId4" Type="http://schemas.openxmlformats.org/officeDocument/2006/relationships/image" Target="../media/image12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0934"/>
          </a:xfrm>
        </p:spPr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38" y="2487942"/>
            <a:ext cx="11698014" cy="1655762"/>
          </a:xfrm>
        </p:spPr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日本語版</a:t>
            </a:r>
            <a:endParaRPr kumimoji="1" lang="en-US" altLang="ja-JP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</a:p>
          <a:p>
            <a:r>
              <a:rPr lang="en-US" altLang="ja-JP"/>
              <a:t>2022/11/25 removed book title from Matrix World</a:t>
            </a:r>
          </a:p>
          <a:p>
            <a:r>
              <a:rPr kumimoji="1" lang="en-US" altLang="ja-JP"/>
              <a:t>2023/3/7 small fig adjust and The Fourspace for PREMUS</a:t>
            </a:r>
          </a:p>
          <a:p>
            <a:r>
              <a:rPr kumimoji="1" lang="en-US" altLang="ja-JP"/>
              <a:t>2023/8/22 Adjustment for PREMUS(darker color for map of eigenvalues)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8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0040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398076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D476350-53EE-B5B7-550B-23F1AF2E02C4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2D86F08-F0BF-0129-BD9C-1D446121CA1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631A2340-F672-59F6-FC36-D116058D863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EEE7F603-6651-C2BE-8327-655AA8FAACF6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FEA23E31-BA76-6E69-0630-378A5E4F358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D761C5AF-02C8-89BB-84A8-57D448741C9F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800FAD1-0936-8C73-D7D8-5333207D0D2E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90D8B93-3ACB-4FE4-0016-B6B030D0FF56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80498949-E33D-B4B4-F515-F8C66842365F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A5D457A3-B74C-BA73-2678-FF8BE6B8BF1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0E24E387-0B3E-1FA2-35C3-FA7F4F6F470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C1FD48B-5DA5-967F-6B89-82148AF37A3A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29BC63F4-1449-88D0-61C4-54E91CA11486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27DC1E8-66CB-DB58-F555-94732353901E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FFCCE02B-D894-3F71-EA29-DCC024D440A4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0F83B1F6-A02E-78FF-CCFE-34374CCEB84C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B10B3B41-7A97-4D36-80DB-F877E1724A2C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A52D661-37DA-1282-05B9-EBA0DE8F828F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BC26A4EA-C795-D3A7-21BB-5A43BC30B31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02A4AC10-B353-9EA1-A238-49D0818EEAC1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42678E2-DF97-D885-0E83-0063E3FD602F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DAD72B0-FE63-B228-CF33-78FD2CB463B3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212AA38-6F94-4B9C-AC14-8BA12B5A511B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07B77C4E-2082-1474-044E-E62923B78777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9CBD2BA-7B30-FF0F-37E7-B69261BF831B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6934D66-EF42-0AFA-55C6-7F0667B73309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255A311-73EC-8472-BDE7-0E9EEC07ABE6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9B6B5C67-B0A1-F839-2ABC-2F747CF0AE60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AE738B4D-4698-F627-602C-82D0C960F45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05E3D7E2-88CE-EAF0-837D-B5B8D0FE5813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9A8CB4C5-733E-B6CF-D717-FCF28020897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8" name="左大かっこ 147">
                  <a:extLst>
                    <a:ext uri="{FF2B5EF4-FFF2-40B4-BE49-F238E27FC236}">
                      <a16:creationId xmlns:a16="http://schemas.microsoft.com/office/drawing/2014/main" id="{70AAD520-B549-1D14-367D-24B2D1CABD78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AC3ED720-2E48-7D5A-B4D0-7829C0BD9A3F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87EA874-3C3A-51AC-3B3C-E7DC07B1BBA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E8D66F80-B50D-9416-8E19-688FF7EC9F60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6A8C8111-EF6A-1DDB-092C-40B3B72E5E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6BC063D6-E6E3-1704-4F05-E1E4F30B6149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70ACEA5C-201F-6F70-EA92-EE00D096307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FFCF2F80-A49B-2BC5-525F-4989FA29B2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7C0F9B62-F10B-BCC3-3A7A-1D3A92D5FB0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3BBB540C-9D7F-DE28-8B30-37D8376682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778BACE3-3794-7946-B748-350FC75558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1CCF8803-2760-8633-FA4D-1BC39F7E810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56846FBE-B0BA-C6C7-CBA1-F3BEFB32364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BCAAA5E4-C1EE-8DCC-5240-4884301B348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0D0A872F-5925-8A9A-DC1B-9786E169BB5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D13E244E-56D6-0E4B-A5C9-C0992A7C6B0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0763D9BA-0B0A-7793-3792-89901A53E17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テキスト ボックス 139">
                    <a:extLst>
                      <a:ext uri="{FF2B5EF4-FFF2-40B4-BE49-F238E27FC236}">
                        <a16:creationId xmlns:a16="http://schemas.microsoft.com/office/drawing/2014/main" id="{BE63A19D-476C-7CE0-8F82-86829E2F25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04A277-B511-EA94-9045-9F69770203B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45B28DB9-1AC2-B860-8514-46ADBBEC4A25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5242889B-1444-7895-20EA-6C13B5BF15B6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7" name="グループ化 106">
                <a:extLst>
                  <a:ext uri="{FF2B5EF4-FFF2-40B4-BE49-F238E27FC236}">
                    <a16:creationId xmlns:a16="http://schemas.microsoft.com/office/drawing/2014/main" id="{4D37EA2B-DEFF-99E0-A53F-1CE80577017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B10BC10D-4BD1-8265-42AF-0B97CDE26875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6" name="左大かっこ 125">
                  <a:extLst>
                    <a:ext uri="{FF2B5EF4-FFF2-40B4-BE49-F238E27FC236}">
                      <a16:creationId xmlns:a16="http://schemas.microsoft.com/office/drawing/2014/main" id="{DA3BB494-306D-8EAF-0219-D75D9958EA80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DFDB43D-64D3-230B-1481-C320FF9BAD9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F03073F0-9E53-917A-3AD5-C434C5F6E75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3F6E7F0B-F985-FAC6-0C8F-82797E90118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ED06D505-EC56-AA78-CB3C-9BF04BA5479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円/楕円 111">
                <a:extLst>
                  <a:ext uri="{FF2B5EF4-FFF2-40B4-BE49-F238E27FC236}">
                    <a16:creationId xmlns:a16="http://schemas.microsoft.com/office/drawing/2014/main" id="{8F1555B7-A038-6BA5-B89E-8276F116B6FA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37B06E35-9A60-8913-433B-7DAC8B6E675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39D873D6-D9A6-C4D2-675D-73E2CCA1275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79A3DF89-F4D6-D9F6-9EDC-D4E82D554DE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5B479DB8-92F2-6579-713E-E23230888CC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EBF255B1-F1EA-707D-6A66-08677C79F0D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29FDBDB6-8B78-514E-F60A-AB00D216F05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20455C22-CC64-D03B-BBD9-47946DFE7C19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E74C9807-342C-E356-E887-2F30E1C1396D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3CEBBD35-21EA-EA22-447C-D6FADBDAF1F9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9C4FBA04-331A-7172-4B8A-DF7079B8BB7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5BC439A3-BBFC-2BF3-0DE0-632DD7306EE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D4A9A049-5D28-D55C-E41A-84C3A9964C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688581C-3E71-DFB3-AB5A-64DD2BD0227B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54773932-7245-24C0-63A8-26E335E71A2C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D4BA82A-4BAC-B5FC-E624-B14AC70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90CD8EC7-299C-84D1-CC8F-ADA4D2DAC11E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2776985-F4F2-02D1-9E39-045347380FF8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4" name="左大かっこ 103">
                  <a:extLst>
                    <a:ext uri="{FF2B5EF4-FFF2-40B4-BE49-F238E27FC236}">
                      <a16:creationId xmlns:a16="http://schemas.microsoft.com/office/drawing/2014/main" id="{B4151A93-7A1D-B601-3158-8E1E0BF24A2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6" name="円/楕円 85">
                <a:extLst>
                  <a:ext uri="{FF2B5EF4-FFF2-40B4-BE49-F238E27FC236}">
                    <a16:creationId xmlns:a16="http://schemas.microsoft.com/office/drawing/2014/main" id="{8C17ABEA-06A0-C091-2BE9-0EB2FCBB366D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08ED355-C3DE-D912-F2EF-C1EA7629461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C47042F0-0790-502C-D673-140C5CF2302F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C2F7CED3-9DCE-E3B5-E415-25FA88BD9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AFCFE24C-BF8E-B82B-A892-5140454F66FD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6031F90-BCD0-C1DE-1436-07B46F8F517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999203E6-8C99-3FE7-562C-213D66370E10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C829B675-BCB1-0F7D-7D7B-6B76032087F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25993139-3FFD-E36B-A32F-7D0782761C5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FFA82AFE-FD8B-E2D5-907F-EF510BCD9C8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3406790D-BDFA-6E28-D60E-7B4F14206688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49E900E-891B-E2D9-20A8-96EA4C830E9E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64F3BF98-66A6-1890-F791-8649CD720630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095C63EC-F416-3CD8-877F-7F59DBBD0E4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05E654CE-CC71-E7B6-0D0D-25D4E8D295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CF7A229A-7D75-D46C-4E58-C0FBB4A218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0BAC8E83-5120-6A08-9A4C-FDDB1C9B1E1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1F8010F2-6D1E-14AD-8575-30F06E8874F4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7D4625E2-606E-9602-42AB-AFF650F9051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73E7D69-4DEB-71D7-1B04-A2173E8F2180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8E371D2-DAD6-7A32-2246-C3E77BCF0081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0AC42B6-DC01-5FF5-98CA-EFB4183044F9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B5D3028E-3B40-3E5A-B7E8-C3028FA909A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CE8039B5-7F00-3203-9089-A7D45016733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253B2018-8A52-125A-64FD-14CD0C56B025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CD93A5CE-47ED-DC8A-AE9A-9864746E1CC6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FE720C1-B355-348F-2AF9-2D134621EF9F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B714FC26-7442-4797-EE67-4314F5BF9929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06CFCE7-5527-205B-FC24-C144C0BAE576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92EC6C56-ABE6-A027-057E-DFC4FF7DD1B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997B5FB2-E99F-5E64-3ED2-BCC597D2E435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8F675D5F-13B6-465D-4828-6196E11A06F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6FC23B0A-556C-9B4F-4341-B1F3398D571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8E087491-1B23-F8E9-8DB7-B9FEEF8D9B32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2AF5399-6BEC-3B50-7A07-9AE5B7D2A8BF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4FB9E6A-9CF8-ABBA-D5A7-7F0C9E45E32D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D0A9875-68E4-550F-6514-52A261FB4B0C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532CFAC-5E1D-B7CD-FD69-F7E9D57CD7E1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8043B1D-ED0D-3AC7-0B5E-8CE498495652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A2A4A9E8-2A1F-BE9A-497F-E802F2EC132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046EC2AA-34B2-6DB6-FC16-F81BBF66BC6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AE400AD-AC82-A81E-570D-9D7F6356FBB3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0A3A61B-644C-A7D6-76D3-86759B258E26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855D103-D661-40A0-7E6C-A0390C5B3C53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8AF4D53-7653-51C1-6450-206E0BBC4AD7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75B8A96-04B1-9449-118C-813EAA6221CE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0543002-6E1B-F005-310C-98177D53F84A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69529496-06E5-ED22-C695-38B336F4EAF2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592DCAD4-3D4F-9E2A-0DA1-0E984BD31953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C1481C89-690C-C6F5-3006-634CDECB7582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0065AF87-FE08-83F4-B2AD-E4B815C70978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6B86663C-E28D-8327-8F40-2DF1851D2751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D688076C-3E77-DD1A-345F-EBA6CF4AE289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6EDD9A1-E03B-80B8-7EF8-B63C1D48331D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87098A0-A663-EEAB-6DB1-E7FD7E8E2E9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BDC3AAAC-4938-628C-D942-6C544E02EC6D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024CAD19-2886-C5C1-BA3D-6D59694C3359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520F9210-5BF7-7B19-DA44-F2181F214785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A028353-76E4-A274-52E8-82AAE40C4E36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FC8A93E4-9731-A7C5-0BD9-ED8262154D26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80D99527-7CD1-1FE8-02BC-9DCE5BC04CEC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0338317-8503-0A07-5C66-C966B6DCF5B1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930D7B6F-2B98-E911-4BEA-4490D3B09382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334E89EF-47F0-E2D7-A814-C825332F0BFF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216FB5AD-3428-9FA0-40F4-C4611F8EEBB5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5D1B17D-EC35-95E0-EE0C-1C185287AC03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F182D3E1-B6AF-1E02-96B0-0C4384DCA2F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00340E6-6B5B-1DF8-DAC6-E37C92ABDFD6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AD960A2D-A660-5D4C-E1C2-F4A6007A796B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F271128-DAFC-FB6F-0709-1F6D3CA65AF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1CB45377-9D08-DC27-777E-E94E50E6183E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E3A1BAC6-082E-1CED-87CE-87A12F9EF356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29951B87-8B58-3283-CBE8-5BECEA04EC4E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41794E0F-AC0F-2F10-C3DD-C8A85E9F836B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9AB6329B-227D-7DC5-391B-71A30EDF62A7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C2F85445-4A6F-E944-1646-FF65E0484B53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62A45FF-EDE4-7CC8-BEB9-5C89D699FAA6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EAF62C8C-067E-ABC9-B20C-A24E6F408222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D00E6ECA-937A-FE0D-8A8C-E4CBB47CB04A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2E1F8ACF-F93E-41DA-4772-A82658DDC2AE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F43815-36A8-33A4-7315-38116FD99934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37DFA0EA-3349-931C-028C-242C06580AF9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A3295C82-CE8B-0A19-AE7A-E7C3025F7B6B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E96BD03A-7E5D-61F6-9163-8E502D0E1F3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B1345BF9-DB9C-3A9A-E56A-F2714CD852C4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BA810A2A-700A-2045-4338-C2E18D27BEEE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F904D67E-8060-D932-F3FB-FA181D4E9A7A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038CA5DC-9143-A4FC-7B02-B4977FF1ED8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A19BB54-020B-B93F-1F66-68C37475C072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94E31-866F-EA94-9756-463095F582D5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7C372DE6-3E60-F141-0126-7740D14589F9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159D1E2-0C72-D36A-7EDA-997FABF47C9C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F6B0A5E-99F9-D75D-DE1C-869B4D7FAB57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D0FFEFCD-48DA-4E1E-574A-EE686906C98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658935" y="191737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897747" y="187831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B81DB7-E934-6767-CB18-375CCAE8DEC8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09E1933D-2708-49EF-9D66-DE716528B990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3E201094-7D75-2265-B1E1-385D644ABAB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3DA8AC5-C31E-6768-0041-EC12802CE53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226D5CD-5600-DB80-FF07-127C58B9B6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B0F92E-8387-062D-E75F-24784C23854D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D84C7FF-75FE-815C-9D1C-1FDAC5F1B3C5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325221-A080-6407-B225-6DB40732F3F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5BE50C-D4EF-5634-27A5-7B45FC92CBE6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8321F88F-8590-8A30-8626-1F73352A0B5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79E124-83B8-8979-F908-46058190AA7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FCEBCE-F3BC-D7BF-C103-B77069C2C663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C9174E0-EAF2-ABD5-81C3-0023B2201EF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28D81F0-1DDF-E8EB-59A0-BDEFEE334197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54D42D6B-B14A-7BA6-94F6-FBEAAFD80DD7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7AD15E2A-E58F-67D8-28C6-4D37E6AE3241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0EA7288-5F19-E647-6592-7580CC53E08C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C7F8E7-C913-59D2-55FE-0A0D17102466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BB3C001-1876-C037-C0F0-806CE3D185CD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CF661A-B9ED-DDEB-641D-43434E2BDAEC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181EB99-0A63-0378-204F-0CF3D86F36CF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572F155-3D44-B19B-DE96-792E677E5C0F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4C837E-ABA4-E6C8-E1A9-95F7D0D95D20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A19B39CD-B850-F3BF-525F-1681C753FE80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417C9027-136A-9FB5-32C5-DF4A22106BC5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42F14398-3ACF-54A1-FCBF-A6EB6612654A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7841D3D5-56E8-FDE4-B3E5-E7CB68EC6D36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7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CDA610-8ED8-E30B-419C-9FF98C326C3C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B613BA0B-62F6-2B47-CD83-59C8761B1BD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38EB7EB-AFA6-E8EF-1CB7-D30D9872B322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BE8C3AFE-2CA9-07CA-659F-570FF12C6901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07443937-A288-B3B1-8D11-4E39274CC2B0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48374C0-9C5D-57B4-62DA-A574EB52464A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0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1040829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9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68646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02A7A6B-F99D-24E1-0365-8C6CEF6D276A}"/>
              </a:ext>
            </a:extLst>
          </p:cNvPr>
          <p:cNvGrpSpPr/>
          <p:nvPr/>
        </p:nvGrpSpPr>
        <p:grpSpPr>
          <a:xfrm>
            <a:off x="3730871" y="730938"/>
            <a:ext cx="1115711" cy="736208"/>
            <a:chOff x="5862370" y="1602191"/>
            <a:chExt cx="1033066" cy="681674"/>
          </a:xfrm>
        </p:grpSpPr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28AAADD9-6BC2-9A58-C02D-E88764154034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043D0EF-3489-BCF6-C796-D7A4F7358A6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15444DA-DD81-F6EC-13C7-C50AABDBCD3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701536E-C324-3C42-129A-49528939D36B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7FE57AAF-7FC4-3FF1-B9ED-EB2F963491B3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81" name="左大かっこ 80">
                <a:extLst>
                  <a:ext uri="{FF2B5EF4-FFF2-40B4-BE49-F238E27FC236}">
                    <a16:creationId xmlns:a16="http://schemas.microsoft.com/office/drawing/2014/main" id="{D9011E68-C1E8-7E15-988A-F672918E700C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左大かっこ 81">
                <a:extLst>
                  <a:ext uri="{FF2B5EF4-FFF2-40B4-BE49-F238E27FC236}">
                    <a16:creationId xmlns:a16="http://schemas.microsoft.com/office/drawing/2014/main" id="{D00CD7B5-C8F9-9772-5B25-BB8D520E9B7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2F8FC7D5-926F-629B-96D8-5AF394E1C6B8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22BE8FE-F4A3-616A-4190-977398597F49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8401F36-E6A8-BA98-BC6E-45FBEDC02013}"/>
              </a:ext>
            </a:extLst>
          </p:cNvPr>
          <p:cNvGrpSpPr/>
          <p:nvPr/>
        </p:nvGrpSpPr>
        <p:grpSpPr>
          <a:xfrm>
            <a:off x="3730871" y="1649736"/>
            <a:ext cx="1591002" cy="722432"/>
            <a:chOff x="5796997" y="2282456"/>
            <a:chExt cx="1473150" cy="668918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63B598F6-29D0-518D-F778-A5F790B0859E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E9B80F1C-0C26-4E16-F24F-16AF3BF49686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1FB58A4-538A-3726-08B2-99B6E7964971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DA75CF76-3027-221F-2ACD-9B374FCC88FC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58A124DA-3681-A52B-4E2C-430C06404C4E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215BD38-03EB-284A-056B-9ECC622B7B7A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C1C2B22D-8DBA-7FCA-5879-A2E9BF7A67D7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97" name="左大かっこ 96">
                <a:extLst>
                  <a:ext uri="{FF2B5EF4-FFF2-40B4-BE49-F238E27FC236}">
                    <a16:creationId xmlns:a16="http://schemas.microsoft.com/office/drawing/2014/main" id="{AB0300A7-D2C0-4C32-9694-0E5363FD6ED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左大かっこ 97">
                <a:extLst>
                  <a:ext uri="{FF2B5EF4-FFF2-40B4-BE49-F238E27FC236}">
                    <a16:creationId xmlns:a16="http://schemas.microsoft.com/office/drawing/2014/main" id="{35A5CF1D-999B-D995-3A0D-856F86ECBC63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04C79C5-AA91-C8BF-178E-7A93A444F07B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36C4002E-48FA-3956-2889-CAAC84FD3F4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15C0BB8B-A1BD-8EC0-6C27-5F0BD09F965F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9E8E4F86-31B4-692F-592C-9DF2036BBB76}"/>
              </a:ext>
            </a:extLst>
          </p:cNvPr>
          <p:cNvGrpSpPr/>
          <p:nvPr/>
        </p:nvGrpSpPr>
        <p:grpSpPr>
          <a:xfrm>
            <a:off x="4595572" y="2533206"/>
            <a:ext cx="713238" cy="719899"/>
            <a:chOff x="1757238" y="3450771"/>
            <a:chExt cx="660405" cy="666573"/>
          </a:xfrm>
        </p:grpSpPr>
        <p:sp>
          <p:nvSpPr>
            <p:cNvPr id="101" name="円/楕円 100">
              <a:extLst>
                <a:ext uri="{FF2B5EF4-FFF2-40B4-BE49-F238E27FC236}">
                  <a16:creationId xmlns:a16="http://schemas.microsoft.com/office/drawing/2014/main" id="{929021CF-B2F6-DAFD-34AE-52EAE0319EEB}"/>
                </a:ext>
              </a:extLst>
            </p:cNvPr>
            <p:cNvSpPr/>
            <p:nvPr/>
          </p:nvSpPr>
          <p:spPr>
            <a:xfrm>
              <a:off x="1841785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左大かっこ 101">
              <a:extLst>
                <a:ext uri="{FF2B5EF4-FFF2-40B4-BE49-F238E27FC236}">
                  <a16:creationId xmlns:a16="http://schemas.microsoft.com/office/drawing/2014/main" id="{BB0B9384-BD22-743F-41B3-23FD2185B513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3BA807BD-A7CA-D057-B8E4-1296E0710D42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4BC3023C-301A-2A0A-C06D-48E9B80C68B0}"/>
                </a:ext>
              </a:extLst>
            </p:cNvPr>
            <p:cNvSpPr/>
            <p:nvPr/>
          </p:nvSpPr>
          <p:spPr>
            <a:xfrm>
              <a:off x="2044016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91C40019-2690-396C-9E7A-ED3827364E26}"/>
                </a:ext>
              </a:extLst>
            </p:cNvPr>
            <p:cNvSpPr/>
            <p:nvPr/>
          </p:nvSpPr>
          <p:spPr>
            <a:xfrm>
              <a:off x="2045334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円/楕円 106">
              <a:extLst>
                <a:ext uri="{FF2B5EF4-FFF2-40B4-BE49-F238E27FC236}">
                  <a16:creationId xmlns:a16="http://schemas.microsoft.com/office/drawing/2014/main" id="{474F58A0-27A4-5CBE-8E8E-B5743824D111}"/>
                </a:ext>
              </a:extLst>
            </p:cNvPr>
            <p:cNvSpPr/>
            <p:nvPr/>
          </p:nvSpPr>
          <p:spPr>
            <a:xfrm>
              <a:off x="2246247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円/楕円 107">
              <a:extLst>
                <a:ext uri="{FF2B5EF4-FFF2-40B4-BE49-F238E27FC236}">
                  <a16:creationId xmlns:a16="http://schemas.microsoft.com/office/drawing/2014/main" id="{30098C70-4C10-5564-1F39-04BF98973D7B}"/>
                </a:ext>
              </a:extLst>
            </p:cNvPr>
            <p:cNvSpPr/>
            <p:nvPr/>
          </p:nvSpPr>
          <p:spPr>
            <a:xfrm>
              <a:off x="2247565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円/楕円 108">
              <a:extLst>
                <a:ext uri="{FF2B5EF4-FFF2-40B4-BE49-F238E27FC236}">
                  <a16:creationId xmlns:a16="http://schemas.microsoft.com/office/drawing/2014/main" id="{1A771E8C-16F8-1E85-2DBD-C24B52F68FBD}"/>
                </a:ext>
              </a:extLst>
            </p:cNvPr>
            <p:cNvSpPr/>
            <p:nvPr/>
          </p:nvSpPr>
          <p:spPr>
            <a:xfrm>
              <a:off x="2246418" y="3959913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02337B2-1B84-67B5-A0E7-D38B15DD38DB}"/>
              </a:ext>
            </a:extLst>
          </p:cNvPr>
          <p:cNvGrpSpPr/>
          <p:nvPr/>
        </p:nvGrpSpPr>
        <p:grpSpPr>
          <a:xfrm>
            <a:off x="3730870" y="2564441"/>
            <a:ext cx="698903" cy="719899"/>
            <a:chOff x="1000256" y="3453676"/>
            <a:chExt cx="647132" cy="666573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9120576-3C9A-869D-CCF5-DA05A598332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47459D98-93BF-9242-B34D-2F59FC7705D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BA8C199E-6F3D-278E-F160-F89A9E29C85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左大かっこ 113">
              <a:extLst>
                <a:ext uri="{FF2B5EF4-FFF2-40B4-BE49-F238E27FC236}">
                  <a16:creationId xmlns:a16="http://schemas.microsoft.com/office/drawing/2014/main" id="{1C72D9E7-7D80-FC30-E529-477E1D3E026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CAF6C323-9C0D-2615-09FC-692AC20385C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6F0392F-D3D3-3463-CBA6-862DAB842448}"/>
              </a:ext>
            </a:extLst>
          </p:cNvPr>
          <p:cNvGrpSpPr/>
          <p:nvPr/>
        </p:nvGrpSpPr>
        <p:grpSpPr>
          <a:xfrm>
            <a:off x="3730871" y="3426405"/>
            <a:ext cx="2365129" cy="728964"/>
            <a:chOff x="1803229" y="1665329"/>
            <a:chExt cx="2189934" cy="674967"/>
          </a:xfrm>
        </p:grpSpPr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B778F983-7FD2-B514-DF18-7E0818A458A2}"/>
                </a:ext>
              </a:extLst>
            </p:cNvPr>
            <p:cNvSpPr/>
            <p:nvPr/>
          </p:nvSpPr>
          <p:spPr>
            <a:xfrm>
              <a:off x="2644759" y="1771620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613531F8-06A7-F576-85C8-0847E47D5D9F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230CFD64-164F-13DF-C351-9CDF6A6FB909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1EA330E4-E0F9-2651-AE9C-CFF0146DC4EB}"/>
                </a:ext>
              </a:extLst>
            </p:cNvPr>
            <p:cNvSpPr/>
            <p:nvPr/>
          </p:nvSpPr>
          <p:spPr>
            <a:xfrm>
              <a:off x="2853192" y="1972775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1" name="円/楕円 120">
              <a:extLst>
                <a:ext uri="{FF2B5EF4-FFF2-40B4-BE49-F238E27FC236}">
                  <a16:creationId xmlns:a16="http://schemas.microsoft.com/office/drawing/2014/main" id="{51073B5C-C490-9955-01C6-3C37CB268A4C}"/>
                </a:ext>
              </a:extLst>
            </p:cNvPr>
            <p:cNvSpPr/>
            <p:nvPr/>
          </p:nvSpPr>
          <p:spPr>
            <a:xfrm>
              <a:off x="3050975" y="217392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AC297EC5-F662-D48E-7B0C-9884C8D1514F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20561BE8-4CC0-0AE2-5961-7986C2DC4C5E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BE9B0E8F-5762-E054-508E-B2981D27DA6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左大かっこ 129">
                <a:extLst>
                  <a:ext uri="{FF2B5EF4-FFF2-40B4-BE49-F238E27FC236}">
                    <a16:creationId xmlns:a16="http://schemas.microsoft.com/office/drawing/2014/main" id="{3F050863-3C96-AD25-33AC-F75D101C4C0D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左大かっこ 130">
                <a:extLst>
                  <a:ext uri="{FF2B5EF4-FFF2-40B4-BE49-F238E27FC236}">
                    <a16:creationId xmlns:a16="http://schemas.microsoft.com/office/drawing/2014/main" id="{CCC5A62D-B2C8-67A1-02CD-80FC3A6037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695A4381-0B0F-3904-01BF-3CD04A8BAD66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01CA961-0298-91D1-DE17-6D6D4D5E432C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D25FEE1F-28FF-B785-C3CF-B2AE2D187EFE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74D763D5-68B3-716D-7752-2CE79D5FB13E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712C8B6C-5C43-13C0-7158-AEE0054BEF65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B1610CFD-5434-FD31-8700-8630A320582A}"/>
                </a:ext>
              </a:extLst>
            </p:cNvPr>
            <p:cNvSpPr/>
            <p:nvPr/>
          </p:nvSpPr>
          <p:spPr>
            <a:xfrm>
              <a:off x="3347955" y="2133021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EAAC5650-F7DF-8360-E565-02C8F9CFD210}"/>
              </a:ext>
            </a:extLst>
          </p:cNvPr>
          <p:cNvGrpSpPr/>
          <p:nvPr/>
        </p:nvGrpSpPr>
        <p:grpSpPr>
          <a:xfrm>
            <a:off x="3730229" y="4298877"/>
            <a:ext cx="1913311" cy="731706"/>
            <a:chOff x="2218520" y="1615969"/>
            <a:chExt cx="1771584" cy="677505"/>
          </a:xfrm>
        </p:grpSpPr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2907A51-44A2-813F-6F14-E17E10E6EF44}"/>
                </a:ext>
              </a:extLst>
            </p:cNvPr>
            <p:cNvSpPr/>
            <p:nvPr/>
          </p:nvSpPr>
          <p:spPr>
            <a:xfrm>
              <a:off x="3068690" y="1724798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90D80774-3EFD-DABA-C95C-01B863B5212C}"/>
                </a:ext>
              </a:extLst>
            </p:cNvPr>
            <p:cNvSpPr/>
            <p:nvPr/>
          </p:nvSpPr>
          <p:spPr>
            <a:xfrm>
              <a:off x="3268810" y="191763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0EB0D906-67F1-3372-898A-1F6715ADA51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C483DD47-B44A-29F7-B3B2-D87A9F068F5F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F7657F2C-62FC-28D2-EED8-A0EE4E07491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68158CF3-EE13-0ED0-8DE7-E6BBABB54D9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5EF1C626-2906-B76C-E919-E2EB86BAE6C6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7A40AB73-AD66-2BAA-9455-6B470F393B63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7" name="左大かっこ 136">
              <a:extLst>
                <a:ext uri="{FF2B5EF4-FFF2-40B4-BE49-F238E27FC236}">
                  <a16:creationId xmlns:a16="http://schemas.microsoft.com/office/drawing/2014/main" id="{8CC32769-2271-D52D-9DF4-1F2483818B1B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44AF8CC5-86DF-70FD-4D51-7DBD5FCB625D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3E918EB5-A7C1-61C2-81D0-30C2F0A639B5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B4FB7CF-217D-7F94-96E7-666702AB6C89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左大かっこ 140">
              <a:extLst>
                <a:ext uri="{FF2B5EF4-FFF2-40B4-BE49-F238E27FC236}">
                  <a16:creationId xmlns:a16="http://schemas.microsoft.com/office/drawing/2014/main" id="{E38056F4-2139-5F2D-D6B5-0B504F87F68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左大かっこ 141">
              <a:extLst>
                <a:ext uri="{FF2B5EF4-FFF2-40B4-BE49-F238E27FC236}">
                  <a16:creationId xmlns:a16="http://schemas.microsoft.com/office/drawing/2014/main" id="{903D756B-7892-049D-6FAF-34B49B007992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54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48976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EB78C34-2287-EE74-09AB-24CA5C92DFF1}"/>
              </a:ext>
            </a:extLst>
          </p:cNvPr>
          <p:cNvGrpSpPr/>
          <p:nvPr/>
        </p:nvGrpSpPr>
        <p:grpSpPr>
          <a:xfrm>
            <a:off x="3952228" y="2577974"/>
            <a:ext cx="1461055" cy="678561"/>
            <a:chOff x="3952228" y="2577974"/>
            <a:chExt cx="1461055" cy="678561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48524D5-E709-3951-BBF6-188562F2F279}"/>
                </a:ext>
              </a:extLst>
            </p:cNvPr>
            <p:cNvGrpSpPr/>
            <p:nvPr/>
          </p:nvGrpSpPr>
          <p:grpSpPr>
            <a:xfrm>
              <a:off x="4752878" y="2577974"/>
              <a:ext cx="660405" cy="666573"/>
              <a:chOff x="1757238" y="3467704"/>
              <a:chExt cx="660405" cy="666573"/>
            </a:xfrm>
          </p:grpSpPr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BB56AF6B-936B-E2A7-C608-C1FDD9193889}"/>
                  </a:ext>
                </a:extLst>
              </p:cNvPr>
              <p:cNvSpPr/>
              <p:nvPr/>
            </p:nvSpPr>
            <p:spPr>
              <a:xfrm>
                <a:off x="1841785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3D84DD2D-4F64-7009-CEC6-6C08E2F3A5C5}"/>
                  </a:ext>
                </a:extLst>
              </p:cNvPr>
              <p:cNvSpPr/>
              <p:nvPr/>
            </p:nvSpPr>
            <p:spPr>
              <a:xfrm>
                <a:off x="1757238" y="3467704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E1653033-4EB3-DB08-14D8-FE4D5BD08794}"/>
                  </a:ext>
                </a:extLst>
              </p:cNvPr>
              <p:cNvSpPr/>
              <p:nvPr/>
            </p:nvSpPr>
            <p:spPr>
              <a:xfrm flipH="1">
                <a:off x="2332255" y="346770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A9FBFDDF-D75F-188B-9DA9-BD9639EF2131}"/>
                  </a:ext>
                </a:extLst>
              </p:cNvPr>
              <p:cNvSpPr/>
              <p:nvPr/>
            </p:nvSpPr>
            <p:spPr>
              <a:xfrm>
                <a:off x="2044016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5A4BE11-8BF8-F472-E81A-0E942DE9BD9D}"/>
                  </a:ext>
                </a:extLst>
              </p:cNvPr>
              <p:cNvSpPr/>
              <p:nvPr/>
            </p:nvSpPr>
            <p:spPr>
              <a:xfrm>
                <a:off x="2045334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5BCFC7EC-2CE2-736F-F594-C11A0ECF5892}"/>
                  </a:ext>
                </a:extLst>
              </p:cNvPr>
              <p:cNvSpPr/>
              <p:nvPr/>
            </p:nvSpPr>
            <p:spPr>
              <a:xfrm>
                <a:off x="2246247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381B1102-4507-9881-E76A-0DD1134FC545}"/>
                  </a:ext>
                </a:extLst>
              </p:cNvPr>
              <p:cNvSpPr/>
              <p:nvPr/>
            </p:nvSpPr>
            <p:spPr>
              <a:xfrm>
                <a:off x="2247565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CB6EB359-ECAD-E213-6893-FE4CC3695578}"/>
                  </a:ext>
                </a:extLst>
              </p:cNvPr>
              <p:cNvSpPr/>
              <p:nvPr/>
            </p:nvSpPr>
            <p:spPr>
              <a:xfrm>
                <a:off x="2246418" y="3959913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38CE8B7D-5934-E450-59FE-53BC599E7245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83E380E-9B4C-B1D3-D98E-7CB815D8893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51601F8A-4992-A9EC-550E-57D459B54DC3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ED87D5B-8687-12AE-3520-A80FB3028A9A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65B7CC58-4979-BDFA-BA1D-607CA5D2D47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86C5E41B-9C71-12F4-1795-D5832833130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30F5815-F8DD-28BF-D901-A33E9E815574}"/>
              </a:ext>
            </a:extLst>
          </p:cNvPr>
          <p:cNvGrpSpPr/>
          <p:nvPr/>
        </p:nvGrpSpPr>
        <p:grpSpPr>
          <a:xfrm>
            <a:off x="4104628" y="3547867"/>
            <a:ext cx="2189934" cy="674967"/>
            <a:chOff x="1803229" y="1665329"/>
            <a:chExt cx="2189934" cy="674967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91B3FDC-D2AC-62A4-9F43-601C11667711}"/>
                </a:ext>
              </a:extLst>
            </p:cNvPr>
            <p:cNvSpPr/>
            <p:nvPr/>
          </p:nvSpPr>
          <p:spPr>
            <a:xfrm>
              <a:off x="2644758" y="177162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3DAC24EE-54DE-3448-4231-6A65ED7AA2A4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10BC87EA-1B41-7999-D19C-3FCBCAAC588D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C879E5BF-EA63-F57F-5CCE-BADFB6B30FD5}"/>
                </a:ext>
              </a:extLst>
            </p:cNvPr>
            <p:cNvSpPr/>
            <p:nvPr/>
          </p:nvSpPr>
          <p:spPr>
            <a:xfrm>
              <a:off x="2853192" y="197277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518A7834-889D-F9F6-696D-0D972F0D9413}"/>
                </a:ext>
              </a:extLst>
            </p:cNvPr>
            <p:cNvSpPr/>
            <p:nvPr/>
          </p:nvSpPr>
          <p:spPr>
            <a:xfrm>
              <a:off x="3050975" y="217393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9DD772E-BEC0-0F80-F3A9-4CE48399A348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698C60D-197F-2F66-4142-719A853929B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BE636B84-BF29-007B-A00F-419E0C5E032E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99519597-42A1-A436-7322-733E96B0B9A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701F06DB-6146-3467-85C6-EE001958425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054905B3-2C72-B5FF-419B-596A24D8AEB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426A7EB-E9B9-556F-321C-6816CE863CC8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F8A96D00-041D-83D0-563E-3FF45B4E0875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406DBFF-9565-0576-F317-F9B7DA041957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FD66E62-FEAC-C895-F809-E59143A5C39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D592A1B-1183-37CA-4AE7-A5A9EF7DD3DB}"/>
                </a:ext>
              </a:extLst>
            </p:cNvPr>
            <p:cNvSpPr/>
            <p:nvPr/>
          </p:nvSpPr>
          <p:spPr>
            <a:xfrm>
              <a:off x="3351801" y="2134186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FD508B3-C0F1-E84C-E200-A5517B65532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E872A2F0-94DF-DC80-59A0-9D4938427612}"/>
                </a:ext>
              </a:extLst>
            </p:cNvPr>
            <p:cNvSpPr/>
            <p:nvPr/>
          </p:nvSpPr>
          <p:spPr>
            <a:xfrm>
              <a:off x="3060049" y="172479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11EA2E4F-83EA-3E6E-87DC-9AA8B966232C}"/>
                </a:ext>
              </a:extLst>
            </p:cNvPr>
            <p:cNvSpPr/>
            <p:nvPr/>
          </p:nvSpPr>
          <p:spPr>
            <a:xfrm>
              <a:off x="3260170" y="191764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D17F5E-CE85-6615-72A2-D2A51180283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F5056604-403D-5E4B-7D5B-B6F7ACA9D30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C662639-1556-4198-AFDC-601E5DD3EC4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150DA74F-584D-7DD0-6E7C-7BE9EE4B2EFD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2253FD62-887D-39AA-D0D5-F5CB4653A55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DBDBE93-9D0E-9CD4-2498-A15A886204C3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D60C1E75-341B-989A-EAB8-1298BEADD320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19CAB929-6AE4-A9C0-A39E-3932C24AB283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781969C-44BA-D3AA-B82F-F7E6C929EF6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39CC8A0-3FE5-AD83-8086-3CB8D99F303D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D62C4A74-6AD5-0812-9442-BD48225FFD14}"/>
                </a:ext>
              </a:extLst>
            </p:cNvPr>
            <p:cNvSpPr/>
            <p:nvPr/>
          </p:nvSpPr>
          <p:spPr>
            <a:xfrm>
              <a:off x="2979012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85E3B46-C421-7184-D472-BFFD93F7556D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8CFF532-4E63-CC32-FFB9-99EE61D9863A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EE7D80-ED69-4D2F-C267-7F79398F3411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CC58DA1-FFD6-6334-C79F-1A88EAFC96A2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2CB3AB6B-44B3-3CA7-CDCE-576244047B2D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9C6068B-7025-F99E-8865-60511BC175CA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CE2ACCF-E2D3-6930-0AAF-90208D418C56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0C3D753-0513-D73B-0AF3-A1E4AEFBA5F5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74505C9-92B3-EF00-3C4D-C46E730B575C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6589D2A-9B50-B1CF-0824-DF01B26B8EB8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869205E-323A-FA31-261A-79EDD2FDF522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B099017-5E18-B11C-1DD8-75CED6DFD73F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08AB328F-9EFE-B7DD-F506-B32AE9BD7DAC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A36753C8-FD0B-EDAD-0F0E-CBA0EF441B1C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2C24BB66-ADF7-3318-F072-42EFCA37D038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B285F24C-8109-5CA1-395C-3DFFC6581D27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7643F721-2745-88EE-A9C7-47F4891859A7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B9B207D1-2AE8-630A-70DE-35F5C63BF9EA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3543AD73-1817-7794-9C94-0D6373ED695F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4C96E583-8039-9392-B468-EEBB7D384B09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4B6648A-4D78-9359-1FDA-61353251783F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9CDBD2-1711-F789-DB41-99D670DC1914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C3AF2ACF-AB82-9D2A-C753-9A9C5C1EE7A6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F70BF09-1BF1-1395-6538-DE3ED88CA733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7B37C0A-06EB-4FAA-50A4-4C67145FADA0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DB83F7F-865E-EB8E-8631-97CE83D0DC1D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DF051C56-AED7-E42C-B269-0176DA975A08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AB6BDD94-D7B2-C0FD-50DD-1D9456418856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33A80AD-1462-E49C-832E-69E8B81AADF4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50999022-AC44-0AF2-6CA4-D64C43B135DE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03CB5B6-9BAB-0DD4-39A4-E8D6580AA130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1689E96-8B12-A197-DD8A-A73CB2F0788D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B9C3761D-8F82-A0F6-B1E0-F9EB1593743B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59ABA3-2D6C-CA22-7CF6-093DBB1FCBFD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C6C2B051-D522-07D2-1DF6-7129DAC0BDD6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FC094FD-4641-873C-AC5D-2330D40A79A0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74B5135-EC2E-C606-831C-3B0B9DC6F5F7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26A41F8B-FD1B-845D-023C-C63CA87E04F2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9830F5C-3F42-5219-2404-73F49D33D986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4A2E2F0-3332-A6B8-78E7-E39952C5B9E5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21E0C477-54E1-4266-3606-23EDA664AC52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CCF5D20F-C6BE-CB6E-C12D-45C21DC8929B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55FAAB52-D9B8-B80A-FA9A-525BCF44CD95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1AFECC-9F0C-1EB7-6EE1-5FAE1695C8E1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BF1761A-B8B3-71E6-F857-EEB13290D20F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9C7FA852-D87D-ED3D-1FC1-3838436346AA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3CC1730-53D1-057B-2FE0-2D7FF466BB60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4022E04-749E-CFCC-5DFF-817792D18055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E739C60-53E3-1056-6637-6BF1858C7730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A7626C52-B866-B70B-FFB2-2C04049314D5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0DDA13F4-E9C1-4315-3BAC-29F35371DFB3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6C34F3E3-3EBC-8B1F-C1AF-42451E7F5F7F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4DEF7B20-2001-D7B9-35EF-271802DBAE0C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4B65873-3861-A926-5D50-11B2FD306E67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C837411-FD77-84A4-612D-E82B91F13C36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6A749C97-641B-CEEA-DD1D-B632B741CD15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C55751B-10A5-1982-B101-14897483FC9B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50DEF0D-6928-C2AF-9D0F-9E0B7A3A308A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FA02A5C-C105-77B4-EA3F-C3CD40AF05A5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8E7ABF41-70E1-EE5F-B74A-7A2A01744019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167BFFE-4B99-730C-72EB-B16B26CD847A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395AA8B3-92A4-18A9-9D3F-3991CC6DACC8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097B63A-2272-FB8C-9FC3-892BDEFCE6B4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48898D2B-822E-12B4-AFB8-5E11407456A6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9409597-2243-049E-96F1-3CE482DC68F0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B3E850D-FF16-963D-35BE-767DFB234005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40C01713-0A9A-29F9-F55C-35DE8E56CDE8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F3890FF9-62A4-4D95-487F-E15952BD2F27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0FD5B2D0-6648-1FA4-CDD1-7443F767EF7C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1A95917-F611-3647-6D60-0AACA0C44FA3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71162D-CEF7-8B21-A4D3-2DA0679CC851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08B1DF-6A68-3EFE-95A2-5A82594F5BA0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72C6545-915C-E598-3654-375C0C1BA62C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FA1BFCA-D759-6D02-7C6D-82B84CDADA73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4C44B69-4141-8E87-B724-598CFC98C2F3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939BBB15-7188-45FF-1C04-58B67874924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F47C0833-9DF2-56A0-502D-E795A91876CC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9659827-F667-2907-9452-FAB17BC20EFE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3A1613E-E9CE-0C39-52F8-C7374F8CA76B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0472B82C-CDD5-0F85-1122-4CF19D85AC3C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017B8FC-CCA0-A906-8E2D-67524F81F1D6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B61B21-E42D-500D-2C83-3FBCC7EA3907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07506B0C-3FFA-ED49-B1A2-0C085561B9D2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23103B67-9CEC-0366-1B51-9030AFF004A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2" name="左大かっこ 41">
                  <a:extLst>
                    <a:ext uri="{FF2B5EF4-FFF2-40B4-BE49-F238E27FC236}">
                      <a16:creationId xmlns:a16="http://schemas.microsoft.com/office/drawing/2014/main" id="{758FF7C9-8141-DB4F-0BCB-9E48271A52B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97C3D0C-3691-3BC2-67B7-BC9219A4B6EF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3FC53AC-03C5-1CE3-1376-8A8BF351D81D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F3BC6D4-0BF8-333B-9E4A-C1C8C275D831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8A0D9D3-39C5-FFB9-4957-661564016B1F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E0AD131-CB3E-CB3E-EC1F-26F09B34CB0E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5F4C5896-BE53-2C17-A2F1-AFA45FB21A7C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15AAF105-D8E3-45AB-9C9F-F151613FC590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BB6CBB6-84FD-D1A7-F082-865BE49498D9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491413E-8CD2-0CC8-CD89-CECC5CABF288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2A91CF74-7113-0B79-8925-6EDC111A59FF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23652CA5-D4F5-D61E-DB72-1D1091426091}"/>
                </a:ext>
              </a:extLst>
            </p:cNvPr>
            <p:cNvGrpSpPr/>
            <p:nvPr/>
          </p:nvGrpSpPr>
          <p:grpSpPr>
            <a:xfrm>
              <a:off x="5899343" y="1722402"/>
              <a:ext cx="848536" cy="799888"/>
              <a:chOff x="1462419" y="107793"/>
              <a:chExt cx="378612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1FBA147F-EE4B-2970-31ED-97901376D52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BD7B6A9D-BE84-E8AC-4F52-BD1E87578E72}"/>
                  </a:ext>
                </a:extLst>
              </p:cNvPr>
              <p:cNvSpPr/>
              <p:nvPr/>
            </p:nvSpPr>
            <p:spPr>
              <a:xfrm flipH="1">
                <a:off x="1795312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FDE1CA6-3B6F-68FD-7B6C-BEE64DA7D4D8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6F7BE3E-9BC3-B43A-7024-65BD254E1C84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701928C-1331-9D84-2323-2939E5C0C9CD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1EE9FF-D61C-E183-35EC-A74914ACE5F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C75D4B8-BA6E-943E-920F-3F95EC53887D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43A4B9C-EACD-59CB-F8B4-0BFF41562F27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2267C0E6-F5B0-C014-CEA6-4615F6D6B2D2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D38807D2-6036-6C7C-C2F7-06BF2D7DA24A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5539C08-80B2-0CF6-CC50-867237EFA671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C35BF954-CD56-3856-2DDE-27F2592F662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441435E0-A193-5829-83EB-9ED9F177AE08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03355F1-209E-BB20-3FF1-E4412E214A43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77AA27E-70A1-E5AD-2F36-E237B164373F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C24CFF6-02C8-B496-04F3-44D2F8EB12F6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A260C984-1F16-E915-0980-A7445799B966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ABC8954-EB50-ABC2-3F07-08A13C637CA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96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22C0499-163A-194F-2DFF-E5599EEFDCBE}"/>
              </a:ext>
            </a:extLst>
          </p:cNvPr>
          <p:cNvGrpSpPr/>
          <p:nvPr/>
        </p:nvGrpSpPr>
        <p:grpSpPr>
          <a:xfrm>
            <a:off x="1640674" y="4801288"/>
            <a:ext cx="5626359" cy="1136476"/>
            <a:chOff x="1640674" y="4801288"/>
            <a:chExt cx="5626359" cy="1136476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C9C2BC0-DEC4-FED1-CD3E-3560B0D53051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2A30AA5-286F-99C3-27CF-2A87C0BF0136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34F82B3E-7763-8012-206A-E5A315B3A340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7E9031A6-4BB6-97AB-C31B-A9D6ACC57FBB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51736BE-5E74-ADA6-093A-AA49A828F0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75" name="左大かっこ 74">
                  <a:extLst>
                    <a:ext uri="{FF2B5EF4-FFF2-40B4-BE49-F238E27FC236}">
                      <a16:creationId xmlns:a16="http://schemas.microsoft.com/office/drawing/2014/main" id="{BC24DFD1-982F-66E0-BE33-E713EEBD3A8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76" name="左大かっこ 75">
                  <a:extLst>
                    <a:ext uri="{FF2B5EF4-FFF2-40B4-BE49-F238E27FC236}">
                      <a16:creationId xmlns:a16="http://schemas.microsoft.com/office/drawing/2014/main" id="{85D29203-DE4F-2523-FC72-0CF97F03C4EC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19E9ACA4-287C-4046-7AC5-2987E5B48461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BBD3C4EA-FBBC-1C2A-A46C-3DF727089031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BED246A-77A4-DB3D-2007-F39CD4659653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7543806-F340-EE4B-5EE8-16C67E49019E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046FF12-C1C7-71A8-25EE-C1127445C28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70" name="左大かっこ 69">
                <a:extLst>
                  <a:ext uri="{FF2B5EF4-FFF2-40B4-BE49-F238E27FC236}">
                    <a16:creationId xmlns:a16="http://schemas.microsoft.com/office/drawing/2014/main" id="{972E2671-94D7-CC09-8F10-1137BF0AE81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92F9526-6AC6-BFB5-64C5-440921C49042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F104384-1FF6-AC10-D264-8582C44FF69B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1E3D4DC-2346-BD85-71E8-9BCD78DEFD1B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FC1B954C-CD8D-2EBA-5788-A8D98B8D8473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DF96BFF-786F-F99C-A0FF-819B5E4130ED}"/>
                </a:ext>
              </a:extLst>
            </p:cNvPr>
            <p:cNvGrpSpPr/>
            <p:nvPr/>
          </p:nvGrpSpPr>
          <p:grpSpPr>
            <a:xfrm>
              <a:off x="6418495" y="5105818"/>
              <a:ext cx="848538" cy="799888"/>
              <a:chOff x="1462419" y="107793"/>
              <a:chExt cx="378613" cy="356903"/>
            </a:xfrm>
          </p:grpSpPr>
          <p:sp>
            <p:nvSpPr>
              <p:cNvPr id="68" name="左大かっこ 67">
                <a:extLst>
                  <a:ext uri="{FF2B5EF4-FFF2-40B4-BE49-F238E27FC236}">
                    <a16:creationId xmlns:a16="http://schemas.microsoft.com/office/drawing/2014/main" id="{FDC1C3C6-4971-8FC9-2900-7E7968B0ABB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9" name="左大かっこ 68">
                <a:extLst>
                  <a:ext uri="{FF2B5EF4-FFF2-40B4-BE49-F238E27FC236}">
                    <a16:creationId xmlns:a16="http://schemas.microsoft.com/office/drawing/2014/main" id="{7FE0F8D7-A59A-1C78-1362-51375F907303}"/>
                  </a:ext>
                </a:extLst>
              </p:cNvPr>
              <p:cNvSpPr/>
              <p:nvPr/>
            </p:nvSpPr>
            <p:spPr>
              <a:xfrm flipH="1">
                <a:off x="1795313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171B0A6-DA14-164D-B5F9-5A477C2F8E72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0EBC3D95-27BF-3C91-7F23-8B5E0CDC4733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FD86FEF-A8AF-964C-C2FF-057981F28390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9096DA4-EB98-E959-877C-AD637D3E6D13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6C24DACD-21CA-D493-985C-8190DF557CCC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67BC712F-11F3-1AC6-A1F8-5600F3F48F2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F6234889-5F33-53F8-3643-3C4D5089EFA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7" name="左大かっこ 66">
                <a:extLst>
                  <a:ext uri="{FF2B5EF4-FFF2-40B4-BE49-F238E27FC236}">
                    <a16:creationId xmlns:a16="http://schemas.microsoft.com/office/drawing/2014/main" id="{0380AAFB-7D56-58EE-A4B5-FC694368428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70B55EFE-3678-B312-AF84-D87F1976C4D0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64" name="左大かっこ 63">
                <a:extLst>
                  <a:ext uri="{FF2B5EF4-FFF2-40B4-BE49-F238E27FC236}">
                    <a16:creationId xmlns:a16="http://schemas.microsoft.com/office/drawing/2014/main" id="{1B18A17E-A7C4-B42F-ED48-355078A5D811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5" name="左大かっこ 64">
                <a:extLst>
                  <a:ext uri="{FF2B5EF4-FFF2-40B4-BE49-F238E27FC236}">
                    <a16:creationId xmlns:a16="http://schemas.microsoft.com/office/drawing/2014/main" id="{50268311-DFEE-5419-3F6C-F6DAD4D66AB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6DE28B2C-4D1F-BC0D-1497-FFA7656D44CF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1D629E0-C021-6E35-9B1D-6080015AD05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0BEB63F7-61F8-5FFA-007E-2858B07C94D2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18CD0A59-BC90-FBAD-3C8D-FA75BDFD6DD4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2CF8251-6F11-DC20-BD62-638F7A8DB8C8}"/>
              </a:ext>
            </a:extLst>
          </p:cNvPr>
          <p:cNvGrpSpPr/>
          <p:nvPr/>
        </p:nvGrpSpPr>
        <p:grpSpPr>
          <a:xfrm>
            <a:off x="317810" y="1591631"/>
            <a:ext cx="3436530" cy="751138"/>
            <a:chOff x="317810" y="1591631"/>
            <a:chExt cx="3436530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78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内積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数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EB979A-1B25-F1EC-B943-83CB10591DAC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472135-FCC2-35A6-01E6-4480A39373E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08646B63-C64C-459A-8553-011F9A5DBFA3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A1478440-01A9-85D5-A918-B57ABDBAA79A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C705D600-A39F-92E4-74B7-B850FA0D1BB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9F21810-09F1-9C78-277C-7FE3C2E16C04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E5DE2AD1-F4CE-EC62-5AF2-8F9E0E43905C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36E7ACD1-A7D9-13B4-C8CA-18DB0AD0D0FB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600479F2-3D93-A7DD-FEB8-7E4620F25B2A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D16D965A-4CE4-63BF-593D-A4DB49A5E99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6EA1F4B-9144-3982-9427-D479724C2C90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449F5-D96E-4719-0253-CFBF2442486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040EEE99-4C61-9119-FA05-23FC91EB88A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16B40D83-F760-89DA-741C-F00DB72240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28E94718-8799-02EB-7B72-092AD0EC7776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1745F425-7F78-50A9-9735-D75548CD38C0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CDC0370-591F-1C8F-14ED-ABAA61EB715F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453512A-7BC6-140E-7A6B-95F920AF41E6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4DD084-CBC6-3372-C13E-1F61179A671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866CA854-2B4B-6750-4755-A707C86DAB6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40507CCD-B8FE-F467-E96F-147AD1C5105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B2FBAE2-C44F-97A2-F618-D98B76FE3B7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309567-D22B-677A-0C58-84C825A11969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37A2743-AA40-DE9C-26FE-7C80A610B7D7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FB64687A-8739-9C27-3095-2A7E5B8BD5C0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B2B42715-4C0C-341E-3572-8A5C53186F70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1CEBF879-FD62-8D49-A4AA-840D8C4E5E1A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0D0A24A-DD95-C141-61FD-AFFDE6A1296E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95E3E51-800D-8A44-DDE9-5467042FB4AC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E701B77-7C17-92B8-CA08-C0EF63465BAB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E47D60CF-76C6-16E3-7872-E84023EF4161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C1FD08C-177C-D124-3D48-6FBCAC0C27A1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3F5B336-BD0D-D660-9E0F-BF686702651D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356CE26-A9DF-102A-CE83-5883DF061623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166FC7CA-3219-2924-8E36-CC99713E25D3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49D38062-7BFE-EE90-EFDD-116521C07C95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12B7AF86-FC67-5C45-7921-7225EEDC7188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B401872-188A-161B-30BE-D9888B7AAF60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971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5C90016-0141-6CC9-E6F9-AB3C22015650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A9A5D29-C47A-65BD-734E-F0384AB0A3F6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E8D146EF-A14F-3B49-13BE-CE7B4AC8BE4F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D59A518-DDF3-9790-B610-B6F0FCD9C713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7DD56E25-D708-9E2C-9234-274EA61D271F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DBF90A96-4B9C-96B6-1BEF-E626CB260117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666F7DE-D69F-842A-30E5-16C999BBD890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9CF9EB90-032C-713F-215B-53575EFA34E9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9919C79-B0E0-D0C0-C218-2F9AEE55E64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E1C4B35F-CAB4-8BAB-EE28-B7BF252DC46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41DA3061-1A09-1ABE-63C4-BF69A5014C3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B8893F2-FE57-976A-8F69-2D3EF91061C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4052E0-FDE7-728A-ECA4-447D601D6494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F79EB0E-D3D6-F158-B107-934EF012B3D1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B4ED224-7BB1-6993-A1B2-3372EBAD8262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0D70E7E0-BEE2-456B-E97F-23AAFC139AB5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31D68C9-3348-EF15-0EC9-D3C877D62ED4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F2F06DF9-7B6F-FAE9-2757-38EBEA1B451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ABDD2F86-9626-407A-6711-94C155BC6D0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48C4806-DBDC-E107-5F0C-AEC2221ECA98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77A71E5-1343-49C9-14BD-8E1555107559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F9BB7C-53DA-0739-88BD-9A76EE3DEFE5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59BC23D-3799-3500-82B4-78ECD311C661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E48A86D-FF0F-A639-F23F-1F05130AD10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91E9FD45-5ED3-ED9D-E4E9-9A8E5E07FFC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D38A170B-B3C4-DF87-3A60-5E953B21D83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174C4C91-49B0-EA03-6064-194BE830F0A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87DCD11F-DE4D-4A12-CB01-1FE4C6EB5E6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C269CDA-CC8C-90F3-9471-20A6BB2FCA3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430CD32-8280-0DF6-0F79-0FD99056D6C5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BD49A91-DAFF-1AB5-8FBF-A5EBC4F52979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EF0865C-7AB6-EB1F-F75B-88A4C7FD93DA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B8327631-4CDC-7431-0E44-C1DCBA86300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3" name="左大かっこ 42">
                  <a:extLst>
                    <a:ext uri="{FF2B5EF4-FFF2-40B4-BE49-F238E27FC236}">
                      <a16:creationId xmlns:a16="http://schemas.microsoft.com/office/drawing/2014/main" id="{8B7DA34E-BDFB-FC90-660A-A980CE36479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22E30BB4-1E27-ED19-A680-ABB69F011C6A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2EC1AF7A-3E10-88A0-BE5D-067C5802B3CA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34BD208-AC01-3E03-2D2B-F5E74349D628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617D18B-772E-D6E0-521B-116C3FFEC924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A990C8D-D5C1-4CB8-DCF8-C2B4B9FDF82B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0E8DE8EA-AB07-4D59-D275-5758C3F6736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A83FD53A-25E6-365E-19FB-E13C764DD93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6" name="左大かっこ 35">
                  <a:extLst>
                    <a:ext uri="{FF2B5EF4-FFF2-40B4-BE49-F238E27FC236}">
                      <a16:creationId xmlns:a16="http://schemas.microsoft.com/office/drawing/2014/main" id="{5D72FA8F-E0F1-182D-49D4-3DD9BA7756B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49C2D87C-DD00-6F44-58A7-3B1BB74ECB6D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C3669FC-5BB2-392A-6F14-8196B767A27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F3AD0BA-4E50-5C9C-690B-EDE290E3E8E0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A4034E8-B654-084C-2E1E-ECEC1B83A379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B541357-68B9-DBA5-EACB-C89F2EAE134F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66BDA1-38BA-9C43-E88C-9216236F8F01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626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D283BD-DBF7-16DE-F63D-202495EC48FC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946E297-A103-0959-2626-28E27589B074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6D96E1E-954C-B554-4032-96C2A64CCD55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D98525-6C9E-1D11-D431-C8018C5909EC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1246A88-E7B9-C776-BCEE-A97229A338D6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144E8C8-26C7-087F-CACD-F4765F5F6E02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C0AFB2C1-3246-5B8F-D55E-64C557D922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A0CB9A80-B0EA-DE0D-D797-5D48980A0DDD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7600DE-E353-47E2-6AA2-6B71EA65868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0F339276-C623-ED42-5718-C450B22B12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035D6B4E-D38F-46F8-AEA6-3DF78CFBFF04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885E6A4F-6E97-451D-6291-E0688294C0E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0D36E833-CFEA-AE3D-07F8-28CB05D7A409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9A982BFD-1A84-C3B7-32DD-3F5DAAEAA81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C46353B-634F-968A-6A67-DFC0AA55926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EFAC22F-E8F6-C550-0F21-B9B4B1FD068D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2F60D3-372E-3FB7-AAC9-B39279F7AA8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0550C518-52C1-B801-8148-8E2DF8AF180D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1ACB9722-739B-6055-D77B-DDAF9E2474EC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92FFAFAE-511F-80D2-2A1D-1A543FC97B2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E795018F-537F-6129-F872-36BDAECD0E00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FC11BF46-3CC8-9405-A87E-C51D4FE6F06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E15BA0F-D8E3-ADA1-9073-73B768B427BA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F02B39-5387-9270-C277-EFDB6AEC5A5D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49E7BF6-1AAD-6063-68A0-2072FD62BB9F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84E6D26-BBAB-A6C5-6B20-A9843DCA2368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AAAD9727-BA54-1B6C-F961-9D9B0390E929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319ECD4-0349-1988-60C3-8BDF9E48984C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5520CEAF-C2DA-45B3-C0A6-51FF7BA0C73B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A48FB94E-0566-FAC4-26C3-40F55B805C48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左大かっこ 31">
                  <a:extLst>
                    <a:ext uri="{FF2B5EF4-FFF2-40B4-BE49-F238E27FC236}">
                      <a16:creationId xmlns:a16="http://schemas.microsoft.com/office/drawing/2014/main" id="{F86A5230-1E29-5FB5-9B84-C6E432E8F2DA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E14B41D2-D895-9A65-187F-83002B276610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388E09C3-CB13-E986-AD64-47872847ABFE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B02C851B-8678-D826-E95A-BC3E9FC15B17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C04F1137-FBEE-A0EF-7376-D9266BE908E2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431221D-C046-7500-0920-84CF4453EEBD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53D9C2-A417-BED6-9189-D44499CAB310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6AABF70B-E944-6053-E7B7-3654AF8C84DB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D72BAD34-C7F7-34A2-1409-8D548D7D995E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7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8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6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8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19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1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3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4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6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7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8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29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885380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0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BF2248-8BB5-D54D-8530-4467A0BCDC31}"/>
              </a:ext>
            </a:extLst>
          </p:cNvPr>
          <p:cNvSpPr txBox="1"/>
          <p:nvPr/>
        </p:nvSpPr>
        <p:spPr>
          <a:xfrm>
            <a:off x="8553623" y="364750"/>
            <a:ext cx="1605218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ja-JP" altLang="en-US" sz="1259"/>
              <a:t>行列の積分解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723B559-8143-2A43-8A74-AB4EE2067AA2}"/>
              </a:ext>
            </a:extLst>
          </p:cNvPr>
          <p:cNvSpPr txBox="1"/>
          <p:nvPr/>
        </p:nvSpPr>
        <p:spPr>
          <a:xfrm>
            <a:off x="5002956" y="370706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559C861-ABBC-9849-82BB-F62B5F6DB5AB}"/>
              </a:ext>
            </a:extLst>
          </p:cNvPr>
          <p:cNvSpPr txBox="1"/>
          <p:nvPr/>
        </p:nvSpPr>
        <p:spPr>
          <a:xfrm>
            <a:off x="8521194" y="621091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60">
                <a:solidFill>
                  <a:schemeClr val="bg1"/>
                </a:solidFill>
              </a:rPr>
              <a:t>解説の節番号</a:t>
            </a:r>
            <a:endParaRPr lang="en-US" altLang="ja-JP" sz="1260" dirty="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5775942-0D9F-344F-922B-DB068D432A52}"/>
              </a:ext>
            </a:extLst>
          </p:cNvPr>
          <p:cNvSpPr txBox="1"/>
          <p:nvPr/>
        </p:nvSpPr>
        <p:spPr>
          <a:xfrm>
            <a:off x="4270565" y="67561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A5B466A-A7AD-344C-A5D5-0EEAED6F66E7}"/>
              </a:ext>
            </a:extLst>
          </p:cNvPr>
          <p:cNvSpPr txBox="1"/>
          <p:nvPr/>
        </p:nvSpPr>
        <p:spPr>
          <a:xfrm>
            <a:off x="7137130" y="167009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AC08BD-6E3E-8F40-84D4-D00C8D45706A}"/>
              </a:ext>
            </a:extLst>
          </p:cNvPr>
          <p:cNvSpPr txBox="1"/>
          <p:nvPr/>
        </p:nvSpPr>
        <p:spPr>
          <a:xfrm>
            <a:off x="6852377" y="27751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4A2103-DE4F-EB4C-87CD-A4BAB31F8334}"/>
              </a:ext>
            </a:extLst>
          </p:cNvPr>
          <p:cNvSpPr txBox="1"/>
          <p:nvPr/>
        </p:nvSpPr>
        <p:spPr>
          <a:xfrm>
            <a:off x="3590722" y="167212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8A54CD-B102-BB45-976F-C9F62A466B4E}"/>
              </a:ext>
            </a:extLst>
          </p:cNvPr>
          <p:cNvSpPr txBox="1"/>
          <p:nvPr/>
        </p:nvSpPr>
        <p:spPr>
          <a:xfrm>
            <a:off x="4091986" y="350317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50D3932-9B13-8143-858B-53B59D8C1960}"/>
              </a:ext>
            </a:extLst>
          </p:cNvPr>
          <p:cNvSpPr txBox="1"/>
          <p:nvPr/>
        </p:nvSpPr>
        <p:spPr>
          <a:xfrm>
            <a:off x="5440081" y="226290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3D1293-26C8-1347-837C-AED84F6E61AE}"/>
              </a:ext>
            </a:extLst>
          </p:cNvPr>
          <p:cNvSpPr txBox="1"/>
          <p:nvPr/>
        </p:nvSpPr>
        <p:spPr>
          <a:xfrm>
            <a:off x="5842391" y="467599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C211EB-B55F-9A47-AEDB-540DDA73B3CB}"/>
              </a:ext>
            </a:extLst>
          </p:cNvPr>
          <p:cNvSpPr txBox="1"/>
          <p:nvPr/>
        </p:nvSpPr>
        <p:spPr>
          <a:xfrm>
            <a:off x="7747033" y="31542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C47A795-E31F-DE49-9122-882EBA88B83D}"/>
              </a:ext>
            </a:extLst>
          </p:cNvPr>
          <p:cNvSpPr txBox="1"/>
          <p:nvPr/>
        </p:nvSpPr>
        <p:spPr>
          <a:xfrm>
            <a:off x="7003000" y="63439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32FC1-900B-6349-A562-BC527818353B}"/>
              </a:ext>
            </a:extLst>
          </p:cNvPr>
          <p:cNvSpPr txBox="1"/>
          <p:nvPr/>
        </p:nvSpPr>
        <p:spPr>
          <a:xfrm>
            <a:off x="7823410" y="5929044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656A95-0D9F-3474-3295-B9EB063C897B}"/>
              </a:ext>
            </a:extLst>
          </p:cNvPr>
          <p:cNvSpPr txBox="1"/>
          <p:nvPr/>
        </p:nvSpPr>
        <p:spPr>
          <a:xfrm>
            <a:off x="9034022" y="22750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2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ABDA6B0-6D1B-3A44-8443-B3104B339CFA}"/>
              </a:ext>
            </a:extLst>
          </p:cNvPr>
          <p:cNvSpPr txBox="1"/>
          <p:nvPr/>
        </p:nvSpPr>
        <p:spPr>
          <a:xfrm>
            <a:off x="6172633" y="347716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4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17D560-9EF3-88E4-E050-6A8565C23FAA}"/>
              </a:ext>
            </a:extLst>
          </p:cNvPr>
          <p:cNvSpPr txBox="1"/>
          <p:nvPr/>
        </p:nvSpPr>
        <p:spPr>
          <a:xfrm>
            <a:off x="4925243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5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6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58513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7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8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A718F46-5A30-1341-A8C7-DC8D165F3FBF}"/>
              </a:ext>
            </a:extLst>
          </p:cNvPr>
          <p:cNvSpPr txBox="1"/>
          <p:nvPr/>
        </p:nvSpPr>
        <p:spPr>
          <a:xfrm>
            <a:off x="5382497" y="308051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blipFill>
                <a:blip r:embed="rId4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6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8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9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4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7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9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20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2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4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5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6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7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9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30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910038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1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2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3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5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6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7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58513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8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9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 hidden="1">
            <a:extLst>
              <a:ext uri="{FF2B5EF4-FFF2-40B4-BE49-F238E27FC236}">
                <a16:creationId xmlns:a16="http://schemas.microsoft.com/office/drawing/2014/main" id="{13DFDCF8-60AC-8969-42EC-D4A80AE02CDF}"/>
              </a:ext>
            </a:extLst>
          </p:cNvPr>
          <p:cNvGrpSpPr/>
          <p:nvPr/>
        </p:nvGrpSpPr>
        <p:grpSpPr>
          <a:xfrm>
            <a:off x="600387" y="568103"/>
            <a:ext cx="9558455" cy="5554840"/>
            <a:chOff x="-7678" y="473419"/>
            <a:chExt cx="7965379" cy="4629033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2723B559-8143-2A43-8A74-AB4EE2067AA2}"/>
                </a:ext>
              </a:extLst>
            </p:cNvPr>
            <p:cNvSpPr txBox="1"/>
            <p:nvPr/>
          </p:nvSpPr>
          <p:spPr>
            <a:xfrm>
              <a:off x="3661130" y="3089218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A39E479-2DA4-3394-E5B8-69D0121F8D07}"/>
                </a:ext>
              </a:extLst>
            </p:cNvPr>
            <p:cNvGrpSpPr/>
            <p:nvPr/>
          </p:nvGrpSpPr>
          <p:grpSpPr>
            <a:xfrm>
              <a:off x="6574051" y="517575"/>
              <a:ext cx="1383650" cy="357099"/>
              <a:chOff x="6574051" y="517575"/>
              <a:chExt cx="1383650" cy="3570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559C861-ABBC-9849-82BB-F62B5F6DB5AB}"/>
                  </a:ext>
                </a:extLst>
              </p:cNvPr>
              <p:cNvSpPr txBox="1"/>
              <p:nvPr/>
            </p:nvSpPr>
            <p:spPr>
              <a:xfrm>
                <a:off x="6592995" y="517575"/>
                <a:ext cx="1364706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ja-JP" altLang="en-US" sz="1260">
                    <a:solidFill>
                      <a:schemeClr val="bg1"/>
                    </a:solidFill>
                  </a:rPr>
                  <a:t>解説の節番号</a:t>
                </a:r>
                <a:endParaRPr lang="en-US" altLang="ja-JP" sz="126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BB10063-7C34-944A-9FDA-FD836498F064}"/>
                  </a:ext>
                </a:extLst>
              </p:cNvPr>
              <p:cNvSpPr txBox="1"/>
              <p:nvPr/>
            </p:nvSpPr>
            <p:spPr>
              <a:xfrm>
                <a:off x="6574051" y="690008"/>
                <a:ext cx="84985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40" dirty="0"/>
                  <a:t>(</a:t>
                </a:r>
                <a:r>
                  <a:rPr lang="ja-JP" altLang="en-US" sz="840" dirty="0"/>
                  <a:t>教養の線形代数</a:t>
                </a:r>
                <a:r>
                  <a:rPr lang="en-US" altLang="ja-JP" sz="840" dirty="0"/>
                  <a:t>)</a:t>
                </a:r>
                <a:endParaRPr lang="ja-JP" altLang="en-US" sz="840"/>
              </a:p>
            </p:txBody>
          </p:sp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25775942-0D9F-344F-922B-DB068D432A52}"/>
                </a:ext>
              </a:extLst>
            </p:cNvPr>
            <p:cNvSpPr txBox="1"/>
            <p:nvPr/>
          </p:nvSpPr>
          <p:spPr>
            <a:xfrm>
              <a:off x="3050804" y="563010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1.4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AA5B466A-A7AD-344C-A5D5-0EEAED6F66E7}"/>
                </a:ext>
              </a:extLst>
            </p:cNvPr>
            <p:cNvSpPr txBox="1"/>
            <p:nvPr/>
          </p:nvSpPr>
          <p:spPr>
            <a:xfrm>
              <a:off x="5439608" y="1391749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53AC08BD-6E3E-8F40-84D4-D00C8D45706A}"/>
                </a:ext>
              </a:extLst>
            </p:cNvPr>
            <p:cNvSpPr txBox="1"/>
            <p:nvPr/>
          </p:nvSpPr>
          <p:spPr>
            <a:xfrm>
              <a:off x="5202314" y="2312647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3D4A2103-DE4F-EB4C-87CD-A4BAB31F8334}"/>
                </a:ext>
              </a:extLst>
            </p:cNvPr>
            <p:cNvSpPr txBox="1"/>
            <p:nvPr/>
          </p:nvSpPr>
          <p:spPr>
            <a:xfrm>
              <a:off x="2484268" y="1393436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088A54CD-B102-BB45-976F-C9F62A466B4E}"/>
                </a:ext>
              </a:extLst>
            </p:cNvPr>
            <p:cNvSpPr txBox="1"/>
            <p:nvPr/>
          </p:nvSpPr>
          <p:spPr>
            <a:xfrm>
              <a:off x="2901988" y="2919315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250D3932-9B13-8143-858B-53B59D8C1960}"/>
                </a:ext>
              </a:extLst>
            </p:cNvPr>
            <p:cNvSpPr txBox="1"/>
            <p:nvPr/>
          </p:nvSpPr>
          <p:spPr>
            <a:xfrm>
              <a:off x="4025401" y="1885754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FB3D1293-26C8-1347-837C-AED84F6E61AE}"/>
                </a:ext>
              </a:extLst>
            </p:cNvPr>
            <p:cNvSpPr txBox="1"/>
            <p:nvPr/>
          </p:nvSpPr>
          <p:spPr>
            <a:xfrm>
              <a:off x="4360659" y="3896664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68C211EB-B55F-9A47-AEDB-540DDA73B3CB}"/>
                </a:ext>
              </a:extLst>
            </p:cNvPr>
            <p:cNvSpPr txBox="1"/>
            <p:nvPr/>
          </p:nvSpPr>
          <p:spPr>
            <a:xfrm>
              <a:off x="5947861" y="2628555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0C47A795-E31F-DE49-9122-882EBA88B83D}"/>
                </a:ext>
              </a:extLst>
            </p:cNvPr>
            <p:cNvSpPr txBox="1"/>
            <p:nvPr/>
          </p:nvSpPr>
          <p:spPr>
            <a:xfrm>
              <a:off x="5327833" y="528660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7.1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F5532FC1-900B-6349-A562-BC527818353B}"/>
                </a:ext>
              </a:extLst>
            </p:cNvPr>
            <p:cNvSpPr txBox="1"/>
            <p:nvPr/>
          </p:nvSpPr>
          <p:spPr>
            <a:xfrm>
              <a:off x="6011508" y="4940870"/>
              <a:ext cx="467010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3.5, 7.4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EC84F15-F6F7-5C41-A4BF-880D4551A38B}"/>
                </a:ext>
              </a:extLst>
            </p:cNvPr>
            <p:cNvSpPr txBox="1"/>
            <p:nvPr/>
          </p:nvSpPr>
          <p:spPr>
            <a:xfrm>
              <a:off x="-7678" y="473419"/>
              <a:ext cx="18885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i="1" dirty="0">
                  <a:latin typeface="Arial Rounded MT Bold" panose="020F0704030504030204" pitchFamily="34" charset="0"/>
                </a:rPr>
                <a:t>in</a:t>
              </a:r>
            </a:p>
            <a:p>
              <a:pPr algn="ctr"/>
              <a:r>
                <a:rPr lang="ja-JP" altLang="en-US" sz="1200" i="1" dirty="0">
                  <a:latin typeface="Arial Rounded MT Bold" panose="020F0704030504030204" pitchFamily="34" charset="0"/>
                </a:rPr>
                <a:t>教養の線形代数</a:t>
              </a:r>
              <a:endParaRPr lang="ja-JP" altLang="en-US" sz="1200" i="1">
                <a:latin typeface="Arial Rounded MT Bold" panose="020F070403050403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656A95-0D9F-3474-3295-B9EB063C897B}"/>
                </a:ext>
              </a:extLst>
            </p:cNvPr>
            <p:cNvSpPr txBox="1"/>
            <p:nvPr/>
          </p:nvSpPr>
          <p:spPr>
            <a:xfrm>
              <a:off x="7020352" y="1895889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A7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7ABDA6B0-6D1B-3A44-8443-B3104B339CFA}"/>
                </a:ext>
              </a:extLst>
            </p:cNvPr>
            <p:cNvSpPr txBox="1"/>
            <p:nvPr/>
          </p:nvSpPr>
          <p:spPr>
            <a:xfrm>
              <a:off x="4635861" y="2897638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F17D560-9EF3-88E4-E050-6A8565C23FAA}"/>
                </a:ext>
              </a:extLst>
            </p:cNvPr>
            <p:cNvSpPr txBox="1"/>
            <p:nvPr/>
          </p:nvSpPr>
          <p:spPr>
            <a:xfrm>
              <a:off x="3596369" y="2134633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A5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A718F46-5A30-1341-A8C7-DC8D165F3FBF}"/>
                </a:ext>
              </a:extLst>
            </p:cNvPr>
            <p:cNvSpPr txBox="1"/>
            <p:nvPr/>
          </p:nvSpPr>
          <p:spPr>
            <a:xfrm>
              <a:off x="3977414" y="2567092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15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5007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1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3821656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hidden="1">
            <a:extLst>
              <a:ext uri="{FF2B5EF4-FFF2-40B4-BE49-F238E27FC236}">
                <a16:creationId xmlns:a16="http://schemas.microsoft.com/office/drawing/2014/main" id="{E0B9BA23-3495-0C5F-1FA3-230710A1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7" y="388917"/>
            <a:ext cx="9922876" cy="6080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BCD158-9412-B340-A2CB-AAFF3137FA26}"/>
              </a:ext>
            </a:extLst>
          </p:cNvPr>
          <p:cNvCxnSpPr>
            <a:cxnSpLocks/>
          </p:cNvCxnSpPr>
          <p:nvPr/>
        </p:nvCxnSpPr>
        <p:spPr>
          <a:xfrm>
            <a:off x="4658867" y="3490656"/>
            <a:ext cx="2207228" cy="293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387399-65DC-1CF9-7403-B8C461C400C7}"/>
              </a:ext>
            </a:extLst>
          </p:cNvPr>
          <p:cNvCxnSpPr>
            <a:cxnSpLocks/>
          </p:cNvCxnSpPr>
          <p:nvPr/>
        </p:nvCxnSpPr>
        <p:spPr>
          <a:xfrm>
            <a:off x="4252061" y="1227206"/>
            <a:ext cx="1659367" cy="1696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4C8DA47-8981-D8B2-1214-A7BDE6BE71FE}"/>
              </a:ext>
            </a:extLst>
          </p:cNvPr>
          <p:cNvCxnSpPr>
            <a:cxnSpLocks/>
          </p:cNvCxnSpPr>
          <p:nvPr/>
        </p:nvCxnSpPr>
        <p:spPr>
          <a:xfrm>
            <a:off x="3236026" y="1406103"/>
            <a:ext cx="2216200" cy="1413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281AA7-204D-85E0-C09F-7C914C1644C0}"/>
              </a:ext>
            </a:extLst>
          </p:cNvPr>
          <p:cNvCxnSpPr>
            <a:cxnSpLocks/>
          </p:cNvCxnSpPr>
          <p:nvPr/>
        </p:nvCxnSpPr>
        <p:spPr>
          <a:xfrm rot="4800000" flipV="1">
            <a:off x="3704687" y="782266"/>
            <a:ext cx="0" cy="104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E36FACF-1241-A252-456A-95A51B89A4F4}"/>
              </a:ext>
            </a:extLst>
          </p:cNvPr>
          <p:cNvGrpSpPr/>
          <p:nvPr/>
        </p:nvGrpSpPr>
        <p:grpSpPr>
          <a:xfrm>
            <a:off x="1588826" y="1334092"/>
            <a:ext cx="3171282" cy="3567935"/>
            <a:chOff x="1588826" y="1334092"/>
            <a:chExt cx="3171282" cy="356793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CDB983A-D64B-5BA0-6AFA-A4FAA38A5EAA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EA5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B146982-CEB5-240E-74FA-1BEE27FD0AA4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B81ADFA-8378-2C0D-43B2-CC4CB8E5A028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F99A053-740B-D369-58DA-6BEEAFFED8D5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F56DAE-EC07-31A2-FD61-5827136EE3FC}"/>
              </a:ext>
            </a:extLst>
          </p:cNvPr>
          <p:cNvCxnSpPr>
            <a:cxnSpLocks/>
          </p:cNvCxnSpPr>
          <p:nvPr/>
        </p:nvCxnSpPr>
        <p:spPr>
          <a:xfrm flipV="1">
            <a:off x="3640581" y="1195608"/>
            <a:ext cx="599210" cy="2478661"/>
          </a:xfrm>
          <a:prstGeom prst="straightConnector1">
            <a:avLst/>
          </a:prstGeom>
          <a:ln w="9525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/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/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/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/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B429A-6E92-9604-D5B4-95EDCBFE0AAC}"/>
              </a:ext>
            </a:extLst>
          </p:cNvPr>
          <p:cNvGrpSpPr/>
          <p:nvPr/>
        </p:nvGrpSpPr>
        <p:grpSpPr>
          <a:xfrm rot="1213613">
            <a:off x="6182176" y="1087575"/>
            <a:ext cx="3171282" cy="3567935"/>
            <a:chOff x="1588826" y="1334092"/>
            <a:chExt cx="3171282" cy="356793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3F6734B-20C6-C8DD-C213-7BF1432875AC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78C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A31F9F-90F2-7F79-79B6-E35413DB339D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A4144D3-0FAE-1D12-8D25-A3DEDB192E1A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CC91C44A-BAB9-CCE9-2AFF-F0DDF2ECA8C6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1E85F34-3230-1A78-401E-B11CB93694C4}"/>
              </a:ext>
            </a:extLst>
          </p:cNvPr>
          <p:cNvCxnSpPr>
            <a:cxnSpLocks/>
          </p:cNvCxnSpPr>
          <p:nvPr/>
        </p:nvCxnSpPr>
        <p:spPr>
          <a:xfrm rot="-600000" flipV="1">
            <a:off x="4440658" y="1198307"/>
            <a:ext cx="0" cy="230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DDC1E2-E670-3F4E-C2B6-59C6440EBBE6}"/>
              </a:ext>
            </a:extLst>
          </p:cNvPr>
          <p:cNvCxnSpPr>
            <a:cxnSpLocks/>
          </p:cNvCxnSpPr>
          <p:nvPr/>
        </p:nvCxnSpPr>
        <p:spPr>
          <a:xfrm>
            <a:off x="6819899" y="3518366"/>
            <a:ext cx="1132657" cy="29387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/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/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87F094A-E698-720C-E9BD-B04F74CE01DA}"/>
              </a:ext>
            </a:extLst>
          </p:cNvPr>
          <p:cNvCxnSpPr>
            <a:cxnSpLocks/>
          </p:cNvCxnSpPr>
          <p:nvPr/>
        </p:nvCxnSpPr>
        <p:spPr>
          <a:xfrm>
            <a:off x="5847306" y="2867725"/>
            <a:ext cx="351411" cy="358162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/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/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/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83A5F05-1137-19DB-9F4C-FD3D562F8686}"/>
              </a:ext>
            </a:extLst>
          </p:cNvPr>
          <p:cNvCxnSpPr>
            <a:cxnSpLocks/>
          </p:cNvCxnSpPr>
          <p:nvPr/>
        </p:nvCxnSpPr>
        <p:spPr>
          <a:xfrm>
            <a:off x="5358621" y="2762804"/>
            <a:ext cx="886084" cy="48330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/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833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/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10256" r="-1282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/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143" r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/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6122" t="-4762" r="-10204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/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blipFill>
                <a:blip r:embed="rId16"/>
                <a:stretch>
                  <a:fillRect l="-205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/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blipFill>
                <a:blip r:embed="rId17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/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0000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/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blipFill>
                <a:blip r:embed="rId1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/>
              <p:nvPr/>
            </p:nvSpPr>
            <p:spPr>
              <a:xfrm>
                <a:off x="7157790" y="2489694"/>
                <a:ext cx="2859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90" y="2489694"/>
                <a:ext cx="285912" cy="169277"/>
              </a:xfrm>
              <a:prstGeom prst="rect">
                <a:avLst/>
              </a:prstGeom>
              <a:blipFill>
                <a:blip r:embed="rId20"/>
                <a:stretch>
                  <a:fillRect l="-16667" t="-6667" r="-41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/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blipFill>
                <a:blip r:embed="rId21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/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blipFill>
                <a:blip r:embed="rId22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47FDC0-D009-98CA-5152-A1FDE7563C37}"/>
              </a:ext>
            </a:extLst>
          </p:cNvPr>
          <p:cNvSpPr txBox="1"/>
          <p:nvPr/>
        </p:nvSpPr>
        <p:spPr>
          <a:xfrm>
            <a:off x="2079712" y="28150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B6640-29F3-0D36-8323-9242C1269085}"/>
              </a:ext>
            </a:extLst>
          </p:cNvPr>
          <p:cNvSpPr txBox="1"/>
          <p:nvPr/>
        </p:nvSpPr>
        <p:spPr>
          <a:xfrm>
            <a:off x="3818189" y="4207123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7AD670-58DB-3992-D731-BCCA225065FD}"/>
              </a:ext>
            </a:extLst>
          </p:cNvPr>
          <p:cNvSpPr txBox="1"/>
          <p:nvPr/>
        </p:nvSpPr>
        <p:spPr>
          <a:xfrm>
            <a:off x="7956862" y="422064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622052-6F79-2F7A-977D-745F11283BCC}"/>
              </a:ext>
            </a:extLst>
          </p:cNvPr>
          <p:cNvSpPr txBox="1"/>
          <p:nvPr/>
        </p:nvSpPr>
        <p:spPr>
          <a:xfrm>
            <a:off x="6828291" y="245282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/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blipFill>
                <a:blip r:embed="rId23"/>
                <a:stretch>
                  <a:fillRect l="-3947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/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blipFill>
                <a:blip r:embed="rId24"/>
                <a:stretch>
                  <a:fillRect l="-1153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8B5C98-6C5D-9315-6432-9B111B0F35E2}"/>
              </a:ext>
            </a:extLst>
          </p:cNvPr>
          <p:cNvCxnSpPr/>
          <p:nvPr/>
        </p:nvCxnSpPr>
        <p:spPr>
          <a:xfrm>
            <a:off x="4489305" y="662477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057951" cy="747256"/>
            <a:chOff x="4661436" y="1531904"/>
            <a:chExt cx="4057951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116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Rank1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の行列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399239" y="147273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1804</Words>
  <Application>Microsoft Macintosh PowerPoint</Application>
  <PresentationFormat>ワイド画面</PresentationFormat>
  <Paragraphs>684</Paragraphs>
  <Slides>46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6" baseType="lpstr">
      <vt:lpstr>Times</vt:lpstr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49</cp:revision>
  <cp:lastPrinted>2023-08-22T06:05:35Z</cp:lastPrinted>
  <dcterms:created xsi:type="dcterms:W3CDTF">2022-07-23T07:48:29Z</dcterms:created>
  <dcterms:modified xsi:type="dcterms:W3CDTF">2023-08-22T06:06:12Z</dcterms:modified>
</cp:coreProperties>
</file>