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32" r:id="rId3"/>
    <p:sldId id="333" r:id="rId4"/>
    <p:sldId id="349" r:id="rId5"/>
    <p:sldId id="350" r:id="rId6"/>
    <p:sldId id="334" r:id="rId7"/>
    <p:sldId id="351" r:id="rId8"/>
    <p:sldId id="352" r:id="rId9"/>
    <p:sldId id="335" r:id="rId10"/>
    <p:sldId id="353" r:id="rId11"/>
    <p:sldId id="354" r:id="rId12"/>
    <p:sldId id="258" r:id="rId13"/>
    <p:sldId id="299" r:id="rId14"/>
    <p:sldId id="355" r:id="rId15"/>
    <p:sldId id="356" r:id="rId16"/>
    <p:sldId id="357" r:id="rId17"/>
    <p:sldId id="358" r:id="rId18"/>
    <p:sldId id="300" r:id="rId19"/>
    <p:sldId id="359" r:id="rId20"/>
    <p:sldId id="360" r:id="rId21"/>
    <p:sldId id="361" r:id="rId22"/>
    <p:sldId id="362" r:id="rId23"/>
    <p:sldId id="301" r:id="rId24"/>
    <p:sldId id="363" r:id="rId25"/>
    <p:sldId id="364" r:id="rId26"/>
    <p:sldId id="302" r:id="rId27"/>
    <p:sldId id="365" r:id="rId28"/>
    <p:sldId id="336" r:id="rId29"/>
    <p:sldId id="366" r:id="rId30"/>
    <p:sldId id="329" r:id="rId31"/>
    <p:sldId id="367" r:id="rId32"/>
    <p:sldId id="368" r:id="rId33"/>
    <p:sldId id="377" r:id="rId34"/>
    <p:sldId id="378" r:id="rId35"/>
    <p:sldId id="379" r:id="rId36"/>
    <p:sldId id="322" r:id="rId37"/>
    <p:sldId id="337" r:id="rId38"/>
    <p:sldId id="338" r:id="rId39"/>
    <p:sldId id="339" r:id="rId40"/>
    <p:sldId id="306" r:id="rId41"/>
    <p:sldId id="340" r:id="rId42"/>
    <p:sldId id="372" r:id="rId43"/>
    <p:sldId id="373" r:id="rId44"/>
    <p:sldId id="376" r:id="rId45"/>
    <p:sldId id="347" r:id="rId46"/>
    <p:sldId id="260" r:id="rId47"/>
    <p:sldId id="380" r:id="rId48"/>
    <p:sldId id="381" r:id="rId4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4"/>
    <p:restoredTop sz="86690"/>
  </p:normalViewPr>
  <p:slideViewPr>
    <p:cSldViewPr snapToGrid="0">
      <p:cViewPr varScale="1">
        <p:scale>
          <a:sx n="106" d="100"/>
          <a:sy n="106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64453BB-5AF9-B770-6024-0592E58256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EB2F56-1C54-ED74-7F30-07C2D848DD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D25F0-C7A1-5945-9852-EE47F225334B}" type="datetimeFigureOut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38FD68-7660-BF11-8AC7-7384794EAF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DB4513-9AB2-C0B7-9592-7A6EDD218F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2D916-3135-BC48-A9C3-6F43CF5FB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384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86A-07D7-8D49-9F58-911A83DFE889}" type="datetimeFigureOut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B6FD4-2D79-8946-BAF5-E4E834A6A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6460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Group28 is only for Linear Algebra for Everyone. Use Object visibility to hide.</a:t>
            </a:r>
          </a:p>
          <a:p>
            <a:r>
              <a:rPr kumimoji="1" lang="en-US" altLang="ja-JP"/>
              <a:t>3/2/2023 from Ashley; </a:t>
            </a:r>
            <a:r>
              <a:rPr kumimoji="1" lang="en-US" altLang="ja-JP">
                <a:sym typeface="Wingdings" pitchFamily="2" charset="2"/>
              </a:rPr>
              <a:t> v1.5</a:t>
            </a:r>
          </a:p>
          <a:p>
            <a:endParaRPr kumimoji="1" lang="en-US" altLang="ja-JP"/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Within your figure MatrixWorld-simple.eps', these are '</a:t>
            </a:r>
            <a:r>
              <a:rPr lang="en-US" altLang="ja-JP" b="0" i="0" u="sng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suggested</a:t>
            </a:r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' corrections: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Font sizes : Best to keep all text the same size. But due to space constraints, they seem okay.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  Except 'pseudoinverse for all A' - Can this be made slightly larger (it seems too small) ?</a:t>
            </a:r>
            <a:b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</a:br>
            <a:endParaRPr lang="en-US" altLang="ja-JP" b="0" i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'U has at lease one zero row' -&gt; Change to 'least'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Gram-Schmidt: There is enough space to make the font normal size, and shift slightly downward</a:t>
            </a:r>
            <a:b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</a:br>
            <a:endParaRPr lang="en-US" altLang="ja-JP" b="0" i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'J=Jordan form' -&gt; Move slightly down, so it does not touch gray shaded area above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Prefer these two matrices elements right-aligned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 A=1&amp;1\\-1&amp;-1\\ (that way all '1' align vertically)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 Q=0&amp;1\\-1&amp;0\\ (Here o and -1 will align vertically)</a:t>
            </a:r>
            <a:b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</a:br>
            <a:endParaRPr lang="en-US" altLang="ja-JP" b="0" i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Prefer this matrix elements center-aligned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 \Sigma=\sigma^2&amp;0\\0^\sigma^2\\ (here it seems your alignments are cr, but they may actually be correct, i.e. cc)</a:t>
            </a:r>
            <a:b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</a:br>
            <a:endParaRPr lang="en-US" altLang="ja-JP" b="0" i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br>
              <a:rPr lang="en-US" altLang="ja-JP"/>
            </a:b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4251A-7775-2A46-9959-1D043F401FBB}" type="slidenum"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163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Group21 is only for Linear Algebra for Everyone. Use Object visibility to hide.</a:t>
            </a:r>
          </a:p>
          <a:p>
            <a:r>
              <a:rPr kumimoji="1" lang="en-US" altLang="ja-JP"/>
              <a:t>3/2/2023 from Ashley; </a:t>
            </a:r>
            <a:r>
              <a:rPr kumimoji="1" lang="en-US" altLang="ja-JP">
                <a:sym typeface="Wingdings" pitchFamily="2" charset="2"/>
              </a:rPr>
              <a:t> v1.5</a:t>
            </a:r>
          </a:p>
          <a:p>
            <a:endParaRPr kumimoji="1" lang="en-US" altLang="ja-JP"/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Within your figure MatrixWorld-simple.eps', these are '</a:t>
            </a:r>
            <a:r>
              <a:rPr lang="en-US" altLang="ja-JP" b="0" i="0" u="sng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suggested</a:t>
            </a:r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' corrections: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Font sizes : Best to keep all text the same size. But due to space constraints, they seem okay.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  Except 'pseudoinverse for all A' - Can this be made slightly larger (it seems too small) ?</a:t>
            </a:r>
            <a:b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</a:br>
            <a:endParaRPr lang="en-US" altLang="ja-JP" b="0" i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'U has at lease one zero row' -&gt; Change to 'least'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Gram-Schmidt: There is enough space to make the font normal size, and shift slightly downward</a:t>
            </a:r>
            <a:b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</a:br>
            <a:endParaRPr lang="en-US" altLang="ja-JP" b="0" i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'J=Jordan form' -&gt; Move slightly down, so it does not touch gray shaded area above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Prefer these two matrices elements right-aligned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 A=1&amp;1\\-1&amp;-1\\ (that way all '1' align vertically)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 Q=0&amp;1\\-1&amp;0\\ (Here o and -1 will align vertically)</a:t>
            </a:r>
            <a:b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</a:br>
            <a:endParaRPr lang="en-US" altLang="ja-JP" b="0" i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Prefer this matrix elements center-aligned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 \Sigma=\sigma^2&amp;0\\0^\sigma^2\\ (here it seems your alignments are cr, but they may actually be correct, i.e. cc)</a:t>
            </a:r>
            <a:b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</a:br>
            <a:endParaRPr lang="en-US" altLang="ja-JP" b="0" i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br>
              <a:rPr lang="en-US" altLang="ja-JP"/>
            </a:b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4251A-7775-2A46-9959-1D043F401FBB}" type="slidenum"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677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to PRE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98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0A994-89B6-F24A-AFA1-41AA08546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980130-895F-B06D-9084-E2D514D9A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C5364-A131-382E-18F9-F6CEB533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369-6313-5147-9E13-EA5B2B807FC0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25047A-722C-4E83-48F3-2ACBA98F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B9A8A3-94C4-41E3-D093-B2DA9F53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0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DBDEA-F796-8AA7-86DD-86D30004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F3DE67-F27D-4E9E-9BFD-6648FA606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4BD764-EB40-14CD-5B1B-EA7008A3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607-1E56-7F4A-83BC-2BCD3B5497FC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49848-0393-4309-634E-2D7FA9DF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9B5E42-B5F7-2E9C-022F-206A76B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EA4F73-6AFE-1340-4002-2D00281EF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EBD2F2-44B0-F034-2DC1-AAE19D634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689E4-E8D8-F8C2-DF5F-1866BC51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33C-6CF9-E541-BBC2-EB4D7CCB5F83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B5603-CF3A-9593-ED19-4CA27232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17AA02-B191-228D-0716-33B1008C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08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750AE-8258-F97B-547E-A26A1E64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3139B3-3A51-60DB-41D8-7D831709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02F7D-314C-439F-09F1-3E28FD62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6DF4-4281-0944-9CB4-150CAB8E7CA1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19B1E-1054-CDB1-FEFA-B8656761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F21CAC-EF47-D8DA-86FD-95CA8BDB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7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CD113-1789-7B50-AB00-1BD82C12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78E3FE-E76A-8627-C395-3CCA70A44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2F39D-1500-2C58-1E4F-853205EF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9319-20B6-9141-81A3-6DCBD320BCAD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67513-6FE1-A5E3-6365-3D602CC5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18188-A7F9-3CE5-730B-2B5C0495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87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FDECB-6D31-D489-660F-1932374D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295179-2EFF-DB70-FE0C-16798694A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22C0A4-FD25-0932-337F-0164CC0FD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4F1D7B-57F5-6389-CFB0-466498EC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2941-DCA6-0644-B183-2CE9C910EA3A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45396B-C780-3212-75C7-59882A7C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7C4269-1FA3-4D0C-E453-06BE7B9B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49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AD86C-27C6-1E81-8815-FA679670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811B4-BE27-DE7B-B8BA-19C9A691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58E8BC-9587-670D-E9CA-072D8687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AD652E-A22B-30CC-C9C2-97D1BCF2F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278BFD-A8DA-3485-9294-8736D2E8C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898735-D7D4-A415-FF40-FD62D3C5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F004-D778-1949-99F1-9A9C51EF9F4E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70F39B-69CB-24B4-10D5-ABF75DA6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61886E-8633-4A18-FE6D-E00AF348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13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E111B-356F-D4AB-4190-8F3C48BF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ED5036-9654-CF52-BD85-C2197655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C955-9841-8745-B624-431ECF563405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D469C4-E56C-B6E8-BDD7-DA4309D7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B834B6-307A-A6C5-8E0D-0AD833BA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1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8E1A92-7CDB-094F-6DA7-DCDB74A7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0D4E-ED3F-5C4A-9E21-785633CB4551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92940F-57FF-2F96-E398-C12C391B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65EF5B-0634-57E5-2A07-F298531B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04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C3A91-D849-2F0B-4B87-7E843F5D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A8EAB-7A1C-52C0-4F6F-DAD567C0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FCFE64-E277-8448-F168-549AB051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785927-0B3A-51F9-01C3-44FE04F2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4B26-83DF-9043-A185-E750D50CEC73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FBD0D9-D139-BB73-18E0-71E1A672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4CDDE8-428D-F038-09AC-B35802E9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62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3952C-169A-07F9-248A-E39AD4D3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55E046-FDFE-2245-CD29-8A1B3BDEB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6529DB-88E7-43E0-651B-7326944B8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A52685-FA59-3568-FFD5-580B2E78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44AA-66F3-7D4C-BE2F-DD3A8E1D5E9B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1934AF-E050-68D9-B00B-FF309632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97EC8-327F-F9D3-90E0-53067730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40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E3452A-C0FB-3A2E-FD21-3129CE9D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418BFE-2D0B-B037-CBD4-42D8C9D06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B0EE41-108B-7C60-4EFF-D514C31BA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B2C0-762B-5B40-8AD6-40C289B8A570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3424F-3C1D-BEAB-3897-A7B976F7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8EDEE0-A139-E18D-3749-7D038B65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6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12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430.png"/><Relationship Id="rId9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3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0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0.png"/><Relationship Id="rId7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7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9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46.png"/><Relationship Id="rId7" Type="http://schemas.openxmlformats.org/officeDocument/2006/relationships/image" Target="../media/image80.png"/><Relationship Id="rId2" Type="http://schemas.openxmlformats.org/officeDocument/2006/relationships/image" Target="../media/image10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12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1.png"/><Relationship Id="rId7" Type="http://schemas.openxmlformats.org/officeDocument/2006/relationships/image" Target="../media/image9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430.png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3" Type="http://schemas.openxmlformats.org/officeDocument/2006/relationships/image" Target="../media/image740.png"/><Relationship Id="rId7" Type="http://schemas.openxmlformats.org/officeDocument/2006/relationships/image" Target="../media/image830.png"/><Relationship Id="rId12" Type="http://schemas.openxmlformats.org/officeDocument/2006/relationships/image" Target="../media/image870.png"/><Relationship Id="rId2" Type="http://schemas.openxmlformats.org/officeDocument/2006/relationships/image" Target="../media/image7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0.png"/><Relationship Id="rId11" Type="http://schemas.openxmlformats.org/officeDocument/2006/relationships/image" Target="../media/image860.png"/><Relationship Id="rId5" Type="http://schemas.openxmlformats.org/officeDocument/2006/relationships/image" Target="../media/image760.png"/><Relationship Id="rId10" Type="http://schemas.openxmlformats.org/officeDocument/2006/relationships/image" Target="../media/image850.png"/><Relationship Id="rId4" Type="http://schemas.openxmlformats.org/officeDocument/2006/relationships/image" Target="../media/image751.png"/><Relationship Id="rId9" Type="http://schemas.openxmlformats.org/officeDocument/2006/relationships/image" Target="../media/image70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0.png"/><Relationship Id="rId3" Type="http://schemas.openxmlformats.org/officeDocument/2006/relationships/image" Target="../media/image890.png"/><Relationship Id="rId7" Type="http://schemas.openxmlformats.org/officeDocument/2006/relationships/image" Target="../media/image930.png"/><Relationship Id="rId12" Type="http://schemas.openxmlformats.org/officeDocument/2006/relationships/image" Target="../media/image1000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0.png"/><Relationship Id="rId11" Type="http://schemas.openxmlformats.org/officeDocument/2006/relationships/image" Target="../media/image990.png"/><Relationship Id="rId5" Type="http://schemas.openxmlformats.org/officeDocument/2006/relationships/image" Target="../media/image911.png"/><Relationship Id="rId10" Type="http://schemas.openxmlformats.org/officeDocument/2006/relationships/image" Target="../media/image980.png"/><Relationship Id="rId4" Type="http://schemas.openxmlformats.org/officeDocument/2006/relationships/image" Target="../media/image900.png"/><Relationship Id="rId9" Type="http://schemas.openxmlformats.org/officeDocument/2006/relationships/image" Target="../media/image95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3" Type="http://schemas.openxmlformats.org/officeDocument/2006/relationships/image" Target="../media/image750.png"/><Relationship Id="rId7" Type="http://schemas.openxmlformats.org/officeDocument/2006/relationships/image" Target="../media/image104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0.png"/><Relationship Id="rId5" Type="http://schemas.openxmlformats.org/officeDocument/2006/relationships/image" Target="../media/image1020.png"/><Relationship Id="rId10" Type="http://schemas.openxmlformats.org/officeDocument/2006/relationships/image" Target="../media/image107.png"/><Relationship Id="rId4" Type="http://schemas.openxmlformats.org/officeDocument/2006/relationships/image" Target="../media/image1010.png"/><Relationship Id="rId9" Type="http://schemas.openxmlformats.org/officeDocument/2006/relationships/image" Target="../media/image1060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3.png"/><Relationship Id="rId39" Type="http://schemas.openxmlformats.org/officeDocument/2006/relationships/image" Target="../media/image136.png"/><Relationship Id="rId21" Type="http://schemas.openxmlformats.org/officeDocument/2006/relationships/image" Target="../media/image116.png"/><Relationship Id="rId34" Type="http://schemas.openxmlformats.org/officeDocument/2006/relationships/image" Target="../media/image131.png"/><Relationship Id="rId42" Type="http://schemas.openxmlformats.org/officeDocument/2006/relationships/image" Target="../media/image139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29" Type="http://schemas.openxmlformats.org/officeDocument/2006/relationships/image" Target="../media/image126.png"/><Relationship Id="rId41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24" Type="http://schemas.openxmlformats.org/officeDocument/2006/relationships/image" Target="../media/image121.png"/><Relationship Id="rId32" Type="http://schemas.openxmlformats.org/officeDocument/2006/relationships/image" Target="../media/image129.png"/><Relationship Id="rId37" Type="http://schemas.openxmlformats.org/officeDocument/2006/relationships/image" Target="../media/image134.png"/><Relationship Id="rId40" Type="http://schemas.openxmlformats.org/officeDocument/2006/relationships/image" Target="../media/image137.png"/><Relationship Id="rId5" Type="http://schemas.openxmlformats.org/officeDocument/2006/relationships/image" Target="../media/image99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5.png"/><Relationship Id="rId36" Type="http://schemas.openxmlformats.org/officeDocument/2006/relationships/image" Target="../media/image133.png"/><Relationship Id="rId10" Type="http://schemas.openxmlformats.org/officeDocument/2006/relationships/image" Target="../media/image104.png"/><Relationship Id="rId19" Type="http://schemas.openxmlformats.org/officeDocument/2006/relationships/image" Target="../media/image114.png"/><Relationship Id="rId31" Type="http://schemas.openxmlformats.org/officeDocument/2006/relationships/image" Target="../media/image128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4.png"/><Relationship Id="rId30" Type="http://schemas.openxmlformats.org/officeDocument/2006/relationships/image" Target="../media/image127.png"/><Relationship Id="rId35" Type="http://schemas.openxmlformats.org/officeDocument/2006/relationships/image" Target="../media/image132.png"/><Relationship Id="rId43" Type="http://schemas.openxmlformats.org/officeDocument/2006/relationships/image" Target="../media/image140.png"/><Relationship Id="rId8" Type="http://schemas.openxmlformats.org/officeDocument/2006/relationships/image" Target="../media/image102.png"/><Relationship Id="rId3" Type="http://schemas.openxmlformats.org/officeDocument/2006/relationships/image" Target="../media/image95.png"/><Relationship Id="rId12" Type="http://schemas.openxmlformats.org/officeDocument/2006/relationships/image" Target="../media/image106.png"/><Relationship Id="rId17" Type="http://schemas.openxmlformats.org/officeDocument/2006/relationships/image" Target="../media/image112.png"/><Relationship Id="rId25" Type="http://schemas.openxmlformats.org/officeDocument/2006/relationships/image" Target="../media/image122.png"/><Relationship Id="rId33" Type="http://schemas.openxmlformats.org/officeDocument/2006/relationships/image" Target="../media/image130.png"/><Relationship Id="rId38" Type="http://schemas.openxmlformats.org/officeDocument/2006/relationships/image" Target="../media/image135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.png"/><Relationship Id="rId18" Type="http://schemas.openxmlformats.org/officeDocument/2006/relationships/image" Target="../media/image156.png"/><Relationship Id="rId26" Type="http://schemas.openxmlformats.org/officeDocument/2006/relationships/image" Target="../media/image164.png"/><Relationship Id="rId39" Type="http://schemas.openxmlformats.org/officeDocument/2006/relationships/image" Target="../media/image177.png"/><Relationship Id="rId21" Type="http://schemas.openxmlformats.org/officeDocument/2006/relationships/image" Target="../media/image159.png"/><Relationship Id="rId34" Type="http://schemas.openxmlformats.org/officeDocument/2006/relationships/image" Target="../media/image172.png"/><Relationship Id="rId42" Type="http://schemas.openxmlformats.org/officeDocument/2006/relationships/image" Target="../media/image180.png"/><Relationship Id="rId7" Type="http://schemas.openxmlformats.org/officeDocument/2006/relationships/image" Target="../media/image14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4.png"/><Relationship Id="rId20" Type="http://schemas.openxmlformats.org/officeDocument/2006/relationships/image" Target="../media/image158.png"/><Relationship Id="rId29" Type="http://schemas.openxmlformats.org/officeDocument/2006/relationships/image" Target="../media/image167.png"/><Relationship Id="rId41" Type="http://schemas.openxmlformats.org/officeDocument/2006/relationships/image" Target="../media/image1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24" Type="http://schemas.openxmlformats.org/officeDocument/2006/relationships/image" Target="../media/image162.png"/><Relationship Id="rId32" Type="http://schemas.openxmlformats.org/officeDocument/2006/relationships/image" Target="../media/image170.png"/><Relationship Id="rId37" Type="http://schemas.openxmlformats.org/officeDocument/2006/relationships/image" Target="../media/image175.png"/><Relationship Id="rId40" Type="http://schemas.openxmlformats.org/officeDocument/2006/relationships/image" Target="../media/image178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23" Type="http://schemas.openxmlformats.org/officeDocument/2006/relationships/image" Target="../media/image161.png"/><Relationship Id="rId28" Type="http://schemas.openxmlformats.org/officeDocument/2006/relationships/image" Target="../media/image166.png"/><Relationship Id="rId36" Type="http://schemas.openxmlformats.org/officeDocument/2006/relationships/image" Target="../media/image174.png"/><Relationship Id="rId10" Type="http://schemas.openxmlformats.org/officeDocument/2006/relationships/image" Target="../media/image148.png"/><Relationship Id="rId19" Type="http://schemas.openxmlformats.org/officeDocument/2006/relationships/image" Target="../media/image157.png"/><Relationship Id="rId31" Type="http://schemas.openxmlformats.org/officeDocument/2006/relationships/image" Target="../media/image169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Relationship Id="rId22" Type="http://schemas.openxmlformats.org/officeDocument/2006/relationships/image" Target="../media/image160.png"/><Relationship Id="rId27" Type="http://schemas.openxmlformats.org/officeDocument/2006/relationships/image" Target="../media/image165.png"/><Relationship Id="rId30" Type="http://schemas.openxmlformats.org/officeDocument/2006/relationships/image" Target="../media/image168.png"/><Relationship Id="rId35" Type="http://schemas.openxmlformats.org/officeDocument/2006/relationships/image" Target="../media/image173.png"/><Relationship Id="rId43" Type="http://schemas.openxmlformats.org/officeDocument/2006/relationships/image" Target="../media/image135.png"/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5" Type="http://schemas.openxmlformats.org/officeDocument/2006/relationships/image" Target="../media/image163.png"/><Relationship Id="rId33" Type="http://schemas.openxmlformats.org/officeDocument/2006/relationships/image" Target="../media/image171.png"/><Relationship Id="rId38" Type="http://schemas.openxmlformats.org/officeDocument/2006/relationships/image" Target="../media/image176.pn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2.png"/><Relationship Id="rId18" Type="http://schemas.openxmlformats.org/officeDocument/2006/relationships/image" Target="../media/image197.png"/><Relationship Id="rId26" Type="http://schemas.openxmlformats.org/officeDocument/2006/relationships/image" Target="../media/image205.png"/><Relationship Id="rId3" Type="http://schemas.openxmlformats.org/officeDocument/2006/relationships/image" Target="../media/image182.png"/><Relationship Id="rId21" Type="http://schemas.openxmlformats.org/officeDocument/2006/relationships/image" Target="../media/image200.png"/><Relationship Id="rId34" Type="http://schemas.openxmlformats.org/officeDocument/2006/relationships/image" Target="../media/image214.png"/><Relationship Id="rId7" Type="http://schemas.openxmlformats.org/officeDocument/2006/relationships/image" Target="../media/image186.png"/><Relationship Id="rId12" Type="http://schemas.openxmlformats.org/officeDocument/2006/relationships/image" Target="../media/image191.png"/><Relationship Id="rId17" Type="http://schemas.openxmlformats.org/officeDocument/2006/relationships/image" Target="../media/image196.png"/><Relationship Id="rId25" Type="http://schemas.openxmlformats.org/officeDocument/2006/relationships/image" Target="../media/image204.png"/><Relationship Id="rId33" Type="http://schemas.openxmlformats.org/officeDocument/2006/relationships/image" Target="../media/image213.png"/><Relationship Id="rId2" Type="http://schemas.openxmlformats.org/officeDocument/2006/relationships/image" Target="../media/image181.png"/><Relationship Id="rId16" Type="http://schemas.openxmlformats.org/officeDocument/2006/relationships/image" Target="../media/image195.png"/><Relationship Id="rId20" Type="http://schemas.openxmlformats.org/officeDocument/2006/relationships/image" Target="../media/image199.png"/><Relationship Id="rId29" Type="http://schemas.openxmlformats.org/officeDocument/2006/relationships/image" Target="../media/image2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5.png"/><Relationship Id="rId11" Type="http://schemas.openxmlformats.org/officeDocument/2006/relationships/image" Target="../media/image190.png"/><Relationship Id="rId24" Type="http://schemas.openxmlformats.org/officeDocument/2006/relationships/image" Target="../media/image203.png"/><Relationship Id="rId32" Type="http://schemas.openxmlformats.org/officeDocument/2006/relationships/image" Target="../media/image212.png"/><Relationship Id="rId5" Type="http://schemas.openxmlformats.org/officeDocument/2006/relationships/image" Target="../media/image184.png"/><Relationship Id="rId15" Type="http://schemas.openxmlformats.org/officeDocument/2006/relationships/image" Target="../media/image194.png"/><Relationship Id="rId23" Type="http://schemas.openxmlformats.org/officeDocument/2006/relationships/image" Target="../media/image202.png"/><Relationship Id="rId28" Type="http://schemas.openxmlformats.org/officeDocument/2006/relationships/image" Target="../media/image207.png"/><Relationship Id="rId10" Type="http://schemas.openxmlformats.org/officeDocument/2006/relationships/image" Target="../media/image189.png"/><Relationship Id="rId19" Type="http://schemas.openxmlformats.org/officeDocument/2006/relationships/image" Target="../media/image198.png"/><Relationship Id="rId31" Type="http://schemas.openxmlformats.org/officeDocument/2006/relationships/image" Target="../media/image210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Relationship Id="rId14" Type="http://schemas.openxmlformats.org/officeDocument/2006/relationships/image" Target="../media/image193.png"/><Relationship Id="rId22" Type="http://schemas.openxmlformats.org/officeDocument/2006/relationships/image" Target="../media/image201.png"/><Relationship Id="rId27" Type="http://schemas.openxmlformats.org/officeDocument/2006/relationships/image" Target="../media/image206.png"/><Relationship Id="rId30" Type="http://schemas.openxmlformats.org/officeDocument/2006/relationships/image" Target="../media/image209.png"/><Relationship Id="rId8" Type="http://schemas.openxmlformats.org/officeDocument/2006/relationships/image" Target="../media/image18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7.png"/><Relationship Id="rId18" Type="http://schemas.openxmlformats.org/officeDocument/2006/relationships/image" Target="../media/image232.png"/><Relationship Id="rId3" Type="http://schemas.openxmlformats.org/officeDocument/2006/relationships/image" Target="../media/image216.png"/><Relationship Id="rId21" Type="http://schemas.openxmlformats.org/officeDocument/2006/relationships/image" Target="../media/image235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" Type="http://schemas.openxmlformats.org/officeDocument/2006/relationships/image" Target="../media/image215.png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9.png"/><Relationship Id="rId11" Type="http://schemas.openxmlformats.org/officeDocument/2006/relationships/image" Target="../media/image225.png"/><Relationship Id="rId24" Type="http://schemas.openxmlformats.org/officeDocument/2006/relationships/image" Target="../media/image238.png"/><Relationship Id="rId5" Type="http://schemas.openxmlformats.org/officeDocument/2006/relationships/image" Target="../media/image218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10" Type="http://schemas.openxmlformats.org/officeDocument/2006/relationships/image" Target="../media/image224.png"/><Relationship Id="rId19" Type="http://schemas.openxmlformats.org/officeDocument/2006/relationships/image" Target="../media/image233.png"/><Relationship Id="rId4" Type="http://schemas.openxmlformats.org/officeDocument/2006/relationships/image" Target="../media/image217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3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0.png"/><Relationship Id="rId13" Type="http://schemas.openxmlformats.org/officeDocument/2006/relationships/image" Target="../media/image239.png"/><Relationship Id="rId3" Type="http://schemas.openxmlformats.org/officeDocument/2006/relationships/image" Target="../media/image890.png"/><Relationship Id="rId7" Type="http://schemas.openxmlformats.org/officeDocument/2006/relationships/image" Target="../media/image930.png"/><Relationship Id="rId12" Type="http://schemas.openxmlformats.org/officeDocument/2006/relationships/image" Target="../media/image1000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0.png"/><Relationship Id="rId11" Type="http://schemas.openxmlformats.org/officeDocument/2006/relationships/image" Target="../media/image990.png"/><Relationship Id="rId5" Type="http://schemas.openxmlformats.org/officeDocument/2006/relationships/image" Target="../media/image911.png"/><Relationship Id="rId15" Type="http://schemas.openxmlformats.org/officeDocument/2006/relationships/image" Target="../media/image241.png"/><Relationship Id="rId10" Type="http://schemas.openxmlformats.org/officeDocument/2006/relationships/image" Target="../media/image980.png"/><Relationship Id="rId4" Type="http://schemas.openxmlformats.org/officeDocument/2006/relationships/image" Target="../media/image900.png"/><Relationship Id="rId9" Type="http://schemas.openxmlformats.org/officeDocument/2006/relationships/image" Target="../media/image950.png"/><Relationship Id="rId14" Type="http://schemas.openxmlformats.org/officeDocument/2006/relationships/image" Target="../media/image24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0.png"/><Relationship Id="rId13" Type="http://schemas.openxmlformats.org/officeDocument/2006/relationships/image" Target="../media/image243.png"/><Relationship Id="rId3" Type="http://schemas.openxmlformats.org/officeDocument/2006/relationships/image" Target="../media/image730.png"/><Relationship Id="rId7" Type="http://schemas.openxmlformats.org/officeDocument/2006/relationships/image" Target="../media/image1030.png"/><Relationship Id="rId12" Type="http://schemas.openxmlformats.org/officeDocument/2006/relationships/image" Target="../media/image2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0.png"/><Relationship Id="rId11" Type="http://schemas.openxmlformats.org/officeDocument/2006/relationships/image" Target="../media/image107.png"/><Relationship Id="rId5" Type="http://schemas.openxmlformats.org/officeDocument/2006/relationships/image" Target="../media/image1010.png"/><Relationship Id="rId10" Type="http://schemas.openxmlformats.org/officeDocument/2006/relationships/image" Target="../media/image1060.png"/><Relationship Id="rId4" Type="http://schemas.openxmlformats.org/officeDocument/2006/relationships/image" Target="../media/image750.png"/><Relationship Id="rId9" Type="http://schemas.openxmlformats.org/officeDocument/2006/relationships/image" Target="../media/image10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062B8-D1C6-A2EA-EC47-C90C2F53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The Art of Linear Algebra</a:t>
            </a:r>
            <a:br>
              <a:rPr kumimoji="1" lang="en-US" altLang="ja-JP" dirty="0"/>
            </a:br>
            <a:r>
              <a:rPr lang="en-US" altLang="ja-JP" dirty="0"/>
              <a:t>Original illustrations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B3B87F-83E9-2664-796D-25CD9781B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en-US" altLang="ja-JP"/>
              <a:t>2022/9/22 </a:t>
            </a:r>
            <a:r>
              <a:rPr kumimoji="1" lang="en-US" altLang="ja-JP"/>
              <a:t>Matrix World Update</a:t>
            </a:r>
          </a:p>
          <a:p>
            <a:r>
              <a:rPr lang="en-US" altLang="ja-JP"/>
              <a:t>2022/10/6 Separation of pics</a:t>
            </a:r>
          </a:p>
          <a:p>
            <a:r>
              <a:rPr kumimoji="1" lang="en-US" altLang="ja-JP"/>
              <a:t>2022/11/7 Color change for gray scale</a:t>
            </a:r>
          </a:p>
          <a:p>
            <a:r>
              <a:rPr lang="en-US" altLang="ja-JP"/>
              <a:t>2023/3/4 Adjustment for PREMUS (paper)</a:t>
            </a:r>
          </a:p>
          <a:p>
            <a:r>
              <a:rPr kumimoji="1" lang="en-US" altLang="ja-JP"/>
              <a:t>2023/8/22 Adjustment for PREMUS(darker color for map of eigenvalues)</a:t>
            </a:r>
            <a:endParaRPr kumimoji="1" lang="ja-JP" altLang="en-US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8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4CC721-57FC-766D-C211-BF605D16E2B3}"/>
              </a:ext>
            </a:extLst>
          </p:cNvPr>
          <p:cNvGrpSpPr/>
          <p:nvPr/>
        </p:nvGrpSpPr>
        <p:grpSpPr>
          <a:xfrm>
            <a:off x="975708" y="1122493"/>
            <a:ext cx="2739517" cy="766739"/>
            <a:chOff x="975708" y="1122493"/>
            <a:chExt cx="2739517" cy="766739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FABD9A52-09BC-0A37-91DA-41F7F8DA4BD2}"/>
                </a:ext>
              </a:extLst>
            </p:cNvPr>
            <p:cNvSpPr/>
            <p:nvPr/>
          </p:nvSpPr>
          <p:spPr>
            <a:xfrm>
              <a:off x="975708" y="1161867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vM1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7BD1771-0F43-1CC0-AD28-AE5C28150E0A}"/>
                </a:ext>
              </a:extLst>
            </p:cNvPr>
            <p:cNvGrpSpPr/>
            <p:nvPr/>
          </p:nvGrpSpPr>
          <p:grpSpPr>
            <a:xfrm>
              <a:off x="1514433" y="1122493"/>
              <a:ext cx="2200792" cy="766739"/>
              <a:chOff x="3110267" y="4405447"/>
              <a:chExt cx="2200792" cy="766739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83A1B74C-C344-F640-2F8C-5C66EF7E4F4E}"/>
                  </a:ext>
                </a:extLst>
              </p:cNvPr>
              <p:cNvGrpSpPr/>
              <p:nvPr/>
            </p:nvGrpSpPr>
            <p:grpSpPr>
              <a:xfrm>
                <a:off x="3850566" y="4505613"/>
                <a:ext cx="462072" cy="666573"/>
                <a:chOff x="5554732" y="900138"/>
                <a:chExt cx="462072" cy="666573"/>
              </a:xfrm>
            </p:grpSpPr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27505358-5B91-E360-8156-80B1B53DC6FB}"/>
                    </a:ext>
                  </a:extLst>
                </p:cNvPr>
                <p:cNvGrpSpPr/>
                <p:nvPr/>
              </p:nvGrpSpPr>
              <p:grpSpPr>
                <a:xfrm>
                  <a:off x="5554732" y="900138"/>
                  <a:ext cx="462072" cy="666573"/>
                  <a:chOff x="1462419" y="107793"/>
                  <a:chExt cx="247407" cy="356903"/>
                </a:xfrm>
              </p:grpSpPr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62015502-9AF3-2AE4-881A-986A7BE46B28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  <p:sp>
                <p:nvSpPr>
                  <p:cNvPr id="22" name="左大かっこ 21">
                    <a:extLst>
                      <a:ext uri="{FF2B5EF4-FFF2-40B4-BE49-F238E27FC236}">
                        <a16:creationId xmlns:a16="http://schemas.microsoft.com/office/drawing/2014/main" id="{8FE9704C-CEB0-DCD4-E0E0-ADA085F106B4}"/>
                      </a:ext>
                    </a:extLst>
                  </p:cNvPr>
                  <p:cNvSpPr/>
                  <p:nvPr/>
                </p:nvSpPr>
                <p:spPr>
                  <a:xfrm flipH="1">
                    <a:off x="1664107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5BB0BC6D-CD04-0D6F-78C5-20E474C47A8E}"/>
                    </a:ext>
                  </a:extLst>
                </p:cNvPr>
                <p:cNvSpPr/>
                <p:nvPr/>
              </p:nvSpPr>
              <p:spPr>
                <a:xfrm>
                  <a:off x="5615321" y="938472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B6C10C72-2943-DC26-7433-F75AFCF9C4CB}"/>
                    </a:ext>
                  </a:extLst>
                </p:cNvPr>
                <p:cNvSpPr/>
                <p:nvPr/>
              </p:nvSpPr>
              <p:spPr>
                <a:xfrm>
                  <a:off x="5820816" y="938472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B60B0DD-770F-E7B8-FE72-40492D8CBF67}"/>
                  </a:ext>
                </a:extLst>
              </p:cNvPr>
              <p:cNvSpPr/>
              <p:nvPr/>
            </p:nvSpPr>
            <p:spPr>
              <a:xfrm>
                <a:off x="3140508" y="4548805"/>
                <a:ext cx="566834" cy="133985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919EEFDF-1FBF-6E1D-3DDF-6FE19CC9D47D}"/>
                  </a:ext>
                </a:extLst>
              </p:cNvPr>
              <p:cNvSpPr/>
              <p:nvPr/>
            </p:nvSpPr>
            <p:spPr>
              <a:xfrm>
                <a:off x="3110267" y="4515382"/>
                <a:ext cx="45719" cy="2120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B91DB622-1A02-A156-1998-103B3CD90F21}"/>
                  </a:ext>
                </a:extLst>
              </p:cNvPr>
              <p:cNvSpPr/>
              <p:nvPr/>
            </p:nvSpPr>
            <p:spPr>
              <a:xfrm flipH="1">
                <a:off x="3699443" y="4513806"/>
                <a:ext cx="53237" cy="21359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3063A982-9A0A-8CA4-67CC-406D19DC6D45}"/>
                      </a:ext>
                    </a:extLst>
                  </p:cNvPr>
                  <p:cNvSpPr txBox="1"/>
                  <p:nvPr/>
                </p:nvSpPr>
                <p:spPr>
                  <a:xfrm>
                    <a:off x="4368763" y="440544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0" name="テキスト ボックス 119">
                    <a:extLst>
                      <a:ext uri="{FF2B5EF4-FFF2-40B4-BE49-F238E27FC236}">
                        <a16:creationId xmlns:a16="http://schemas.microsoft.com/office/drawing/2014/main" id="{BC12F2C8-6448-C62D-49F1-71D63B13DD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8763" y="4405447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762" r="-476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0149C50A-BF19-FC39-75E3-38933F81C740}"/>
                  </a:ext>
                </a:extLst>
              </p:cNvPr>
              <p:cNvGrpSpPr/>
              <p:nvPr/>
            </p:nvGrpSpPr>
            <p:grpSpPr>
              <a:xfrm>
                <a:off x="4739766" y="4518044"/>
                <a:ext cx="196596" cy="194343"/>
                <a:chOff x="4163876" y="2548857"/>
                <a:chExt cx="196596" cy="194343"/>
              </a:xfrm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7C579F61-04EA-37FC-2DBD-DEDA5E38523C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97CFF96-3DDE-A972-F9A9-3C143EB7BC98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99F86682-6BB6-B8A1-DDE6-EB6750279565}"/>
                  </a:ext>
                </a:extLst>
              </p:cNvPr>
              <p:cNvGrpSpPr/>
              <p:nvPr/>
            </p:nvGrpSpPr>
            <p:grpSpPr>
              <a:xfrm>
                <a:off x="5034897" y="4514758"/>
                <a:ext cx="196596" cy="194343"/>
                <a:chOff x="4163876" y="2548857"/>
                <a:chExt cx="196596" cy="194343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C909F68F-2669-B150-A6EB-80A0A4F3DAEF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203EFFC2-A5AE-5FAB-5FD7-8FEF35AEE1E0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ED66DE89-3D1E-BD75-8E78-082C87BAD3ED}"/>
                  </a:ext>
                </a:extLst>
              </p:cNvPr>
              <p:cNvSpPr/>
              <p:nvPr/>
            </p:nvSpPr>
            <p:spPr>
              <a:xfrm>
                <a:off x="4668646" y="4505532"/>
                <a:ext cx="45719" cy="2120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292948F7-DBDE-8BA2-C619-5D8E8AC27D84}"/>
                  </a:ext>
                </a:extLst>
              </p:cNvPr>
              <p:cNvSpPr/>
              <p:nvPr/>
            </p:nvSpPr>
            <p:spPr>
              <a:xfrm flipH="1">
                <a:off x="5257822" y="4503956"/>
                <a:ext cx="53237" cy="21359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708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38CD62-A59B-6E51-6067-BBE97AC1E312}"/>
              </a:ext>
            </a:extLst>
          </p:cNvPr>
          <p:cNvGrpSpPr/>
          <p:nvPr/>
        </p:nvGrpSpPr>
        <p:grpSpPr>
          <a:xfrm>
            <a:off x="987296" y="3426418"/>
            <a:ext cx="4219879" cy="702527"/>
            <a:chOff x="987296" y="3426418"/>
            <a:chExt cx="4219879" cy="702527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B93BC944-0E8D-F1BE-B001-7B2F85FDD576}"/>
                </a:ext>
              </a:extLst>
            </p:cNvPr>
            <p:cNvSpPr/>
            <p:nvPr/>
          </p:nvSpPr>
          <p:spPr>
            <a:xfrm>
              <a:off x="987296" y="3426418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vM2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5B9F1E2F-A485-BC8C-00F3-C90AF163B851}"/>
                </a:ext>
              </a:extLst>
            </p:cNvPr>
            <p:cNvSpPr/>
            <p:nvPr/>
          </p:nvSpPr>
          <p:spPr>
            <a:xfrm>
              <a:off x="1767721" y="354911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9D47AC4E-D4C5-5F08-CF0A-CF85FD7F9F1F}"/>
                </a:ext>
              </a:extLst>
            </p:cNvPr>
            <p:cNvSpPr/>
            <p:nvPr/>
          </p:nvSpPr>
          <p:spPr>
            <a:xfrm>
              <a:off x="1969052" y="354733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CEAF65FD-6E9F-EE6A-3E6F-6DDAEA408413}"/>
                </a:ext>
              </a:extLst>
            </p:cNvPr>
            <p:cNvSpPr/>
            <p:nvPr/>
          </p:nvSpPr>
          <p:spPr>
            <a:xfrm>
              <a:off x="2178337" y="346237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1F46304F-53D1-54E3-9DCA-38E81F560DD8}"/>
                </a:ext>
              </a:extLst>
            </p:cNvPr>
            <p:cNvSpPr/>
            <p:nvPr/>
          </p:nvSpPr>
          <p:spPr>
            <a:xfrm flipH="1">
              <a:off x="2579100" y="346237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3560445-DC48-D3B9-B533-E3B8AE354763}"/>
                </a:ext>
              </a:extLst>
            </p:cNvPr>
            <p:cNvSpPr/>
            <p:nvPr/>
          </p:nvSpPr>
          <p:spPr>
            <a:xfrm>
              <a:off x="2215088" y="3532343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D5FBA65-9381-9C92-1C93-D0B99F369E24}"/>
                </a:ext>
              </a:extLst>
            </p:cNvPr>
            <p:cNvSpPr/>
            <p:nvPr/>
          </p:nvSpPr>
          <p:spPr>
            <a:xfrm>
              <a:off x="2215088" y="3727905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F37B362-A174-FE9C-B546-8C882EC14759}"/>
                </a:ext>
              </a:extLst>
            </p:cNvPr>
            <p:cNvSpPr/>
            <p:nvPr/>
          </p:nvSpPr>
          <p:spPr>
            <a:xfrm>
              <a:off x="2215088" y="3930478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6676282-E20B-8BD6-5B9E-14DD802DA011}"/>
                    </a:ext>
                  </a:extLst>
                </p:cNvPr>
                <p:cNvSpPr txBox="1"/>
                <p:nvPr/>
              </p:nvSpPr>
              <p:spPr>
                <a:xfrm>
                  <a:off x="2689196" y="3441479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6676282-E20B-8BD6-5B9E-14DD802DA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196" y="3441479"/>
                  <a:ext cx="25429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9863DA0-EB35-A07B-5714-9307E4D65E73}"/>
                    </a:ext>
                  </a:extLst>
                </p:cNvPr>
                <p:cNvSpPr txBox="1"/>
                <p:nvPr/>
              </p:nvSpPr>
              <p:spPr>
                <a:xfrm>
                  <a:off x="3565616" y="344147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9863DA0-EB35-A07B-5714-9307E4D65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616" y="3441478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524" r="-14286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D117FD9-A757-F986-5A75-22762C80B3FC}"/>
                </a:ext>
              </a:extLst>
            </p:cNvPr>
            <p:cNvSpPr/>
            <p:nvPr/>
          </p:nvSpPr>
          <p:spPr>
            <a:xfrm>
              <a:off x="2985989" y="355313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54C244F-1798-7912-4C88-11DAFC149965}"/>
                </a:ext>
              </a:extLst>
            </p:cNvPr>
            <p:cNvSpPr/>
            <p:nvPr/>
          </p:nvSpPr>
          <p:spPr>
            <a:xfrm>
              <a:off x="3110529" y="3532343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FFE11EBA-7441-F1C9-FB8E-24346662963F}"/>
                </a:ext>
              </a:extLst>
            </p:cNvPr>
            <p:cNvSpPr/>
            <p:nvPr/>
          </p:nvSpPr>
          <p:spPr>
            <a:xfrm>
              <a:off x="3080288" y="349280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35E26EC4-F0CD-A8A9-7EC5-256EEA37BC03}"/>
                </a:ext>
              </a:extLst>
            </p:cNvPr>
            <p:cNvSpPr/>
            <p:nvPr/>
          </p:nvSpPr>
          <p:spPr>
            <a:xfrm flipH="1">
              <a:off x="3502046" y="349123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0341C62A-B931-AB7A-4827-642556A6622B}"/>
                </a:ext>
              </a:extLst>
            </p:cNvPr>
            <p:cNvSpPr/>
            <p:nvPr/>
          </p:nvSpPr>
          <p:spPr>
            <a:xfrm>
              <a:off x="1519374" y="3467597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" name="左大かっこ 17">
              <a:extLst>
                <a:ext uri="{FF2B5EF4-FFF2-40B4-BE49-F238E27FC236}">
                  <a16:creationId xmlns:a16="http://schemas.microsoft.com/office/drawing/2014/main" id="{FB847544-1768-FDB0-C45A-87D2387FFF98}"/>
                </a:ext>
              </a:extLst>
            </p:cNvPr>
            <p:cNvSpPr/>
            <p:nvPr/>
          </p:nvSpPr>
          <p:spPr>
            <a:xfrm flipH="1">
              <a:off x="2075660" y="3466021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4E72C5DB-BABB-1E9A-BE27-7261AA90C6CC}"/>
                </a:ext>
              </a:extLst>
            </p:cNvPr>
            <p:cNvSpPr/>
            <p:nvPr/>
          </p:nvSpPr>
          <p:spPr>
            <a:xfrm>
              <a:off x="1576807" y="354733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B5B9A20-AC74-D26E-0E95-3D57803C81AE}"/>
                    </a:ext>
                  </a:extLst>
                </p:cNvPr>
                <p:cNvSpPr txBox="1"/>
                <p:nvPr/>
              </p:nvSpPr>
              <p:spPr>
                <a:xfrm>
                  <a:off x="4387231" y="3433075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B5B9A20-AC74-D26E-0E95-3D57803C8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231" y="3433075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524" r="-14286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B558752C-93A5-8906-F3AC-BFEF9BB42258}"/>
                </a:ext>
              </a:extLst>
            </p:cNvPr>
            <p:cNvSpPr/>
            <p:nvPr/>
          </p:nvSpPr>
          <p:spPr>
            <a:xfrm>
              <a:off x="3807604" y="354473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A0858F9-E3E3-404C-FBDA-EFB75AFF05D1}"/>
                </a:ext>
              </a:extLst>
            </p:cNvPr>
            <p:cNvSpPr/>
            <p:nvPr/>
          </p:nvSpPr>
          <p:spPr>
            <a:xfrm>
              <a:off x="3932144" y="3523940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A016AA1-89E2-A2FF-C882-41A66E6B1C6A}"/>
                </a:ext>
              </a:extLst>
            </p:cNvPr>
            <p:cNvSpPr/>
            <p:nvPr/>
          </p:nvSpPr>
          <p:spPr>
            <a:xfrm>
              <a:off x="3901903" y="3484406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EFEDD785-1B8D-017C-1BDF-E348F9B4D149}"/>
                </a:ext>
              </a:extLst>
            </p:cNvPr>
            <p:cNvSpPr/>
            <p:nvPr/>
          </p:nvSpPr>
          <p:spPr>
            <a:xfrm flipH="1">
              <a:off x="4323661" y="3482830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C3909B3A-2375-9154-CDE4-6174E446367F}"/>
                </a:ext>
              </a:extLst>
            </p:cNvPr>
            <p:cNvSpPr/>
            <p:nvPr/>
          </p:nvSpPr>
          <p:spPr>
            <a:xfrm>
              <a:off x="4637881" y="353265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6A41D8A-C50F-CD53-D349-737C1AC7A0E0}"/>
                </a:ext>
              </a:extLst>
            </p:cNvPr>
            <p:cNvSpPr/>
            <p:nvPr/>
          </p:nvSpPr>
          <p:spPr>
            <a:xfrm>
              <a:off x="4762421" y="3511863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7" name="左大かっこ 26">
              <a:extLst>
                <a:ext uri="{FF2B5EF4-FFF2-40B4-BE49-F238E27FC236}">
                  <a16:creationId xmlns:a16="http://schemas.microsoft.com/office/drawing/2014/main" id="{1C65637D-4E12-1552-6564-F5078AA72362}"/>
                </a:ext>
              </a:extLst>
            </p:cNvPr>
            <p:cNvSpPr/>
            <p:nvPr/>
          </p:nvSpPr>
          <p:spPr>
            <a:xfrm>
              <a:off x="4732180" y="347232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A7534BA9-37E4-8614-F83E-7A5B86330CD4}"/>
                </a:ext>
              </a:extLst>
            </p:cNvPr>
            <p:cNvSpPr/>
            <p:nvPr/>
          </p:nvSpPr>
          <p:spPr>
            <a:xfrm flipH="1">
              <a:off x="5153938" y="347075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42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E46BAF-AF24-8B43-A34B-ECE6860CAD68}"/>
              </a:ext>
            </a:extLst>
          </p:cNvPr>
          <p:cNvSpPr/>
          <p:nvPr/>
        </p:nvSpPr>
        <p:spPr>
          <a:xfrm rot="1913394">
            <a:off x="3380140" y="1602408"/>
            <a:ext cx="1706320" cy="249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198D71-9460-3B44-AD50-BDCFC5C59B47}"/>
              </a:ext>
            </a:extLst>
          </p:cNvPr>
          <p:cNvSpPr/>
          <p:nvPr/>
        </p:nvSpPr>
        <p:spPr>
          <a:xfrm rot="1913394">
            <a:off x="4004285" y="4555338"/>
            <a:ext cx="986842" cy="853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01E002-89FF-514C-A4A4-6CB78AA63DE1}"/>
              </a:ext>
            </a:extLst>
          </p:cNvPr>
          <p:cNvSpPr/>
          <p:nvPr/>
        </p:nvSpPr>
        <p:spPr>
          <a:xfrm rot="1913394">
            <a:off x="6822979" y="2079567"/>
            <a:ext cx="2192102" cy="1839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4E3992-9117-8C47-90E6-35A55AD4CF1B}"/>
              </a:ext>
            </a:extLst>
          </p:cNvPr>
          <p:cNvSpPr/>
          <p:nvPr/>
        </p:nvSpPr>
        <p:spPr>
          <a:xfrm rot="1913394">
            <a:off x="8005738" y="4506473"/>
            <a:ext cx="879311" cy="1124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/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blipFill>
                <a:blip r:embed="rId2"/>
                <a:stretch>
                  <a:fillRect l="-11111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/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blipFill>
                <a:blip r:embed="rId3"/>
                <a:stretch>
                  <a:fillRect l="-1333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/>
              <p:nvPr/>
            </p:nvSpPr>
            <p:spPr>
              <a:xfrm>
                <a:off x="7387208" y="2241720"/>
                <a:ext cx="88165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column space</a:t>
                </a:r>
              </a:p>
              <a:p>
                <a:pPr algn="ctr"/>
                <a:r>
                  <a:rPr lang="en-US" altLang="ja-JP" sz="1620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208" y="2241720"/>
                <a:ext cx="881652" cy="415498"/>
              </a:xfrm>
              <a:prstGeom prst="rect">
                <a:avLst/>
              </a:prstGeom>
              <a:blipFill>
                <a:blip r:embed="rId4"/>
                <a:stretch>
                  <a:fillRect l="-8571" t="-11765" r="-10000" b="-2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/>
              <p:nvPr/>
            </p:nvSpPr>
            <p:spPr>
              <a:xfrm>
                <a:off x="3675717" y="2218028"/>
                <a:ext cx="650819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row space</a:t>
                </a:r>
              </a:p>
              <a:p>
                <a:pPr algn="ctr"/>
                <a:r>
                  <a:rPr lang="en-US" altLang="ja-JP" sz="1620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62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717" y="2218028"/>
                <a:ext cx="650819" cy="415498"/>
              </a:xfrm>
              <a:prstGeom prst="rect">
                <a:avLst/>
              </a:prstGeom>
              <a:blipFill>
                <a:blip r:embed="rId5"/>
                <a:stretch>
                  <a:fillRect l="-13462" t="-8824" r="-13462" b="-2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/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blipFill>
                <a:blip r:embed="rId6"/>
                <a:stretch>
                  <a:fillRect l="-5357" t="-12121" r="-3571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CE98C4-4A03-4442-BA5A-51698A499EEF}"/>
              </a:ext>
            </a:extLst>
          </p:cNvPr>
          <p:cNvSpPr/>
          <p:nvPr/>
        </p:nvSpPr>
        <p:spPr>
          <a:xfrm rot="1913394">
            <a:off x="4334503" y="4249044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C7CCCDB-D310-364E-960F-EAF6A7DB7F3B}"/>
              </a:ext>
            </a:extLst>
          </p:cNvPr>
          <p:cNvSpPr/>
          <p:nvPr/>
        </p:nvSpPr>
        <p:spPr>
          <a:xfrm rot="1913394">
            <a:off x="8397794" y="4249046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/>
              <p:nvPr/>
            </p:nvSpPr>
            <p:spPr>
              <a:xfrm>
                <a:off x="8059110" y="4866600"/>
                <a:ext cx="86081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left 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110" y="4866600"/>
                <a:ext cx="860812" cy="415498"/>
              </a:xfrm>
              <a:prstGeom prst="rect">
                <a:avLst/>
              </a:prstGeom>
              <a:blipFill>
                <a:blip r:embed="rId7"/>
                <a:stretch>
                  <a:fillRect l="-8696" t="-12121" r="-8696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/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blipFill>
                <a:blip r:embed="rId8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/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blipFill>
                <a:blip r:embed="rId9"/>
                <a:stretch>
                  <a:fillRect l="-17143" t="-9524" r="-2857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/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blipFill>
                <a:blip r:embed="rId10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/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blipFill>
                <a:blip r:embed="rId11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9853E7-E1E8-124A-A7EE-269D3D67BF34}"/>
              </a:ext>
            </a:extLst>
          </p:cNvPr>
          <p:cNvSpPr txBox="1"/>
          <p:nvPr/>
        </p:nvSpPr>
        <p:spPr>
          <a:xfrm>
            <a:off x="2563618" y="1983651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59D4A2-C84E-B946-888C-4BF4674DD2B8}"/>
              </a:ext>
            </a:extLst>
          </p:cNvPr>
          <p:cNvSpPr txBox="1"/>
          <p:nvPr/>
        </p:nvSpPr>
        <p:spPr>
          <a:xfrm>
            <a:off x="2857968" y="5259677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11E04D-9C41-A448-AE7B-03033DB02AC0}"/>
              </a:ext>
            </a:extLst>
          </p:cNvPr>
          <p:cNvSpPr txBox="1"/>
          <p:nvPr/>
        </p:nvSpPr>
        <p:spPr>
          <a:xfrm>
            <a:off x="6467468" y="5285460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000C5A-D853-D24A-9052-FB6BF319E696}"/>
              </a:ext>
            </a:extLst>
          </p:cNvPr>
          <p:cNvSpPr txBox="1"/>
          <p:nvPr/>
        </p:nvSpPr>
        <p:spPr>
          <a:xfrm>
            <a:off x="6249225" y="1983649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/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blipFill>
                <a:blip r:embed="rId12"/>
                <a:stretch>
                  <a:fillRect l="-6122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/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blipFill>
                <a:blip r:embed="rId13"/>
                <a:stretch>
                  <a:fillRect l="-7500" r="-12500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/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blipFill>
                <a:blip r:embed="rId14"/>
                <a:stretch>
                  <a:fillRect l="-7317" r="-12195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/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2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blipFill>
                <a:blip r:embed="rId15"/>
                <a:stretch>
                  <a:fillRect l="-8163" t="-4762" r="-1020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/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blipFill>
                <a:blip r:embed="rId16"/>
                <a:stretch>
                  <a:fillRect l="-3947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/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blipFill>
                <a:blip r:embed="rId17"/>
                <a:stretch>
                  <a:fillRect l="-11111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895F3C3-4843-BF4B-B634-B437122D312B}"/>
              </a:ext>
            </a:extLst>
          </p:cNvPr>
          <p:cNvCxnSpPr/>
          <p:nvPr/>
        </p:nvCxnSpPr>
        <p:spPr>
          <a:xfrm>
            <a:off x="5142148" y="1220416"/>
            <a:ext cx="17386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/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blipFill>
                <a:blip r:embed="rId18"/>
                <a:stretch>
                  <a:fillRect l="-1379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F01780B-0710-0748-A91B-780CEB56B795}"/>
              </a:ext>
            </a:extLst>
          </p:cNvPr>
          <p:cNvGrpSpPr/>
          <p:nvPr/>
        </p:nvGrpSpPr>
        <p:grpSpPr>
          <a:xfrm>
            <a:off x="7580663" y="2853787"/>
            <a:ext cx="786857" cy="926363"/>
            <a:chOff x="4505756" y="1203784"/>
            <a:chExt cx="481952" cy="66657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03C8C0D-4006-164E-8658-AE36BBAB301B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57DA1A17-25A6-9649-9E07-581EF54FB0CD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804A75C-1FA1-804B-A6D2-5D66B0E81BD4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6B9263B1-10F4-A04F-973E-92B9695804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左大かっこ 43">
                <a:extLst>
                  <a:ext uri="{FF2B5EF4-FFF2-40B4-BE49-F238E27FC236}">
                    <a16:creationId xmlns:a16="http://schemas.microsoft.com/office/drawing/2014/main" id="{FF371E9A-6DCB-2B49-A72B-CA372E7A1C29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5309B85-AD9E-1C42-8DFA-926770706D16}"/>
              </a:ext>
            </a:extLst>
          </p:cNvPr>
          <p:cNvGrpSpPr/>
          <p:nvPr/>
        </p:nvGrpSpPr>
        <p:grpSpPr>
          <a:xfrm>
            <a:off x="3546257" y="2853787"/>
            <a:ext cx="885820" cy="960870"/>
            <a:chOff x="5560593" y="1202204"/>
            <a:chExt cx="481952" cy="66657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A11B59F1-1148-7648-B745-09BF4A3C7A55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1" name="左大かっこ 50">
                <a:extLst>
                  <a:ext uri="{FF2B5EF4-FFF2-40B4-BE49-F238E27FC236}">
                    <a16:creationId xmlns:a16="http://schemas.microsoft.com/office/drawing/2014/main" id="{759ABAA3-1680-734F-B3CB-FE60E475F0E4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2" name="左大かっこ 51">
                <a:extLst>
                  <a:ext uri="{FF2B5EF4-FFF2-40B4-BE49-F238E27FC236}">
                    <a16:creationId xmlns:a16="http://schemas.microsoft.com/office/drawing/2014/main" id="{0B1417DC-8B4F-FE42-A2F3-C0A40939FD5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FD382A-9958-5840-A16C-39535F37DF43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C832C77-463E-8948-8A41-7F885A9FED63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61C15CF-C937-FD4F-A738-0CFAB0526950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1C4EC1-9297-FB38-78A4-8666DB6ECA5E}"/>
              </a:ext>
            </a:extLst>
          </p:cNvPr>
          <p:cNvSpPr txBox="1"/>
          <p:nvPr/>
        </p:nvSpPr>
        <p:spPr>
          <a:xfrm>
            <a:off x="4490349" y="4064203"/>
            <a:ext cx="876843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80" dirty="0">
                <a:ea typeface="Cambria Math" panose="02040503050406030204" pitchFamily="18" charset="0"/>
              </a:rPr>
              <a:t>perpendicular</a:t>
            </a:r>
            <a:endParaRPr lang="ja-JP" altLang="en-US" sz="162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043709-3783-3E46-D945-0B977A5E6D8B}"/>
              </a:ext>
            </a:extLst>
          </p:cNvPr>
          <p:cNvSpPr txBox="1"/>
          <p:nvPr/>
        </p:nvSpPr>
        <p:spPr>
          <a:xfrm>
            <a:off x="8661607" y="4111688"/>
            <a:ext cx="876843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80" dirty="0">
                <a:ea typeface="Cambria Math" panose="02040503050406030204" pitchFamily="18" charset="0"/>
              </a:rPr>
              <a:t>perpendicular</a:t>
            </a:r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359312-0492-1823-4484-80A49E4F0F01}"/>
                  </a:ext>
                </a:extLst>
              </p:cNvPr>
              <p:cNvSpPr txBox="1"/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359312-0492-1823-4484-80A49E4F0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blipFill>
                <a:blip r:embed="rId19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D132B9-6129-97FB-AEFB-D6D73112D6F5}"/>
                  </a:ext>
                </a:extLst>
              </p:cNvPr>
              <p:cNvSpPr txBox="1"/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D132B9-6129-97FB-AEFB-D6D73112D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blipFill>
                <a:blip r:embed="rId20"/>
                <a:stretch>
                  <a:fillRect l="-2027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29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グループ化 254">
            <a:extLst>
              <a:ext uri="{FF2B5EF4-FFF2-40B4-BE49-F238E27FC236}">
                <a16:creationId xmlns:a16="http://schemas.microsoft.com/office/drawing/2014/main" id="{351D3C21-E1A2-C147-9375-AE4EA160426D}"/>
              </a:ext>
            </a:extLst>
          </p:cNvPr>
          <p:cNvGrpSpPr/>
          <p:nvPr/>
        </p:nvGrpSpPr>
        <p:grpSpPr>
          <a:xfrm>
            <a:off x="1819717" y="919103"/>
            <a:ext cx="578342" cy="799888"/>
            <a:chOff x="1829650" y="3384150"/>
            <a:chExt cx="481952" cy="666573"/>
          </a:xfrm>
        </p:grpSpPr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BA6590F5-5A1A-8D41-BBA0-5BA7CDFAAD3D}"/>
                </a:ext>
              </a:extLst>
            </p:cNvPr>
            <p:cNvGrpSpPr/>
            <p:nvPr/>
          </p:nvGrpSpPr>
          <p:grpSpPr>
            <a:xfrm>
              <a:off x="1829650" y="3384150"/>
              <a:ext cx="481952" cy="666573"/>
              <a:chOff x="1462419" y="107793"/>
              <a:chExt cx="258051" cy="356903"/>
            </a:xfrm>
          </p:grpSpPr>
          <p:sp>
            <p:nvSpPr>
              <p:cNvPr id="156" name="左大かっこ 155">
                <a:extLst>
                  <a:ext uri="{FF2B5EF4-FFF2-40B4-BE49-F238E27FC236}">
                    <a16:creationId xmlns:a16="http://schemas.microsoft.com/office/drawing/2014/main" id="{694E4809-839A-534A-A991-B0D6549E155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57" name="左大かっこ 156">
                <a:extLst>
                  <a:ext uri="{FF2B5EF4-FFF2-40B4-BE49-F238E27FC236}">
                    <a16:creationId xmlns:a16="http://schemas.microsoft.com/office/drawing/2014/main" id="{C19F1334-406C-234B-9834-901AAA06BFFC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64EA3ADC-6F31-4D4D-A433-AF8FD5CB94D2}"/>
                </a:ext>
              </a:extLst>
            </p:cNvPr>
            <p:cNvSpPr/>
            <p:nvPr/>
          </p:nvSpPr>
          <p:spPr>
            <a:xfrm rot="5400000">
              <a:off x="2000752" y="330472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6EC994FA-0DEB-504C-BACE-1F3A1CED75F5}"/>
                </a:ext>
              </a:extLst>
            </p:cNvPr>
            <p:cNvSpPr/>
            <p:nvPr/>
          </p:nvSpPr>
          <p:spPr>
            <a:xfrm rot="5400000">
              <a:off x="1994583" y="3520217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8CE60F77-9CCB-714E-9776-47555272A581}"/>
                </a:ext>
              </a:extLst>
            </p:cNvPr>
            <p:cNvSpPr/>
            <p:nvPr/>
          </p:nvSpPr>
          <p:spPr>
            <a:xfrm rot="5400000">
              <a:off x="1999452" y="3737005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28D4B08B-BC74-514E-BD81-DCFD0F18614B}"/>
              </a:ext>
            </a:extLst>
          </p:cNvPr>
          <p:cNvSpPr/>
          <p:nvPr/>
        </p:nvSpPr>
        <p:spPr>
          <a:xfrm>
            <a:off x="2588107" y="939932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0" name="左大かっこ 169">
            <a:extLst>
              <a:ext uri="{FF2B5EF4-FFF2-40B4-BE49-F238E27FC236}">
                <a16:creationId xmlns:a16="http://schemas.microsoft.com/office/drawing/2014/main" id="{51FD661E-C3AE-B247-94A4-FA81147B619E}"/>
              </a:ext>
            </a:extLst>
          </p:cNvPr>
          <p:cNvSpPr/>
          <p:nvPr/>
        </p:nvSpPr>
        <p:spPr>
          <a:xfrm>
            <a:off x="2508045" y="911000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1" name="左大かっこ 170">
            <a:extLst>
              <a:ext uri="{FF2B5EF4-FFF2-40B4-BE49-F238E27FC236}">
                <a16:creationId xmlns:a16="http://schemas.microsoft.com/office/drawing/2014/main" id="{F23A5D77-04C5-AD49-98D6-1EB6A902B97D}"/>
              </a:ext>
            </a:extLst>
          </p:cNvPr>
          <p:cNvSpPr/>
          <p:nvPr/>
        </p:nvSpPr>
        <p:spPr>
          <a:xfrm flipH="1">
            <a:off x="2949615" y="911002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A22FA50B-A003-4B42-921B-DDADFB13AA93}"/>
              </a:ext>
            </a:extLst>
          </p:cNvPr>
          <p:cNvSpPr/>
          <p:nvPr/>
        </p:nvSpPr>
        <p:spPr>
          <a:xfrm>
            <a:off x="2820233" y="935780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/>
              <p:nvPr/>
            </p:nvSpPr>
            <p:spPr>
              <a:xfrm>
                <a:off x="3071365" y="8726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365" y="87261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" name="グループ化 173">
            <a:extLst>
              <a:ext uri="{FF2B5EF4-FFF2-40B4-BE49-F238E27FC236}">
                <a16:creationId xmlns:a16="http://schemas.microsoft.com/office/drawing/2014/main" id="{97903043-28DF-414C-8E52-689BF182ABE1}"/>
              </a:ext>
            </a:extLst>
          </p:cNvPr>
          <p:cNvGrpSpPr/>
          <p:nvPr/>
        </p:nvGrpSpPr>
        <p:grpSpPr>
          <a:xfrm>
            <a:off x="3561630" y="957099"/>
            <a:ext cx="235915" cy="233212"/>
            <a:chOff x="4163876" y="2548857"/>
            <a:chExt cx="196596" cy="194343"/>
          </a:xfrm>
        </p:grpSpPr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293FE3AD-E844-FF4D-B55A-8F7F8B42C86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BA20FF2F-36FF-5C4D-AD18-2C8DD9FEA03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021BFF6A-E1AA-C647-A11D-C03B07587174}"/>
              </a:ext>
            </a:extLst>
          </p:cNvPr>
          <p:cNvGrpSpPr/>
          <p:nvPr/>
        </p:nvGrpSpPr>
        <p:grpSpPr>
          <a:xfrm>
            <a:off x="3567837" y="1213959"/>
            <a:ext cx="235915" cy="233212"/>
            <a:chOff x="4163876" y="2548857"/>
            <a:chExt cx="196596" cy="194343"/>
          </a:xfrm>
        </p:grpSpPr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824E00D5-301D-3B47-9AA9-41E729C8A91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4887A779-ADFB-8F49-B71C-ECA606ED82DD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B38BC3B0-C15E-8C41-B502-A04BB1064D7C}"/>
              </a:ext>
            </a:extLst>
          </p:cNvPr>
          <p:cNvGrpSpPr/>
          <p:nvPr/>
        </p:nvGrpSpPr>
        <p:grpSpPr>
          <a:xfrm>
            <a:off x="3574043" y="1470819"/>
            <a:ext cx="235915" cy="233212"/>
            <a:chOff x="4163876" y="2548857"/>
            <a:chExt cx="196596" cy="194343"/>
          </a:xfrm>
        </p:grpSpPr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DC9AC190-94F5-434B-AF65-CCC2AC40A13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5BCBBC23-A92D-6141-9082-8EF5094790F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83" name="左大かっこ 182">
            <a:extLst>
              <a:ext uri="{FF2B5EF4-FFF2-40B4-BE49-F238E27FC236}">
                <a16:creationId xmlns:a16="http://schemas.microsoft.com/office/drawing/2014/main" id="{AA12934E-4D17-DB4D-A63A-2BF2286FAC94}"/>
              </a:ext>
            </a:extLst>
          </p:cNvPr>
          <p:cNvSpPr/>
          <p:nvPr/>
        </p:nvSpPr>
        <p:spPr>
          <a:xfrm>
            <a:off x="3511125" y="90414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4" name="左大かっこ 183">
            <a:extLst>
              <a:ext uri="{FF2B5EF4-FFF2-40B4-BE49-F238E27FC236}">
                <a16:creationId xmlns:a16="http://schemas.microsoft.com/office/drawing/2014/main" id="{19AAA353-C74C-B64F-A01D-492A76EB33E2}"/>
              </a:ext>
            </a:extLst>
          </p:cNvPr>
          <p:cNvSpPr/>
          <p:nvPr/>
        </p:nvSpPr>
        <p:spPr>
          <a:xfrm flipH="1">
            <a:off x="4123476" y="90414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525DE231-1F63-834E-AD57-235E1EE37544}"/>
              </a:ext>
            </a:extLst>
          </p:cNvPr>
          <p:cNvGrpSpPr/>
          <p:nvPr/>
        </p:nvGrpSpPr>
        <p:grpSpPr>
          <a:xfrm>
            <a:off x="3900601" y="957099"/>
            <a:ext cx="235915" cy="233212"/>
            <a:chOff x="4163876" y="2548857"/>
            <a:chExt cx="196596" cy="194343"/>
          </a:xfrm>
        </p:grpSpPr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69726C8C-7BB8-FB4B-AA8F-07A4A2D32385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849FB003-480B-6B4B-A5AD-4623E3D4DBAC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32A2A283-2BF7-5D40-854F-8140A6EC0180}"/>
              </a:ext>
            </a:extLst>
          </p:cNvPr>
          <p:cNvGrpSpPr/>
          <p:nvPr/>
        </p:nvGrpSpPr>
        <p:grpSpPr>
          <a:xfrm>
            <a:off x="3906808" y="1213959"/>
            <a:ext cx="235915" cy="233212"/>
            <a:chOff x="4163876" y="2548857"/>
            <a:chExt cx="196596" cy="194343"/>
          </a:xfrm>
        </p:grpSpPr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40A7A11B-9100-3A49-85DA-9BEC1314E0E3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AA5F8EC7-2A68-5043-8569-34F1A814F849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C7D18126-8AC1-C14B-A23B-44317C577EB5}"/>
              </a:ext>
            </a:extLst>
          </p:cNvPr>
          <p:cNvGrpSpPr/>
          <p:nvPr/>
        </p:nvGrpSpPr>
        <p:grpSpPr>
          <a:xfrm>
            <a:off x="3913014" y="1470819"/>
            <a:ext cx="235915" cy="233212"/>
            <a:chOff x="4163876" y="2548857"/>
            <a:chExt cx="196596" cy="194343"/>
          </a:xfrm>
        </p:grpSpPr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972902E8-0848-3749-A58F-65979BC8714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4ACB8ABB-C327-0B4A-8D1E-BE1359C40BA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53" name="左大かっこ 252">
            <a:extLst>
              <a:ext uri="{FF2B5EF4-FFF2-40B4-BE49-F238E27FC236}">
                <a16:creationId xmlns:a16="http://schemas.microsoft.com/office/drawing/2014/main" id="{90A95D84-CB9B-D549-AD48-07445B02A9F7}"/>
              </a:ext>
            </a:extLst>
          </p:cNvPr>
          <p:cNvSpPr/>
          <p:nvPr/>
        </p:nvSpPr>
        <p:spPr>
          <a:xfrm>
            <a:off x="6594865" y="364708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4" name="左大かっこ 253">
            <a:extLst>
              <a:ext uri="{FF2B5EF4-FFF2-40B4-BE49-F238E27FC236}">
                <a16:creationId xmlns:a16="http://schemas.microsoft.com/office/drawing/2014/main" id="{4712A7EF-26B0-134F-8F49-506A404AACDF}"/>
              </a:ext>
            </a:extLst>
          </p:cNvPr>
          <p:cNvSpPr/>
          <p:nvPr/>
        </p:nvSpPr>
        <p:spPr>
          <a:xfrm flipH="1">
            <a:off x="7046888" y="364709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89FB1088-FC83-9946-88A8-C63464CC9026}"/>
              </a:ext>
            </a:extLst>
          </p:cNvPr>
          <p:cNvSpPr/>
          <p:nvPr/>
        </p:nvSpPr>
        <p:spPr>
          <a:xfrm>
            <a:off x="6667567" y="369308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F9B3247D-0F86-EB47-BC83-DD5A890EDB32}"/>
              </a:ext>
            </a:extLst>
          </p:cNvPr>
          <p:cNvSpPr/>
          <p:nvPr/>
        </p:nvSpPr>
        <p:spPr>
          <a:xfrm>
            <a:off x="6914161" y="369308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57" name="グループ化 256">
            <a:extLst>
              <a:ext uri="{FF2B5EF4-FFF2-40B4-BE49-F238E27FC236}">
                <a16:creationId xmlns:a16="http://schemas.microsoft.com/office/drawing/2014/main" id="{BEFCBB3C-0561-7643-AEE4-FA45C794097F}"/>
              </a:ext>
            </a:extLst>
          </p:cNvPr>
          <p:cNvGrpSpPr/>
          <p:nvPr/>
        </p:nvGrpSpPr>
        <p:grpSpPr>
          <a:xfrm>
            <a:off x="7256202" y="3628966"/>
            <a:ext cx="578342" cy="598412"/>
            <a:chOff x="1462419" y="107793"/>
            <a:chExt cx="258051" cy="356903"/>
          </a:xfrm>
        </p:grpSpPr>
        <p:sp>
          <p:nvSpPr>
            <p:cNvPr id="261" name="左大かっこ 260">
              <a:extLst>
                <a:ext uri="{FF2B5EF4-FFF2-40B4-BE49-F238E27FC236}">
                  <a16:creationId xmlns:a16="http://schemas.microsoft.com/office/drawing/2014/main" id="{CEA59F26-122B-E14C-A8AF-5D809CBA33BE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2" name="左大かっこ 261">
              <a:extLst>
                <a:ext uri="{FF2B5EF4-FFF2-40B4-BE49-F238E27FC236}">
                  <a16:creationId xmlns:a16="http://schemas.microsoft.com/office/drawing/2014/main" id="{B7A98BEE-81A7-A24E-99FC-6B975EE3A032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AC888C8C-AA4C-534E-8BA2-D8AB4512C7BF}"/>
              </a:ext>
            </a:extLst>
          </p:cNvPr>
          <p:cNvSpPr/>
          <p:nvPr/>
        </p:nvSpPr>
        <p:spPr>
          <a:xfrm rot="5400000">
            <a:off x="7461524" y="3567597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0FFC5842-EA41-F74C-86F9-2AF9BE1BB693}"/>
              </a:ext>
            </a:extLst>
          </p:cNvPr>
          <p:cNvSpPr/>
          <p:nvPr/>
        </p:nvSpPr>
        <p:spPr>
          <a:xfrm rot="5400000">
            <a:off x="7454122" y="3826184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/>
              <p:nvPr/>
            </p:nvSpPr>
            <p:spPr>
              <a:xfrm>
                <a:off x="7807412" y="357593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412" y="3575936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/>
              <p:nvPr/>
            </p:nvSpPr>
            <p:spPr>
              <a:xfrm>
                <a:off x="8743488" y="357593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488" y="3575936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3" name="グループ化 372">
            <a:extLst>
              <a:ext uri="{FF2B5EF4-FFF2-40B4-BE49-F238E27FC236}">
                <a16:creationId xmlns:a16="http://schemas.microsoft.com/office/drawing/2014/main" id="{2F409344-9312-0C46-ABDB-88370591FAEF}"/>
              </a:ext>
            </a:extLst>
          </p:cNvPr>
          <p:cNvGrpSpPr/>
          <p:nvPr/>
        </p:nvGrpSpPr>
        <p:grpSpPr>
          <a:xfrm>
            <a:off x="8302815" y="3601880"/>
            <a:ext cx="578342" cy="799888"/>
            <a:chOff x="6582673" y="1895026"/>
            <a:chExt cx="481952" cy="666573"/>
          </a:xfrm>
        </p:grpSpPr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BAEC84A4-2B45-3A40-8D09-5590E2DD3FE0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375" name="グループ化 374">
              <a:extLst>
                <a:ext uri="{FF2B5EF4-FFF2-40B4-BE49-F238E27FC236}">
                  <a16:creationId xmlns:a16="http://schemas.microsoft.com/office/drawing/2014/main" id="{4C8EFF7F-02E9-014D-A53F-746E03878BE0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76" name="正方形/長方形 375">
                <a:extLst>
                  <a:ext uri="{FF2B5EF4-FFF2-40B4-BE49-F238E27FC236}">
                    <a16:creationId xmlns:a16="http://schemas.microsoft.com/office/drawing/2014/main" id="{9B0FFB0E-E4B3-0D48-8F09-A17771F3C5AC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7" name="正方形/長方形 376">
                <a:extLst>
                  <a:ext uri="{FF2B5EF4-FFF2-40B4-BE49-F238E27FC236}">
                    <a16:creationId xmlns:a16="http://schemas.microsoft.com/office/drawing/2014/main" id="{4239E69D-619B-3045-9870-6FBE51381943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8" name="グループ化 377">
                <a:extLst>
                  <a:ext uri="{FF2B5EF4-FFF2-40B4-BE49-F238E27FC236}">
                    <a16:creationId xmlns:a16="http://schemas.microsoft.com/office/drawing/2014/main" id="{5AC27A35-3475-B740-90C7-DF39EC5BC716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79" name="左大かっこ 378">
                  <a:extLst>
                    <a:ext uri="{FF2B5EF4-FFF2-40B4-BE49-F238E27FC236}">
                      <a16:creationId xmlns:a16="http://schemas.microsoft.com/office/drawing/2014/main" id="{3F379BA6-1CCA-854F-90D2-68A23A2051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0" name="左大かっこ 379">
                  <a:extLst>
                    <a:ext uri="{FF2B5EF4-FFF2-40B4-BE49-F238E27FC236}">
                      <a16:creationId xmlns:a16="http://schemas.microsoft.com/office/drawing/2014/main" id="{1351B8DA-A16B-1E4A-8A0E-5199671A7F5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p:grpSp>
        <p:nvGrpSpPr>
          <p:cNvPr id="381" name="グループ化 380">
            <a:extLst>
              <a:ext uri="{FF2B5EF4-FFF2-40B4-BE49-F238E27FC236}">
                <a16:creationId xmlns:a16="http://schemas.microsoft.com/office/drawing/2014/main" id="{F62A286D-E1F4-D448-8956-9C68DFE34D63}"/>
              </a:ext>
            </a:extLst>
          </p:cNvPr>
          <p:cNvGrpSpPr/>
          <p:nvPr/>
        </p:nvGrpSpPr>
        <p:grpSpPr>
          <a:xfrm>
            <a:off x="9166894" y="3599398"/>
            <a:ext cx="578342" cy="799888"/>
            <a:chOff x="6582673" y="1895026"/>
            <a:chExt cx="481952" cy="666573"/>
          </a:xfrm>
        </p:grpSpPr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1FC1B1AA-3B3A-F848-87FE-25742F20539B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383" name="グループ化 382">
              <a:extLst>
                <a:ext uri="{FF2B5EF4-FFF2-40B4-BE49-F238E27FC236}">
                  <a16:creationId xmlns:a16="http://schemas.microsoft.com/office/drawing/2014/main" id="{F948F722-D992-BC47-B252-F1F93B9EAB71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84" name="正方形/長方形 383">
                <a:extLst>
                  <a:ext uri="{FF2B5EF4-FFF2-40B4-BE49-F238E27FC236}">
                    <a16:creationId xmlns:a16="http://schemas.microsoft.com/office/drawing/2014/main" id="{8A990C74-DB61-5B4F-9FC1-003CC35D00A0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5" name="正方形/長方形 384">
                <a:extLst>
                  <a:ext uri="{FF2B5EF4-FFF2-40B4-BE49-F238E27FC236}">
                    <a16:creationId xmlns:a16="http://schemas.microsoft.com/office/drawing/2014/main" id="{0EBBC96C-75EE-7D44-BC99-5D00C6D36661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86" name="グループ化 385">
                <a:extLst>
                  <a:ext uri="{FF2B5EF4-FFF2-40B4-BE49-F238E27FC236}">
                    <a16:creationId xmlns:a16="http://schemas.microsoft.com/office/drawing/2014/main" id="{4486F6BA-8C23-A149-8F03-54CBB24BE19D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87" name="左大かっこ 386">
                  <a:extLst>
                    <a:ext uri="{FF2B5EF4-FFF2-40B4-BE49-F238E27FC236}">
                      <a16:creationId xmlns:a16="http://schemas.microsoft.com/office/drawing/2014/main" id="{02D08635-1C7F-EF4B-8D54-AB93789E29A7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8" name="左大かっこ 387">
                  <a:extLst>
                    <a:ext uri="{FF2B5EF4-FFF2-40B4-BE49-F238E27FC236}">
                      <a16:creationId xmlns:a16="http://schemas.microsoft.com/office/drawing/2014/main" id="{197189C7-EC7F-0647-BEE6-834B5CDE4BF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/>
              <p:nvPr/>
            </p:nvSpPr>
            <p:spPr>
              <a:xfrm>
                <a:off x="1164419" y="2330689"/>
                <a:ext cx="3710705" cy="704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(3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(3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(5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(5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19" y="2330689"/>
                <a:ext cx="3710705" cy="704295"/>
              </a:xfrm>
              <a:prstGeom prst="rect">
                <a:avLst/>
              </a:prstGeom>
              <a:blipFill>
                <a:blip r:embed="rId5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/>
              <p:nvPr/>
            </p:nvSpPr>
            <p:spPr>
              <a:xfrm>
                <a:off x="6831028" y="2294164"/>
                <a:ext cx="3361141" cy="5859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4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028" y="2294164"/>
                <a:ext cx="3361141" cy="585994"/>
              </a:xfrm>
              <a:prstGeom prst="rect">
                <a:avLst/>
              </a:prstGeom>
              <a:blipFill>
                <a:blip r:embed="rId6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824FB26-6C83-C443-A625-6FB10EC7F043}"/>
              </a:ext>
            </a:extLst>
          </p:cNvPr>
          <p:cNvGrpSpPr/>
          <p:nvPr/>
        </p:nvGrpSpPr>
        <p:grpSpPr>
          <a:xfrm>
            <a:off x="6588100" y="849686"/>
            <a:ext cx="4195979" cy="865169"/>
            <a:chOff x="855087" y="3155154"/>
            <a:chExt cx="3496649" cy="720974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9A97BCB-31D0-0E4C-8623-7D44EA0080A8}"/>
                </a:ext>
              </a:extLst>
            </p:cNvPr>
            <p:cNvGrpSpPr/>
            <p:nvPr/>
          </p:nvGrpSpPr>
          <p:grpSpPr>
            <a:xfrm>
              <a:off x="1427712" y="3211431"/>
              <a:ext cx="442087" cy="411711"/>
              <a:chOff x="1484416" y="2417519"/>
              <a:chExt cx="442087" cy="411711"/>
            </a:xfrm>
          </p:grpSpPr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A001F07E-3BC0-564E-A384-EF4E43745C13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1" name="左大かっこ 200">
                <a:extLst>
                  <a:ext uri="{FF2B5EF4-FFF2-40B4-BE49-F238E27FC236}">
                    <a16:creationId xmlns:a16="http://schemas.microsoft.com/office/drawing/2014/main" id="{BADBC8C6-FB2E-6F46-AFAA-1CC8866662F1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2" name="左大かっこ 201">
                <a:extLst>
                  <a:ext uri="{FF2B5EF4-FFF2-40B4-BE49-F238E27FC236}">
                    <a16:creationId xmlns:a16="http://schemas.microsoft.com/office/drawing/2014/main" id="{C525DBFC-EAF7-E940-9991-475B9405B7E4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863A6D3E-C81C-454A-8054-036B85EF79C9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43330073-6BB8-9F46-A80D-F721E1FA1C9B}"/>
                </a:ext>
              </a:extLst>
            </p:cNvPr>
            <p:cNvSpPr/>
            <p:nvPr/>
          </p:nvSpPr>
          <p:spPr>
            <a:xfrm>
              <a:off x="890264" y="3248591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24936840-7963-0E40-A38F-F664B7816342}"/>
                </a:ext>
              </a:extLst>
            </p:cNvPr>
            <p:cNvGrpSpPr/>
            <p:nvPr/>
          </p:nvGrpSpPr>
          <p:grpSpPr>
            <a:xfrm>
              <a:off x="855087" y="3209555"/>
              <a:ext cx="481952" cy="666573"/>
              <a:chOff x="1462419" y="107793"/>
              <a:chExt cx="258051" cy="356903"/>
            </a:xfrm>
          </p:grpSpPr>
          <p:sp>
            <p:nvSpPr>
              <p:cNvPr id="206" name="左大かっこ 205">
                <a:extLst>
                  <a:ext uri="{FF2B5EF4-FFF2-40B4-BE49-F238E27FC236}">
                    <a16:creationId xmlns:a16="http://schemas.microsoft.com/office/drawing/2014/main" id="{72D27A79-C090-494E-9A71-150D046D737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7" name="左大かっこ 206">
                <a:extLst>
                  <a:ext uri="{FF2B5EF4-FFF2-40B4-BE49-F238E27FC236}">
                    <a16:creationId xmlns:a16="http://schemas.microsoft.com/office/drawing/2014/main" id="{21594E1A-3EA7-4C4E-A379-8EC000AEA3C3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/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C578404-FB92-B348-AD0F-CC7333167E77}"/>
                </a:ext>
              </a:extLst>
            </p:cNvPr>
            <p:cNvGrpSpPr/>
            <p:nvPr/>
          </p:nvGrpSpPr>
          <p:grpSpPr>
            <a:xfrm>
              <a:off x="2240379" y="3207800"/>
              <a:ext cx="1236222" cy="666571"/>
              <a:chOff x="2429435" y="2413888"/>
              <a:chExt cx="1236222" cy="666571"/>
            </a:xfrm>
          </p:grpSpPr>
          <p:grpSp>
            <p:nvGrpSpPr>
              <p:cNvPr id="217" name="グループ化 216">
                <a:extLst>
                  <a:ext uri="{FF2B5EF4-FFF2-40B4-BE49-F238E27FC236}">
                    <a16:creationId xmlns:a16="http://schemas.microsoft.com/office/drawing/2014/main" id="{8039CACF-CC40-5A47-899E-6DD80487E3D0}"/>
                  </a:ext>
                </a:extLst>
              </p:cNvPr>
              <p:cNvGrpSpPr/>
              <p:nvPr/>
            </p:nvGrpSpPr>
            <p:grpSpPr>
              <a:xfrm>
                <a:off x="2473900" y="2451672"/>
                <a:ext cx="537581" cy="589750"/>
                <a:chOff x="3411914" y="4415158"/>
                <a:chExt cx="537581" cy="589750"/>
              </a:xfrm>
            </p:grpSpPr>
            <p:sp>
              <p:nvSpPr>
                <p:cNvPr id="209" name="正方形/長方形 208">
                  <a:extLst>
                    <a:ext uri="{FF2B5EF4-FFF2-40B4-BE49-F238E27FC236}">
                      <a16:creationId xmlns:a16="http://schemas.microsoft.com/office/drawing/2014/main" id="{0A521E05-2333-854D-BBC3-388E34C87151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3" name="正方形/長方形 212">
                  <a:extLst>
                    <a:ext uri="{FF2B5EF4-FFF2-40B4-BE49-F238E27FC236}">
                      <a16:creationId xmlns:a16="http://schemas.microsoft.com/office/drawing/2014/main" id="{C289B1DB-DC3C-1C43-8684-43AAD5E4F20F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E167D9FA-569B-284D-85B4-48C1CCFE84CD}"/>
                  </a:ext>
                </a:extLst>
              </p:cNvPr>
              <p:cNvSpPr/>
              <p:nvPr/>
            </p:nvSpPr>
            <p:spPr>
              <a:xfrm>
                <a:off x="2429435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BA85D5B6-8CA5-CC4D-AF84-7D95ACD8373D}"/>
                  </a:ext>
                </a:extLst>
              </p:cNvPr>
              <p:cNvSpPr/>
              <p:nvPr/>
            </p:nvSpPr>
            <p:spPr>
              <a:xfrm flipH="1">
                <a:off x="3580269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18" name="グループ化 217">
                <a:extLst>
                  <a:ext uri="{FF2B5EF4-FFF2-40B4-BE49-F238E27FC236}">
                    <a16:creationId xmlns:a16="http://schemas.microsoft.com/office/drawing/2014/main" id="{AC9149EC-6A22-644B-864D-FE5CFAF2344C}"/>
                  </a:ext>
                </a:extLst>
              </p:cNvPr>
              <p:cNvGrpSpPr/>
              <p:nvPr/>
            </p:nvGrpSpPr>
            <p:grpSpPr>
              <a:xfrm>
                <a:off x="3098710" y="2460654"/>
                <a:ext cx="537581" cy="589750"/>
                <a:chOff x="3411914" y="4415158"/>
                <a:chExt cx="537581" cy="589750"/>
              </a:xfrm>
            </p:grpSpPr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573491F2-8EBC-0A4F-BB34-9DCE23DBAD4F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5D7AFA83-5A85-3540-A70F-D46FF280292A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/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8" name="グループ化 297">
              <a:extLst>
                <a:ext uri="{FF2B5EF4-FFF2-40B4-BE49-F238E27FC236}">
                  <a16:creationId xmlns:a16="http://schemas.microsoft.com/office/drawing/2014/main" id="{73F6C12D-25D7-7C49-AA18-D1DB0087E9A8}"/>
                </a:ext>
              </a:extLst>
            </p:cNvPr>
            <p:cNvGrpSpPr/>
            <p:nvPr/>
          </p:nvGrpSpPr>
          <p:grpSpPr>
            <a:xfrm>
              <a:off x="3909649" y="3239701"/>
              <a:ext cx="442087" cy="411711"/>
              <a:chOff x="1484416" y="2417519"/>
              <a:chExt cx="442087" cy="411711"/>
            </a:xfrm>
          </p:grpSpPr>
          <p:sp>
            <p:nvSpPr>
              <p:cNvPr id="299" name="正方形/長方形 298">
                <a:extLst>
                  <a:ext uri="{FF2B5EF4-FFF2-40B4-BE49-F238E27FC236}">
                    <a16:creationId xmlns:a16="http://schemas.microsoft.com/office/drawing/2014/main" id="{A9C1FFB1-03F0-7F46-B98F-B6F272A2F650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0" name="左大かっこ 299">
                <a:extLst>
                  <a:ext uri="{FF2B5EF4-FFF2-40B4-BE49-F238E27FC236}">
                    <a16:creationId xmlns:a16="http://schemas.microsoft.com/office/drawing/2014/main" id="{8BFCCA79-4E55-8A41-B0D7-D7992E7903FC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1" name="左大かっこ 300">
                <a:extLst>
                  <a:ext uri="{FF2B5EF4-FFF2-40B4-BE49-F238E27FC236}">
                    <a16:creationId xmlns:a16="http://schemas.microsoft.com/office/drawing/2014/main" id="{B8A457C6-3866-9F43-8C50-20FFC5916223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2" name="正方形/長方形 301">
                <a:extLst>
                  <a:ext uri="{FF2B5EF4-FFF2-40B4-BE49-F238E27FC236}">
                    <a16:creationId xmlns:a16="http://schemas.microsoft.com/office/drawing/2014/main" id="{82ACF5CE-AC43-5A42-A2B4-B3BC29AFDB92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5F261B0-F10F-054F-A8F5-84C5C009AA55}"/>
              </a:ext>
            </a:extLst>
          </p:cNvPr>
          <p:cNvGrpSpPr/>
          <p:nvPr/>
        </p:nvGrpSpPr>
        <p:grpSpPr>
          <a:xfrm>
            <a:off x="1448642" y="3579204"/>
            <a:ext cx="3735010" cy="1789760"/>
            <a:chOff x="642361" y="4200613"/>
            <a:chExt cx="3112508" cy="1491467"/>
          </a:xfrm>
        </p:grpSpPr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CF2B244-9FE0-CA4C-A875-7B1F04662C10}"/>
                </a:ext>
              </a:extLst>
            </p:cNvPr>
            <p:cNvSpPr/>
            <p:nvPr/>
          </p:nvSpPr>
          <p:spPr>
            <a:xfrm>
              <a:off x="2027602" y="4219510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49E892E0-9BEB-D148-8F13-515255ED2C6C}"/>
                </a:ext>
              </a:extLst>
            </p:cNvPr>
            <p:cNvGrpSpPr/>
            <p:nvPr/>
          </p:nvGrpSpPr>
          <p:grpSpPr>
            <a:xfrm>
              <a:off x="642361" y="4717462"/>
              <a:ext cx="481952" cy="666573"/>
              <a:chOff x="642361" y="4717462"/>
              <a:chExt cx="481952" cy="666573"/>
            </a:xfrm>
          </p:grpSpPr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6E5FCA0F-FFC2-DE48-A3FF-6A0C894917B7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25" name="左大かっこ 224">
                  <a:extLst>
                    <a:ext uri="{FF2B5EF4-FFF2-40B4-BE49-F238E27FC236}">
                      <a16:creationId xmlns:a16="http://schemas.microsoft.com/office/drawing/2014/main" id="{78D405EA-7ABD-1E46-95D7-0EAAE52E928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6" name="左大かっこ 225">
                  <a:extLst>
                    <a:ext uri="{FF2B5EF4-FFF2-40B4-BE49-F238E27FC236}">
                      <a16:creationId xmlns:a16="http://schemas.microsoft.com/office/drawing/2014/main" id="{817AA4B7-32CF-D041-BD52-409C219B5421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27" name="正方形/長方形 226">
                <a:extLst>
                  <a:ext uri="{FF2B5EF4-FFF2-40B4-BE49-F238E27FC236}">
                    <a16:creationId xmlns:a16="http://schemas.microsoft.com/office/drawing/2014/main" id="{46D460AA-1AFD-0F4C-B4B9-2C89A0EA5A7A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CD618045-BB1C-5747-B715-A521116043A0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D7CA4DC8-2F84-FE4D-8179-47C3DDDB293F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CC934CDF-CFBD-B346-9DA2-695429C612B9}"/>
                </a:ext>
              </a:extLst>
            </p:cNvPr>
            <p:cNvGrpSpPr/>
            <p:nvPr/>
          </p:nvGrpSpPr>
          <p:grpSpPr>
            <a:xfrm>
              <a:off x="1197459" y="4710241"/>
              <a:ext cx="503372" cy="513227"/>
              <a:chOff x="916587" y="3398047"/>
              <a:chExt cx="503372" cy="513227"/>
            </a:xfrm>
          </p:grpSpPr>
          <p:sp>
            <p:nvSpPr>
              <p:cNvPr id="231" name="左大かっこ 230">
                <a:extLst>
                  <a:ext uri="{FF2B5EF4-FFF2-40B4-BE49-F238E27FC236}">
                    <a16:creationId xmlns:a16="http://schemas.microsoft.com/office/drawing/2014/main" id="{D8FAF0F8-E268-4848-983B-E1A20757EE08}"/>
                  </a:ext>
                </a:extLst>
              </p:cNvPr>
              <p:cNvSpPr/>
              <p:nvPr/>
            </p:nvSpPr>
            <p:spPr>
              <a:xfrm>
                <a:off x="916587" y="3398047"/>
                <a:ext cx="85388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2" name="左大かっこ 231">
                <a:extLst>
                  <a:ext uri="{FF2B5EF4-FFF2-40B4-BE49-F238E27FC236}">
                    <a16:creationId xmlns:a16="http://schemas.microsoft.com/office/drawing/2014/main" id="{3FBC90BB-13F8-2146-86BA-4155FDE90632}"/>
                  </a:ext>
                </a:extLst>
              </p:cNvPr>
              <p:cNvSpPr/>
              <p:nvPr/>
            </p:nvSpPr>
            <p:spPr>
              <a:xfrm flipH="1">
                <a:off x="1345846" y="3398049"/>
                <a:ext cx="74113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AC762C6F-4959-C14C-8ED6-18F9F5B211CE}"/>
                </a:ext>
              </a:extLst>
            </p:cNvPr>
            <p:cNvSpPr/>
            <p:nvPr/>
          </p:nvSpPr>
          <p:spPr>
            <a:xfrm rot="5400000">
              <a:off x="1245675" y="4754813"/>
              <a:ext cx="409544" cy="4205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/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9426F9FB-2619-5D46-84F8-4C7E781940FB}"/>
                </a:ext>
              </a:extLst>
            </p:cNvPr>
            <p:cNvGrpSpPr/>
            <p:nvPr/>
          </p:nvGrpSpPr>
          <p:grpSpPr>
            <a:xfrm>
              <a:off x="2074229" y="4284365"/>
              <a:ext cx="838147" cy="409544"/>
              <a:chOff x="6450065" y="3086233"/>
              <a:chExt cx="838147" cy="409544"/>
            </a:xfrm>
          </p:grpSpPr>
          <p:sp>
            <p:nvSpPr>
              <p:cNvPr id="235" name="正方形/長方形 234">
                <a:extLst>
                  <a:ext uri="{FF2B5EF4-FFF2-40B4-BE49-F238E27FC236}">
                    <a16:creationId xmlns:a16="http://schemas.microsoft.com/office/drawing/2014/main" id="{B7A431FB-2136-FC4C-A153-5B44414C1CA3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6" name="正方形/長方形 235">
                <a:extLst>
                  <a:ext uri="{FF2B5EF4-FFF2-40B4-BE49-F238E27FC236}">
                    <a16:creationId xmlns:a16="http://schemas.microsoft.com/office/drawing/2014/main" id="{C526BEB0-FEE4-B443-9506-8D2E31AEE5B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8" name="グループ化 237">
              <a:extLst>
                <a:ext uri="{FF2B5EF4-FFF2-40B4-BE49-F238E27FC236}">
                  <a16:creationId xmlns:a16="http://schemas.microsoft.com/office/drawing/2014/main" id="{EA17747B-397E-F742-8E19-81F1C3D04275}"/>
                </a:ext>
              </a:extLst>
            </p:cNvPr>
            <p:cNvGrpSpPr/>
            <p:nvPr/>
          </p:nvGrpSpPr>
          <p:grpSpPr>
            <a:xfrm>
              <a:off x="2062649" y="4744749"/>
              <a:ext cx="838147" cy="409544"/>
              <a:chOff x="6450065" y="3086233"/>
              <a:chExt cx="838147" cy="409544"/>
            </a:xfrm>
          </p:grpSpPr>
          <p:sp>
            <p:nvSpPr>
              <p:cNvPr id="239" name="正方形/長方形 238">
                <a:extLst>
                  <a:ext uri="{FF2B5EF4-FFF2-40B4-BE49-F238E27FC236}">
                    <a16:creationId xmlns:a16="http://schemas.microsoft.com/office/drawing/2014/main" id="{868ACE9B-03EB-6148-A3C3-F97A97F4B530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0" name="正方形/長方形 239">
                <a:extLst>
                  <a:ext uri="{FF2B5EF4-FFF2-40B4-BE49-F238E27FC236}">
                    <a16:creationId xmlns:a16="http://schemas.microsoft.com/office/drawing/2014/main" id="{EB254AA3-DF04-EC40-974A-98DA782781F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41" name="グループ化 240">
              <a:extLst>
                <a:ext uri="{FF2B5EF4-FFF2-40B4-BE49-F238E27FC236}">
                  <a16:creationId xmlns:a16="http://schemas.microsoft.com/office/drawing/2014/main" id="{F5DE32B8-BA76-8346-81A2-7012502A50F5}"/>
                </a:ext>
              </a:extLst>
            </p:cNvPr>
            <p:cNvGrpSpPr/>
            <p:nvPr/>
          </p:nvGrpSpPr>
          <p:grpSpPr>
            <a:xfrm>
              <a:off x="2072387" y="5222744"/>
              <a:ext cx="838147" cy="409544"/>
              <a:chOff x="6450065" y="3086233"/>
              <a:chExt cx="838147" cy="409544"/>
            </a:xfrm>
          </p:grpSpPr>
          <p:sp>
            <p:nvSpPr>
              <p:cNvPr id="242" name="正方形/長方形 241">
                <a:extLst>
                  <a:ext uri="{FF2B5EF4-FFF2-40B4-BE49-F238E27FC236}">
                    <a16:creationId xmlns:a16="http://schemas.microsoft.com/office/drawing/2014/main" id="{E70AD779-6934-7444-AF80-D414029F42DB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8045F694-28F0-814F-8B0E-89FA5D3E9AD9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4" name="左大かっこ 243">
              <a:extLst>
                <a:ext uri="{FF2B5EF4-FFF2-40B4-BE49-F238E27FC236}">
                  <a16:creationId xmlns:a16="http://schemas.microsoft.com/office/drawing/2014/main" id="{B6FE6674-20F2-A94D-B1D0-C7411FE35292}"/>
                </a:ext>
              </a:extLst>
            </p:cNvPr>
            <p:cNvSpPr/>
            <p:nvPr/>
          </p:nvSpPr>
          <p:spPr>
            <a:xfrm flipH="1">
              <a:off x="2869260" y="4200613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/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1" name="グループ化 320">
              <a:extLst>
                <a:ext uri="{FF2B5EF4-FFF2-40B4-BE49-F238E27FC236}">
                  <a16:creationId xmlns:a16="http://schemas.microsoft.com/office/drawing/2014/main" id="{A5AF4980-755B-BF4E-9E7D-627FC69FD9AB}"/>
                </a:ext>
              </a:extLst>
            </p:cNvPr>
            <p:cNvGrpSpPr/>
            <p:nvPr/>
          </p:nvGrpSpPr>
          <p:grpSpPr>
            <a:xfrm>
              <a:off x="3272917" y="4714492"/>
              <a:ext cx="481952" cy="666573"/>
              <a:chOff x="642361" y="4717462"/>
              <a:chExt cx="481952" cy="666573"/>
            </a:xfrm>
          </p:grpSpPr>
          <p:grpSp>
            <p:nvGrpSpPr>
              <p:cNvPr id="322" name="グループ化 321">
                <a:extLst>
                  <a:ext uri="{FF2B5EF4-FFF2-40B4-BE49-F238E27FC236}">
                    <a16:creationId xmlns:a16="http://schemas.microsoft.com/office/drawing/2014/main" id="{7B1369A7-634A-0942-8AD7-01B31F6C1FAC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326" name="左大かっこ 325">
                  <a:extLst>
                    <a:ext uri="{FF2B5EF4-FFF2-40B4-BE49-F238E27FC236}">
                      <a16:creationId xmlns:a16="http://schemas.microsoft.com/office/drawing/2014/main" id="{D40C2373-3073-E444-82D5-10981BD5FE3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27" name="左大かっこ 326">
                  <a:extLst>
                    <a:ext uri="{FF2B5EF4-FFF2-40B4-BE49-F238E27FC236}">
                      <a16:creationId xmlns:a16="http://schemas.microsoft.com/office/drawing/2014/main" id="{5BD7FC24-A896-5A4E-AB5A-C3031C01250E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23" name="正方形/長方形 322">
                <a:extLst>
                  <a:ext uri="{FF2B5EF4-FFF2-40B4-BE49-F238E27FC236}">
                    <a16:creationId xmlns:a16="http://schemas.microsoft.com/office/drawing/2014/main" id="{9964EFC6-4082-DB48-BCD4-DBA2FDC96CA5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4" name="正方形/長方形 323">
                <a:extLst>
                  <a:ext uri="{FF2B5EF4-FFF2-40B4-BE49-F238E27FC236}">
                    <a16:creationId xmlns:a16="http://schemas.microsoft.com/office/drawing/2014/main" id="{F744D02A-51D6-734E-BBCA-3AF344341661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5" name="正方形/長方形 324">
                <a:extLst>
                  <a:ext uri="{FF2B5EF4-FFF2-40B4-BE49-F238E27FC236}">
                    <a16:creationId xmlns:a16="http://schemas.microsoft.com/office/drawing/2014/main" id="{ED317837-DC78-4446-9E60-0D6898FC5FB6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/>
              <p:nvPr/>
            </p:nvSpPr>
            <p:spPr>
              <a:xfrm>
                <a:off x="5895225" y="5138036"/>
                <a:ext cx="5297426" cy="1230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ja-JP" sz="1440" b="1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ja-JP" sz="1440" b="1" dirty="0">
                        <a:solidFill>
                          <a:prstClr val="black"/>
                        </a:solidFill>
                        <a:latin typeface="Calibri" panose="020F0502020204030204"/>
                        <a:ea typeface="游ゴシック" panose="020B0400000000000000" pitchFamily="34" charset="-128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225" y="5138036"/>
                <a:ext cx="5297426" cy="1230786"/>
              </a:xfrm>
              <a:prstGeom prst="rect">
                <a:avLst/>
              </a:prstGeom>
              <a:blipFill>
                <a:blip r:embed="rId9"/>
                <a:stretch>
                  <a:fillRect l="-1914" t="-1020" b="-3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/>
              <p:nvPr/>
            </p:nvSpPr>
            <p:spPr>
              <a:xfrm>
                <a:off x="5600091" y="1843148"/>
                <a:ext cx="4468907" cy="313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linear combinations of columns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091" y="1843148"/>
                <a:ext cx="4468907" cy="313932"/>
              </a:xfrm>
              <a:prstGeom prst="rect">
                <a:avLst/>
              </a:prstGeom>
              <a:blipFill>
                <a:blip r:embed="rId10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/>
              <p:nvPr/>
            </p:nvSpPr>
            <p:spPr>
              <a:xfrm>
                <a:off x="1230476" y="5800480"/>
                <a:ext cx="2785333" cy="704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eqArr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76" y="5800480"/>
                <a:ext cx="2785333" cy="704295"/>
              </a:xfrm>
              <a:prstGeom prst="rect">
                <a:avLst/>
              </a:prstGeom>
              <a:blipFill>
                <a:blip r:embed="rId11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/>
              <p:nvPr/>
            </p:nvSpPr>
            <p:spPr>
              <a:xfrm>
                <a:off x="5679225" y="4712631"/>
                <a:ext cx="5038431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Multiplication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broken down to a sum of rank 1 matrices.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225" y="4712631"/>
                <a:ext cx="5038431" cy="313932"/>
              </a:xfrm>
              <a:prstGeom prst="rect">
                <a:avLst/>
              </a:prstGeom>
              <a:blipFill>
                <a:blip r:embed="rId12"/>
                <a:stretch>
                  <a:fillRect l="-504"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A273363-B31C-1749-85EA-4587753FB2D8}"/>
              </a:ext>
            </a:extLst>
          </p:cNvPr>
          <p:cNvSpPr txBox="1"/>
          <p:nvPr/>
        </p:nvSpPr>
        <p:spPr>
          <a:xfrm>
            <a:off x="1027340" y="5355405"/>
            <a:ext cx="428393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produced rows are linear combinations of rows.</a:t>
            </a:r>
            <a:endParaRPr lang="en-US" altLang="ja-JP" sz="1440" b="1" i="1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D035FC5-DDEE-DF46-BB7E-9B75D5963F7F}"/>
              </a:ext>
            </a:extLst>
          </p:cNvPr>
          <p:cNvSpPr txBox="1"/>
          <p:nvPr/>
        </p:nvSpPr>
        <p:spPr>
          <a:xfrm>
            <a:off x="1040129" y="1816645"/>
            <a:ext cx="482093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Every element becomes a dot product of row vector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column vector.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1B811C10-A187-9546-8501-97D7BA7BE4D5}"/>
              </a:ext>
            </a:extLst>
          </p:cNvPr>
          <p:cNvSpPr/>
          <p:nvPr/>
        </p:nvSpPr>
        <p:spPr>
          <a:xfrm>
            <a:off x="1137172" y="929838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864F149C-0FF1-3947-AFE6-444D1707E26B}"/>
              </a:ext>
            </a:extLst>
          </p:cNvPr>
          <p:cNvSpPr/>
          <p:nvPr/>
        </p:nvSpPr>
        <p:spPr>
          <a:xfrm>
            <a:off x="5683448" y="937871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6" name="円/楕円 135">
            <a:extLst>
              <a:ext uri="{FF2B5EF4-FFF2-40B4-BE49-F238E27FC236}">
                <a16:creationId xmlns:a16="http://schemas.microsoft.com/office/drawing/2014/main" id="{3169EAD0-7430-D940-AD71-41622BB01AD8}"/>
              </a:ext>
            </a:extLst>
          </p:cNvPr>
          <p:cNvSpPr/>
          <p:nvPr/>
        </p:nvSpPr>
        <p:spPr>
          <a:xfrm>
            <a:off x="1130005" y="3617228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円/楕円 136">
            <a:extLst>
              <a:ext uri="{FF2B5EF4-FFF2-40B4-BE49-F238E27FC236}">
                <a16:creationId xmlns:a16="http://schemas.microsoft.com/office/drawing/2014/main" id="{32FAE1E0-12A8-344E-A1D8-02209D6CDAAA}"/>
              </a:ext>
            </a:extLst>
          </p:cNvPr>
          <p:cNvSpPr/>
          <p:nvPr/>
        </p:nvSpPr>
        <p:spPr>
          <a:xfrm>
            <a:off x="5679224" y="3579203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5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9838BC6-ABB4-E895-ADD3-4B9ADC330F7E}"/>
              </a:ext>
            </a:extLst>
          </p:cNvPr>
          <p:cNvGrpSpPr/>
          <p:nvPr/>
        </p:nvGrpSpPr>
        <p:grpSpPr>
          <a:xfrm>
            <a:off x="694473" y="988445"/>
            <a:ext cx="2499025" cy="705312"/>
            <a:chOff x="694473" y="988445"/>
            <a:chExt cx="2499025" cy="705312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98EE0220-7337-9800-CD8B-37BE8550CC75}"/>
                </a:ext>
              </a:extLst>
            </p:cNvPr>
            <p:cNvGrpSpPr/>
            <p:nvPr/>
          </p:nvGrpSpPr>
          <p:grpSpPr>
            <a:xfrm>
              <a:off x="1188311" y="1027184"/>
              <a:ext cx="481952" cy="666573"/>
              <a:chOff x="1829650" y="3384150"/>
              <a:chExt cx="481952" cy="666573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B93D3EE3-2BA8-0A87-7E88-074D287D5A27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34" name="左大かっこ 33">
                  <a:extLst>
                    <a:ext uri="{FF2B5EF4-FFF2-40B4-BE49-F238E27FC236}">
                      <a16:creationId xmlns:a16="http://schemas.microsoft.com/office/drawing/2014/main" id="{9C961E79-E744-201E-F2A4-20120EA8229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5" name="左大かっこ 34">
                  <a:extLst>
                    <a:ext uri="{FF2B5EF4-FFF2-40B4-BE49-F238E27FC236}">
                      <a16:creationId xmlns:a16="http://schemas.microsoft.com/office/drawing/2014/main" id="{02DAAB0F-D7B3-8BBD-0D3A-2EA94274A83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A248E579-D7DF-91CC-4C6A-958079107269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1E4427E9-44A5-28D0-24A0-90462284FE47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016D4DAA-A0E9-20A1-C9D5-E70140D61445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E2C8F0A-7E47-CA9D-D4FC-202222954F21}"/>
                </a:ext>
              </a:extLst>
            </p:cNvPr>
            <p:cNvSpPr/>
            <p:nvPr/>
          </p:nvSpPr>
          <p:spPr>
            <a:xfrm>
              <a:off x="1828636" y="104454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4E6A4C75-7884-EF4F-9D42-782E75C59EF3}"/>
                </a:ext>
              </a:extLst>
            </p:cNvPr>
            <p:cNvSpPr/>
            <p:nvPr/>
          </p:nvSpPr>
          <p:spPr>
            <a:xfrm>
              <a:off x="1761918" y="10204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CBD36263-48AD-5246-65AE-C5495929C8CB}"/>
                </a:ext>
              </a:extLst>
            </p:cNvPr>
            <p:cNvSpPr/>
            <p:nvPr/>
          </p:nvSpPr>
          <p:spPr>
            <a:xfrm flipH="1">
              <a:off x="2129892" y="10204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11D439F-A925-C9E5-21B3-2845E6ED4F3B}"/>
                </a:ext>
              </a:extLst>
            </p:cNvPr>
            <p:cNvSpPr/>
            <p:nvPr/>
          </p:nvSpPr>
          <p:spPr>
            <a:xfrm>
              <a:off x="2022074" y="104108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7F85918-7739-A05A-F14C-074B30CC353D}"/>
                    </a:ext>
                  </a:extLst>
                </p:cNvPr>
                <p:cNvSpPr txBox="1"/>
                <p:nvPr/>
              </p:nvSpPr>
              <p:spPr>
                <a:xfrm>
                  <a:off x="2231351" y="98844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7F85918-7739-A05A-F14C-074B30CC3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351" y="988445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33F4AAA4-B950-5474-65FE-1FF24F7AD19F}"/>
                </a:ext>
              </a:extLst>
            </p:cNvPr>
            <p:cNvGrpSpPr/>
            <p:nvPr/>
          </p:nvGrpSpPr>
          <p:grpSpPr>
            <a:xfrm>
              <a:off x="2639905" y="1058847"/>
              <a:ext cx="196596" cy="194343"/>
              <a:chOff x="4163876" y="2548857"/>
              <a:chExt cx="196596" cy="194343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0728EE33-7DA0-455F-C6B0-04366B099A97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274B3F52-79BE-4EA3-3BC7-4CCE437D292A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4C0A780-7F98-60DA-28A4-F0E46B61FD95}"/>
                </a:ext>
              </a:extLst>
            </p:cNvPr>
            <p:cNvGrpSpPr/>
            <p:nvPr/>
          </p:nvGrpSpPr>
          <p:grpSpPr>
            <a:xfrm>
              <a:off x="2645077" y="1272897"/>
              <a:ext cx="196596" cy="194343"/>
              <a:chOff x="4163876" y="2548857"/>
              <a:chExt cx="196596" cy="194343"/>
            </a:xfrm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0F341F7B-483E-0CF8-4D06-EEB1A4BD515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A0CC250B-A109-8CBD-98C2-1F6F28BBAE47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92CFA8F-4A79-5F89-EB08-8814D9DFDE3F}"/>
                </a:ext>
              </a:extLst>
            </p:cNvPr>
            <p:cNvGrpSpPr/>
            <p:nvPr/>
          </p:nvGrpSpPr>
          <p:grpSpPr>
            <a:xfrm>
              <a:off x="2650249" y="1486947"/>
              <a:ext cx="196596" cy="194343"/>
              <a:chOff x="4163876" y="2548857"/>
              <a:chExt cx="196596" cy="194343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26A0E327-7FC4-21BD-884E-FA3B95F4E56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ED8C6B19-4357-EA45-BBDD-FA054820A9B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357A9E86-7412-A9D7-9B0D-9F39483941A6}"/>
                </a:ext>
              </a:extLst>
            </p:cNvPr>
            <p:cNvSpPr/>
            <p:nvPr/>
          </p:nvSpPr>
          <p:spPr>
            <a:xfrm>
              <a:off x="2597818" y="101471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左大かっこ 12">
              <a:extLst>
                <a:ext uri="{FF2B5EF4-FFF2-40B4-BE49-F238E27FC236}">
                  <a16:creationId xmlns:a16="http://schemas.microsoft.com/office/drawing/2014/main" id="{208226CF-D3F3-36E7-9A20-94EDA49C7C65}"/>
                </a:ext>
              </a:extLst>
            </p:cNvPr>
            <p:cNvSpPr/>
            <p:nvPr/>
          </p:nvSpPr>
          <p:spPr>
            <a:xfrm flipH="1">
              <a:off x="3108110" y="101471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A49AB3A-325D-FBC4-0E45-26A948D673CC}"/>
                </a:ext>
              </a:extLst>
            </p:cNvPr>
            <p:cNvGrpSpPr/>
            <p:nvPr/>
          </p:nvGrpSpPr>
          <p:grpSpPr>
            <a:xfrm>
              <a:off x="2922381" y="1058847"/>
              <a:ext cx="196596" cy="194343"/>
              <a:chOff x="4163876" y="2548857"/>
              <a:chExt cx="196596" cy="194343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2370ED4A-8969-9B61-B370-D86DD37B3629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4BD15E2E-DC0A-567D-D4B0-CE0C87548362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98A42F7-F76E-84D9-660C-CF9A077F0873}"/>
                </a:ext>
              </a:extLst>
            </p:cNvPr>
            <p:cNvGrpSpPr/>
            <p:nvPr/>
          </p:nvGrpSpPr>
          <p:grpSpPr>
            <a:xfrm>
              <a:off x="2927553" y="1272897"/>
              <a:ext cx="196596" cy="194343"/>
              <a:chOff x="4163876" y="2548857"/>
              <a:chExt cx="196596" cy="194343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823C0DD2-970A-9D1F-F6A7-BBAD9A5D491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39893337-16CA-B2FC-1C0B-AC255F20E91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D51886B1-31E7-D784-E153-54583A5D00A2}"/>
                </a:ext>
              </a:extLst>
            </p:cNvPr>
            <p:cNvGrpSpPr/>
            <p:nvPr/>
          </p:nvGrpSpPr>
          <p:grpSpPr>
            <a:xfrm>
              <a:off x="2932725" y="1486947"/>
              <a:ext cx="196596" cy="194343"/>
              <a:chOff x="4163876" y="2548857"/>
              <a:chExt cx="196596" cy="194343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85EC9608-B696-A57A-E892-6F668FC9D8E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1467C9A-9940-D1F0-6D01-CFE66818C795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DB942BA4-CFBF-21A8-40AB-14FE0CC7F4FC}"/>
                </a:ext>
              </a:extLst>
            </p:cNvPr>
            <p:cNvSpPr/>
            <p:nvPr/>
          </p:nvSpPr>
          <p:spPr>
            <a:xfrm>
              <a:off x="694473" y="1036130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50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DC0CA9B-BF57-83CF-4716-AC344AF998A3}"/>
              </a:ext>
            </a:extLst>
          </p:cNvPr>
          <p:cNvGrpSpPr/>
          <p:nvPr/>
        </p:nvGrpSpPr>
        <p:grpSpPr>
          <a:xfrm>
            <a:off x="4483037" y="969337"/>
            <a:ext cx="3995695" cy="720974"/>
            <a:chOff x="4483037" y="969337"/>
            <a:chExt cx="3995695" cy="72097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70906A85-809E-951F-3067-EF836E960035}"/>
                </a:ext>
              </a:extLst>
            </p:cNvPr>
            <p:cNvGrpSpPr/>
            <p:nvPr/>
          </p:nvGrpSpPr>
          <p:grpSpPr>
            <a:xfrm>
              <a:off x="4982083" y="969337"/>
              <a:ext cx="3496649" cy="720974"/>
              <a:chOff x="855087" y="3155154"/>
              <a:chExt cx="3496649" cy="720974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589F1952-1D74-2761-DEFD-DF6AE6186FC6}"/>
                  </a:ext>
                </a:extLst>
              </p:cNvPr>
              <p:cNvGrpSpPr/>
              <p:nvPr/>
            </p:nvGrpSpPr>
            <p:grpSpPr>
              <a:xfrm>
                <a:off x="1427712" y="3211431"/>
                <a:ext cx="442087" cy="411711"/>
                <a:chOff x="1484416" y="2417519"/>
                <a:chExt cx="442087" cy="411711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5E35AB5-0033-813D-E979-A824DA42105C}"/>
                    </a:ext>
                  </a:extLst>
                </p:cNvPr>
                <p:cNvSpPr/>
                <p:nvPr/>
              </p:nvSpPr>
              <p:spPr>
                <a:xfrm>
                  <a:off x="1551134" y="2441629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左大かっこ 26">
                  <a:extLst>
                    <a:ext uri="{FF2B5EF4-FFF2-40B4-BE49-F238E27FC236}">
                      <a16:creationId xmlns:a16="http://schemas.microsoft.com/office/drawing/2014/main" id="{F7FFE946-CB51-0C81-034E-32B2BB8D00B0}"/>
                    </a:ext>
                  </a:extLst>
                </p:cNvPr>
                <p:cNvSpPr/>
                <p:nvPr/>
              </p:nvSpPr>
              <p:spPr>
                <a:xfrm>
                  <a:off x="1484416" y="2417519"/>
                  <a:ext cx="85388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2829B060-0A24-5868-14BE-660FFE2A524C}"/>
                    </a:ext>
                  </a:extLst>
                </p:cNvPr>
                <p:cNvSpPr/>
                <p:nvPr/>
              </p:nvSpPr>
              <p:spPr>
                <a:xfrm flipH="1">
                  <a:off x="1852390" y="2417521"/>
                  <a:ext cx="74113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BA4C01BF-E059-C531-208C-B38BABE7DF85}"/>
                    </a:ext>
                  </a:extLst>
                </p:cNvPr>
                <p:cNvSpPr/>
                <p:nvPr/>
              </p:nvSpPr>
              <p:spPr>
                <a:xfrm>
                  <a:off x="1744572" y="2438169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7E729B9-4C1D-A1F6-8DAB-92690221CE18}"/>
                  </a:ext>
                </a:extLst>
              </p:cNvPr>
              <p:cNvSpPr/>
              <p:nvPr/>
            </p:nvSpPr>
            <p:spPr>
              <a:xfrm>
                <a:off x="890264" y="3248591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EC6A684-413C-B8CA-22CB-035CDFD976F5}"/>
                  </a:ext>
                </a:extLst>
              </p:cNvPr>
              <p:cNvGrpSpPr/>
              <p:nvPr/>
            </p:nvGrpSpPr>
            <p:grpSpPr>
              <a:xfrm>
                <a:off x="855087" y="3209555"/>
                <a:ext cx="481952" cy="666573"/>
                <a:chOff x="1462419" y="107793"/>
                <a:chExt cx="258051" cy="356903"/>
              </a:xfrm>
            </p:grpSpPr>
            <p:sp>
              <p:nvSpPr>
                <p:cNvPr id="24" name="左大かっこ 23">
                  <a:extLst>
                    <a:ext uri="{FF2B5EF4-FFF2-40B4-BE49-F238E27FC236}">
                      <a16:creationId xmlns:a16="http://schemas.microsoft.com/office/drawing/2014/main" id="{34AB3C55-41EF-2015-A15C-8A98A4B887F5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左大かっこ 24">
                  <a:extLst>
                    <a:ext uri="{FF2B5EF4-FFF2-40B4-BE49-F238E27FC236}">
                      <a16:creationId xmlns:a16="http://schemas.microsoft.com/office/drawing/2014/main" id="{3BBCB4B0-1FBC-AB20-05F1-953481B55F7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3777058F-2530-C112-FD81-BDDB25031B87}"/>
                      </a:ext>
                    </a:extLst>
                  </p:cNvPr>
                  <p:cNvSpPr txBox="1"/>
                  <p:nvPr/>
                </p:nvSpPr>
                <p:spPr>
                  <a:xfrm>
                    <a:off x="1879848" y="3155154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8" name="テキスト ボックス 207">
                    <a:extLst>
                      <a:ext uri="{FF2B5EF4-FFF2-40B4-BE49-F238E27FC236}">
                        <a16:creationId xmlns:a16="http://schemas.microsoft.com/office/drawing/2014/main" id="{933E7D85-98A4-0F40-8AF0-5851309162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9848" y="3155154"/>
                    <a:ext cx="42213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F8EB5840-CCE2-80E2-AA2F-626FA8B6C89F}"/>
                  </a:ext>
                </a:extLst>
              </p:cNvPr>
              <p:cNvGrpSpPr/>
              <p:nvPr/>
            </p:nvGrpSpPr>
            <p:grpSpPr>
              <a:xfrm>
                <a:off x="2240379" y="3207800"/>
                <a:ext cx="1236222" cy="666571"/>
                <a:chOff x="2429435" y="2413888"/>
                <a:chExt cx="1236222" cy="666571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70FCCC55-D9EB-5282-123A-7EEE257C15B0}"/>
                    </a:ext>
                  </a:extLst>
                </p:cNvPr>
                <p:cNvGrpSpPr/>
                <p:nvPr/>
              </p:nvGrpSpPr>
              <p:grpSpPr>
                <a:xfrm>
                  <a:off x="2473900" y="2451672"/>
                  <a:ext cx="537581" cy="589750"/>
                  <a:chOff x="3411914" y="4415158"/>
                  <a:chExt cx="537581" cy="589750"/>
                </a:xfrm>
              </p:grpSpPr>
              <p:sp>
                <p:nvSpPr>
                  <p:cNvPr id="22" name="正方形/長方形 21">
                    <a:extLst>
                      <a:ext uri="{FF2B5EF4-FFF2-40B4-BE49-F238E27FC236}">
                        <a16:creationId xmlns:a16="http://schemas.microsoft.com/office/drawing/2014/main" id="{7FEC7558-95ED-F54D-7553-D4C9E216535A}"/>
                      </a:ext>
                    </a:extLst>
                  </p:cNvPr>
                  <p:cNvSpPr/>
                  <p:nvPr/>
                </p:nvSpPr>
                <p:spPr>
                  <a:xfrm>
                    <a:off x="3833203" y="4415158"/>
                    <a:ext cx="116292" cy="363487"/>
                  </a:xfrm>
                  <a:prstGeom prst="rect">
                    <a:avLst/>
                  </a:prstGeom>
                  <a:solidFill>
                    <a:srgbClr val="2EB77C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3" name="正方形/長方形 22">
                    <a:extLst>
                      <a:ext uri="{FF2B5EF4-FFF2-40B4-BE49-F238E27FC236}">
                        <a16:creationId xmlns:a16="http://schemas.microsoft.com/office/drawing/2014/main" id="{2B352999-703D-C281-1DAB-9B7F709B1D2A}"/>
                      </a:ext>
                    </a:extLst>
                  </p:cNvPr>
                  <p:cNvSpPr/>
                  <p:nvPr/>
                </p:nvSpPr>
                <p:spPr>
                  <a:xfrm>
                    <a:off x="3411914" y="4416410"/>
                    <a:ext cx="409544" cy="5884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17" name="左大かっこ 16">
                  <a:extLst>
                    <a:ext uri="{FF2B5EF4-FFF2-40B4-BE49-F238E27FC236}">
                      <a16:creationId xmlns:a16="http://schemas.microsoft.com/office/drawing/2014/main" id="{26DA2C10-4EBB-31C9-5F42-A41E4F3E56A1}"/>
                    </a:ext>
                  </a:extLst>
                </p:cNvPr>
                <p:cNvSpPr/>
                <p:nvPr/>
              </p:nvSpPr>
              <p:spPr>
                <a:xfrm>
                  <a:off x="2429435" y="241388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左大かっこ 17">
                  <a:extLst>
                    <a:ext uri="{FF2B5EF4-FFF2-40B4-BE49-F238E27FC236}">
                      <a16:creationId xmlns:a16="http://schemas.microsoft.com/office/drawing/2014/main" id="{63747D68-E5C4-1D4D-53EE-47BE5A4A4C4F}"/>
                    </a:ext>
                  </a:extLst>
                </p:cNvPr>
                <p:cNvSpPr/>
                <p:nvPr/>
              </p:nvSpPr>
              <p:spPr>
                <a:xfrm flipH="1">
                  <a:off x="3580269" y="241388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87D86640-C449-213B-91AF-351F9F3FF4BB}"/>
                    </a:ext>
                  </a:extLst>
                </p:cNvPr>
                <p:cNvGrpSpPr/>
                <p:nvPr/>
              </p:nvGrpSpPr>
              <p:grpSpPr>
                <a:xfrm>
                  <a:off x="3098710" y="2460654"/>
                  <a:ext cx="537581" cy="589750"/>
                  <a:chOff x="3411914" y="4415158"/>
                  <a:chExt cx="537581" cy="589750"/>
                </a:xfrm>
              </p:grpSpPr>
              <p:sp>
                <p:nvSpPr>
                  <p:cNvPr id="20" name="正方形/長方形 19">
                    <a:extLst>
                      <a:ext uri="{FF2B5EF4-FFF2-40B4-BE49-F238E27FC236}">
                        <a16:creationId xmlns:a16="http://schemas.microsoft.com/office/drawing/2014/main" id="{AB25AC19-3A6F-6567-3A45-E918BA88DC06}"/>
                      </a:ext>
                    </a:extLst>
                  </p:cNvPr>
                  <p:cNvSpPr/>
                  <p:nvPr/>
                </p:nvSpPr>
                <p:spPr>
                  <a:xfrm>
                    <a:off x="3833203" y="4415158"/>
                    <a:ext cx="116292" cy="363487"/>
                  </a:xfrm>
                  <a:prstGeom prst="rect">
                    <a:avLst/>
                  </a:prstGeom>
                  <a:solidFill>
                    <a:srgbClr val="2EB77C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EC5ED9DE-EDDD-E534-2931-CACF6AA93AF6}"/>
                      </a:ext>
                    </a:extLst>
                  </p:cNvPr>
                  <p:cNvSpPr/>
                  <p:nvPr/>
                </p:nvSpPr>
                <p:spPr>
                  <a:xfrm>
                    <a:off x="3411914" y="4416410"/>
                    <a:ext cx="409544" cy="5884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C3BFC699-4E7E-4711-7229-513A840DA21D}"/>
                      </a:ext>
                    </a:extLst>
                  </p:cNvPr>
                  <p:cNvSpPr txBox="1"/>
                  <p:nvPr/>
                </p:nvSpPr>
                <p:spPr>
                  <a:xfrm>
                    <a:off x="3485385" y="3162222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79" name="テキスト ボックス 278">
                    <a:extLst>
                      <a:ext uri="{FF2B5EF4-FFF2-40B4-BE49-F238E27FC236}">
                        <a16:creationId xmlns:a16="http://schemas.microsoft.com/office/drawing/2014/main" id="{CB394123-0EEE-484D-A715-3425930D91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5385" y="3162222"/>
                    <a:ext cx="42213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04D36B95-2857-0CE9-6BB2-C775298233E8}"/>
                  </a:ext>
                </a:extLst>
              </p:cNvPr>
              <p:cNvGrpSpPr/>
              <p:nvPr/>
            </p:nvGrpSpPr>
            <p:grpSpPr>
              <a:xfrm>
                <a:off x="3909649" y="3239701"/>
                <a:ext cx="442087" cy="411711"/>
                <a:chOff x="1484416" y="2417519"/>
                <a:chExt cx="442087" cy="411711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9ED5E121-54E5-2DED-B47A-7E4850551C52}"/>
                    </a:ext>
                  </a:extLst>
                </p:cNvPr>
                <p:cNvSpPr/>
                <p:nvPr/>
              </p:nvSpPr>
              <p:spPr>
                <a:xfrm>
                  <a:off x="1551134" y="2441629"/>
                  <a:ext cx="116292" cy="363487"/>
                </a:xfrm>
                <a:prstGeom prst="rect">
                  <a:avLst/>
                </a:prstGeom>
                <a:gradFill>
                  <a:gsLst>
                    <a:gs pos="41000">
                      <a:schemeClr val="bg1">
                        <a:lumMod val="75000"/>
                      </a:schemeClr>
                    </a:gs>
                    <a:gs pos="42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2EB77C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3" name="左大かっこ 12">
                  <a:extLst>
                    <a:ext uri="{FF2B5EF4-FFF2-40B4-BE49-F238E27FC236}">
                      <a16:creationId xmlns:a16="http://schemas.microsoft.com/office/drawing/2014/main" id="{01721EEC-C431-5FDA-33F5-26AFF07921CF}"/>
                    </a:ext>
                  </a:extLst>
                </p:cNvPr>
                <p:cNvSpPr/>
                <p:nvPr/>
              </p:nvSpPr>
              <p:spPr>
                <a:xfrm>
                  <a:off x="1484416" y="2417519"/>
                  <a:ext cx="85388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4" name="左大かっこ 13">
                  <a:extLst>
                    <a:ext uri="{FF2B5EF4-FFF2-40B4-BE49-F238E27FC236}">
                      <a16:creationId xmlns:a16="http://schemas.microsoft.com/office/drawing/2014/main" id="{873C8701-9FE3-C124-6A6B-C59F5AFFC3F6}"/>
                    </a:ext>
                  </a:extLst>
                </p:cNvPr>
                <p:cNvSpPr/>
                <p:nvPr/>
              </p:nvSpPr>
              <p:spPr>
                <a:xfrm flipH="1">
                  <a:off x="1852390" y="2417521"/>
                  <a:ext cx="74113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96FF28AC-71C0-E5FE-8684-BB11EA3ADC20}"/>
                    </a:ext>
                  </a:extLst>
                </p:cNvPr>
                <p:cNvSpPr/>
                <p:nvPr/>
              </p:nvSpPr>
              <p:spPr>
                <a:xfrm>
                  <a:off x="1744572" y="2438169"/>
                  <a:ext cx="116292" cy="363487"/>
                </a:xfrm>
                <a:prstGeom prst="rect">
                  <a:avLst/>
                </a:prstGeom>
                <a:gradFill>
                  <a:gsLst>
                    <a:gs pos="41000">
                      <a:schemeClr val="bg1">
                        <a:lumMod val="75000"/>
                      </a:schemeClr>
                    </a:gs>
                    <a:gs pos="42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2EB77C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064B2A2C-0B81-4D73-79FF-9CAEA82DACE0}"/>
                </a:ext>
              </a:extLst>
            </p:cNvPr>
            <p:cNvSpPr/>
            <p:nvPr/>
          </p:nvSpPr>
          <p:spPr>
            <a:xfrm>
              <a:off x="4483037" y="1042824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24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C97DD99-19ED-6EED-3921-234074C4D64C}"/>
              </a:ext>
            </a:extLst>
          </p:cNvPr>
          <p:cNvGrpSpPr/>
          <p:nvPr/>
        </p:nvGrpSpPr>
        <p:grpSpPr>
          <a:xfrm>
            <a:off x="688501" y="3019993"/>
            <a:ext cx="3123209" cy="1491467"/>
            <a:chOff x="688501" y="3019993"/>
            <a:chExt cx="3123209" cy="149146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B94142F-326D-E121-0F9B-416826F7EA5B}"/>
                </a:ext>
              </a:extLst>
            </p:cNvPr>
            <p:cNvGrpSpPr/>
            <p:nvPr/>
          </p:nvGrpSpPr>
          <p:grpSpPr>
            <a:xfrm>
              <a:off x="699202" y="3019993"/>
              <a:ext cx="3112508" cy="1491467"/>
              <a:chOff x="642361" y="4200613"/>
              <a:chExt cx="3112508" cy="1491467"/>
            </a:xfrm>
          </p:grpSpPr>
          <p:sp>
            <p:nvSpPr>
              <p:cNvPr id="5" name="左大かっこ 4">
                <a:extLst>
                  <a:ext uri="{FF2B5EF4-FFF2-40B4-BE49-F238E27FC236}">
                    <a16:creationId xmlns:a16="http://schemas.microsoft.com/office/drawing/2014/main" id="{E8B81EFE-5741-610E-F5F3-5D1A25AD1A36}"/>
                  </a:ext>
                </a:extLst>
              </p:cNvPr>
              <p:cNvSpPr/>
              <p:nvPr/>
            </p:nvSpPr>
            <p:spPr>
              <a:xfrm>
                <a:off x="2027602" y="4219510"/>
                <a:ext cx="85388" cy="147257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564904A7-D86B-D302-47E5-0C5DE35C8EA0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642361" y="4717462"/>
                <a:chExt cx="481952" cy="666573"/>
              </a:xfrm>
            </p:grpSpPr>
            <p:grpSp>
              <p:nvGrpSpPr>
                <p:cNvPr id="30" name="グループ化 29">
                  <a:extLst>
                    <a:ext uri="{FF2B5EF4-FFF2-40B4-BE49-F238E27FC236}">
                      <a16:creationId xmlns:a16="http://schemas.microsoft.com/office/drawing/2014/main" id="{BA9251E3-E7FE-5534-7996-566AF1879848}"/>
                    </a:ext>
                  </a:extLst>
                </p:cNvPr>
                <p:cNvGrpSpPr/>
                <p:nvPr/>
              </p:nvGrpSpPr>
              <p:grpSpPr>
                <a:xfrm>
                  <a:off x="642361" y="4717462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34" name="左大かっこ 33">
                    <a:extLst>
                      <a:ext uri="{FF2B5EF4-FFF2-40B4-BE49-F238E27FC236}">
                        <a16:creationId xmlns:a16="http://schemas.microsoft.com/office/drawing/2014/main" id="{4F32419D-BAA7-7CE6-0713-E6073606B4AF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35" name="左大かっこ 34">
                    <a:extLst>
                      <a:ext uri="{FF2B5EF4-FFF2-40B4-BE49-F238E27FC236}">
                        <a16:creationId xmlns:a16="http://schemas.microsoft.com/office/drawing/2014/main" id="{0F880A2A-B62E-5D51-3784-410A409234BC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08C6FE70-CEF9-45EB-AAF2-ADD8B02AB567}"/>
                    </a:ext>
                  </a:extLst>
                </p:cNvPr>
                <p:cNvSpPr/>
                <p:nvPr/>
              </p:nvSpPr>
              <p:spPr>
                <a:xfrm rot="5400000">
                  <a:off x="813463" y="463804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28BB8D39-719B-ACE7-E8F1-9B780C79AB74}"/>
                    </a:ext>
                  </a:extLst>
                </p:cNvPr>
                <p:cNvSpPr/>
                <p:nvPr/>
              </p:nvSpPr>
              <p:spPr>
                <a:xfrm rot="5400000">
                  <a:off x="807294" y="4853529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71E48B9B-C118-3341-7C0B-934731AA28F7}"/>
                    </a:ext>
                  </a:extLst>
                </p:cNvPr>
                <p:cNvSpPr/>
                <p:nvPr/>
              </p:nvSpPr>
              <p:spPr>
                <a:xfrm rot="5400000">
                  <a:off x="812163" y="5070317"/>
                  <a:ext cx="136800" cy="3918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A3066EA9-0C18-23E0-EEDB-5E870E6A7478}"/>
                  </a:ext>
                </a:extLst>
              </p:cNvPr>
              <p:cNvGrpSpPr/>
              <p:nvPr/>
            </p:nvGrpSpPr>
            <p:grpSpPr>
              <a:xfrm>
                <a:off x="1197459" y="4710241"/>
                <a:ext cx="503372" cy="513227"/>
                <a:chOff x="916587" y="3398047"/>
                <a:chExt cx="503372" cy="513227"/>
              </a:xfrm>
            </p:grpSpPr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ADA00EBA-9F5F-97FB-148C-60B792F03B06}"/>
                    </a:ext>
                  </a:extLst>
                </p:cNvPr>
                <p:cNvSpPr/>
                <p:nvPr/>
              </p:nvSpPr>
              <p:spPr>
                <a:xfrm>
                  <a:off x="916587" y="3398047"/>
                  <a:ext cx="85388" cy="513225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9" name="左大かっこ 28">
                  <a:extLst>
                    <a:ext uri="{FF2B5EF4-FFF2-40B4-BE49-F238E27FC236}">
                      <a16:creationId xmlns:a16="http://schemas.microsoft.com/office/drawing/2014/main" id="{3A5DA837-09F6-5693-402A-E9D2BCF39481}"/>
                    </a:ext>
                  </a:extLst>
                </p:cNvPr>
                <p:cNvSpPr/>
                <p:nvPr/>
              </p:nvSpPr>
              <p:spPr>
                <a:xfrm flipH="1">
                  <a:off x="1345846" y="3398049"/>
                  <a:ext cx="74113" cy="513225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0A8C48B3-75F7-C97A-1E12-005781FEDA36}"/>
                  </a:ext>
                </a:extLst>
              </p:cNvPr>
              <p:cNvSpPr/>
              <p:nvPr/>
            </p:nvSpPr>
            <p:spPr>
              <a:xfrm rot="5400000">
                <a:off x="1245675" y="4754813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90F01F18-AE49-526D-C93A-71F94200C861}"/>
                      </a:ext>
                    </a:extLst>
                  </p:cNvPr>
                  <p:cNvSpPr txBox="1"/>
                  <p:nvPr/>
                </p:nvSpPr>
                <p:spPr>
                  <a:xfrm>
                    <a:off x="1652095" y="4678228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34" name="テキスト ボックス 233">
                    <a:extLst>
                      <a:ext uri="{FF2B5EF4-FFF2-40B4-BE49-F238E27FC236}">
                        <a16:creationId xmlns:a16="http://schemas.microsoft.com/office/drawing/2014/main" id="{334DD44E-EDD8-D946-82E0-020CABD349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095" y="4678228"/>
                    <a:ext cx="42213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F3770B03-4D8E-D0C1-7278-41513E359519}"/>
                  </a:ext>
                </a:extLst>
              </p:cNvPr>
              <p:cNvGrpSpPr/>
              <p:nvPr/>
            </p:nvGrpSpPr>
            <p:grpSpPr>
              <a:xfrm>
                <a:off x="2074229" y="4284365"/>
                <a:ext cx="838147" cy="409544"/>
                <a:chOff x="6450065" y="3086233"/>
                <a:chExt cx="838147" cy="409544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12D5E124-AC11-0302-D0C4-84A7D8E9119E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62DD9337-8CA0-7112-0699-D2DFC41F47F6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1655C6E3-102B-F2C7-2BC1-7D39D1397127}"/>
                  </a:ext>
                </a:extLst>
              </p:cNvPr>
              <p:cNvGrpSpPr/>
              <p:nvPr/>
            </p:nvGrpSpPr>
            <p:grpSpPr>
              <a:xfrm>
                <a:off x="2062649" y="4744749"/>
                <a:ext cx="838147" cy="409544"/>
                <a:chOff x="6450065" y="3086233"/>
                <a:chExt cx="838147" cy="409544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0F67A238-E12D-FD58-D101-E374EDE8DF73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7F1AA92F-2A2F-C9B1-37DB-83CC8A235606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BED6574B-88BD-F548-286E-EA4BAD7DF54D}"/>
                  </a:ext>
                </a:extLst>
              </p:cNvPr>
              <p:cNvGrpSpPr/>
              <p:nvPr/>
            </p:nvGrpSpPr>
            <p:grpSpPr>
              <a:xfrm>
                <a:off x="2072387" y="5222744"/>
                <a:ext cx="838147" cy="409544"/>
                <a:chOff x="6450065" y="3086233"/>
                <a:chExt cx="838147" cy="409544"/>
              </a:xfrm>
            </p:grpSpPr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39819B02-8020-0001-A9F4-2F45651D012D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C5DACDD3-79AC-DAC8-DD48-5E69D8A3B964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1DB7B1F8-893E-66A9-17E2-E098D7DCF858}"/>
                  </a:ext>
                </a:extLst>
              </p:cNvPr>
              <p:cNvSpPr/>
              <p:nvPr/>
            </p:nvSpPr>
            <p:spPr>
              <a:xfrm flipH="1">
                <a:off x="2869260" y="4200613"/>
                <a:ext cx="85388" cy="147257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5BD1D167-58D2-8452-17B3-A8E4AD70D7A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2415" y="4675857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320" name="テキスト ボックス 319">
                    <a:extLst>
                      <a:ext uri="{FF2B5EF4-FFF2-40B4-BE49-F238E27FC236}">
                        <a16:creationId xmlns:a16="http://schemas.microsoft.com/office/drawing/2014/main" id="{77DB6659-16DB-4045-B875-40786913C2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2415" y="4675857"/>
                    <a:ext cx="42213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DFF17C5C-0B73-1118-D5F9-88EE5EB60D7E}"/>
                  </a:ext>
                </a:extLst>
              </p:cNvPr>
              <p:cNvGrpSpPr/>
              <p:nvPr/>
            </p:nvGrpSpPr>
            <p:grpSpPr>
              <a:xfrm>
                <a:off x="3272917" y="4714492"/>
                <a:ext cx="481952" cy="666573"/>
                <a:chOff x="642361" y="4717462"/>
                <a:chExt cx="481952" cy="666573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D839088C-02FF-60E1-2ED9-E80986C6EA60}"/>
                    </a:ext>
                  </a:extLst>
                </p:cNvPr>
                <p:cNvGrpSpPr/>
                <p:nvPr/>
              </p:nvGrpSpPr>
              <p:grpSpPr>
                <a:xfrm>
                  <a:off x="642361" y="4717462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0" name="左大かっこ 19">
                    <a:extLst>
                      <a:ext uri="{FF2B5EF4-FFF2-40B4-BE49-F238E27FC236}">
                        <a16:creationId xmlns:a16="http://schemas.microsoft.com/office/drawing/2014/main" id="{73D9A529-28D3-EA7C-6046-8FF98EB9942C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E61401B6-424B-5927-EDEA-9ACB830E0BC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96E279A-E0DF-C7C4-E6B6-FE28A979D7FB}"/>
                    </a:ext>
                  </a:extLst>
                </p:cNvPr>
                <p:cNvSpPr/>
                <p:nvPr/>
              </p:nvSpPr>
              <p:spPr>
                <a:xfrm rot="5400000">
                  <a:off x="813463" y="4638040"/>
                  <a:ext cx="136800" cy="3944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AA5E2E1-6F1B-C89B-3A80-DECC49197BD9}"/>
                    </a:ext>
                  </a:extLst>
                </p:cNvPr>
                <p:cNvSpPr/>
                <p:nvPr/>
              </p:nvSpPr>
              <p:spPr>
                <a:xfrm rot="5400000">
                  <a:off x="807294" y="4853529"/>
                  <a:ext cx="136800" cy="3944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F118DB6F-2524-9494-7397-2DF610A62F2A}"/>
                    </a:ext>
                  </a:extLst>
                </p:cNvPr>
                <p:cNvSpPr/>
                <p:nvPr/>
              </p:nvSpPr>
              <p:spPr>
                <a:xfrm rot="5400000">
                  <a:off x="812163" y="5070317"/>
                  <a:ext cx="136800" cy="3918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38C37E5B-A321-CFE0-0FE6-8D2372EF2AF2}"/>
                </a:ext>
              </a:extLst>
            </p:cNvPr>
            <p:cNvSpPr/>
            <p:nvPr/>
          </p:nvSpPr>
          <p:spPr>
            <a:xfrm>
              <a:off x="688501" y="3051681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048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712FB4-33F3-A7F3-8E2F-C38416906303}"/>
              </a:ext>
            </a:extLst>
          </p:cNvPr>
          <p:cNvGrpSpPr/>
          <p:nvPr/>
        </p:nvGrpSpPr>
        <p:grpSpPr>
          <a:xfrm>
            <a:off x="4479517" y="3017270"/>
            <a:ext cx="3133513" cy="725866"/>
            <a:chOff x="4479517" y="3017270"/>
            <a:chExt cx="3133513" cy="725866"/>
          </a:xfrm>
        </p:grpSpPr>
        <p:sp>
          <p:nvSpPr>
            <p:cNvPr id="3" name="左大かっこ 2">
              <a:extLst>
                <a:ext uri="{FF2B5EF4-FFF2-40B4-BE49-F238E27FC236}">
                  <a16:creationId xmlns:a16="http://schemas.microsoft.com/office/drawing/2014/main" id="{332DD6A2-6194-F885-43A4-D78BEB40F12E}"/>
                </a:ext>
              </a:extLst>
            </p:cNvPr>
            <p:cNvSpPr/>
            <p:nvPr/>
          </p:nvSpPr>
          <p:spPr>
            <a:xfrm>
              <a:off x="4987721" y="307656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9657810-EE9A-3D8E-09D2-207F6069E199}"/>
                </a:ext>
              </a:extLst>
            </p:cNvPr>
            <p:cNvSpPr/>
            <p:nvPr/>
          </p:nvSpPr>
          <p:spPr>
            <a:xfrm flipH="1">
              <a:off x="5364407" y="3076565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7B859AE-9850-6679-AF2B-DF6E8FF9B701}"/>
                </a:ext>
              </a:extLst>
            </p:cNvPr>
            <p:cNvSpPr/>
            <p:nvPr/>
          </p:nvSpPr>
          <p:spPr>
            <a:xfrm>
              <a:off x="5048306" y="311489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0E035BC-A003-F04B-147B-79FB82D12DED}"/>
                </a:ext>
              </a:extLst>
            </p:cNvPr>
            <p:cNvSpPr/>
            <p:nvPr/>
          </p:nvSpPr>
          <p:spPr>
            <a:xfrm>
              <a:off x="5253801" y="311489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0648D5C-7884-795E-774E-E6FDF0BC9CB9}"/>
                </a:ext>
              </a:extLst>
            </p:cNvPr>
            <p:cNvGrpSpPr/>
            <p:nvPr/>
          </p:nvGrpSpPr>
          <p:grpSpPr>
            <a:xfrm>
              <a:off x="5538835" y="3061462"/>
              <a:ext cx="481952" cy="498677"/>
              <a:chOff x="1462419" y="107793"/>
              <a:chExt cx="258051" cy="356903"/>
            </a:xfrm>
          </p:grpSpPr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018087AC-8A5A-EC91-AF1D-23EEAD3415D2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506AD41B-F5C6-A7FE-E29F-927F15571BFF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C4841DD-6A75-6C58-5886-5FEEA1938757}"/>
                </a:ext>
              </a:extLst>
            </p:cNvPr>
            <p:cNvSpPr/>
            <p:nvPr/>
          </p:nvSpPr>
          <p:spPr>
            <a:xfrm rot="5400000">
              <a:off x="5709937" y="3010321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8E75ABE-F71D-56B0-FA66-0241CEA4C40A}"/>
                </a:ext>
              </a:extLst>
            </p:cNvPr>
            <p:cNvSpPr/>
            <p:nvPr/>
          </p:nvSpPr>
          <p:spPr>
            <a:xfrm rot="5400000">
              <a:off x="5703768" y="322581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D95BC3-83D7-312C-4C22-428E77D70CA0}"/>
                    </a:ext>
                  </a:extLst>
                </p:cNvPr>
                <p:cNvSpPr txBox="1"/>
                <p:nvPr/>
              </p:nvSpPr>
              <p:spPr>
                <a:xfrm>
                  <a:off x="5998177" y="301727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D95BC3-83D7-312C-4C22-428E77D70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177" y="3017270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4B3BC79-7C5C-EEBD-2C4C-8C157106E05C}"/>
                    </a:ext>
                  </a:extLst>
                </p:cNvPr>
                <p:cNvSpPr txBox="1"/>
                <p:nvPr/>
              </p:nvSpPr>
              <p:spPr>
                <a:xfrm>
                  <a:off x="6778240" y="301727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4B3BC79-7C5C-EEBD-2C4C-8C157106E0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240" y="3017270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1D7DBB99-F623-8367-4DAA-485D64D1BF85}"/>
                </a:ext>
              </a:extLst>
            </p:cNvPr>
            <p:cNvGrpSpPr/>
            <p:nvPr/>
          </p:nvGrpSpPr>
          <p:grpSpPr>
            <a:xfrm>
              <a:off x="6411012" y="3038890"/>
              <a:ext cx="481952" cy="666573"/>
              <a:chOff x="6582673" y="1895026"/>
              <a:chExt cx="481952" cy="666573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BE2DF5C-8EA5-C9BB-1025-937D864D6728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2A861881-4D19-CA03-BAD8-EA155A0BCE33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C82DA81B-CB68-1441-71DD-A050453868EF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84EB181E-A3F5-0186-63F2-B0212563AD84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26" name="グループ化 25">
                  <a:extLst>
                    <a:ext uri="{FF2B5EF4-FFF2-40B4-BE49-F238E27FC236}">
                      <a16:creationId xmlns:a16="http://schemas.microsoft.com/office/drawing/2014/main" id="{B454BD9B-47AE-C787-B7E3-9FDD0A889798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7" name="左大かっこ 26">
                    <a:extLst>
                      <a:ext uri="{FF2B5EF4-FFF2-40B4-BE49-F238E27FC236}">
                        <a16:creationId xmlns:a16="http://schemas.microsoft.com/office/drawing/2014/main" id="{53F09628-0B6F-6D30-8E44-8DEDB2A6B0B6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8" name="左大かっこ 27">
                    <a:extLst>
                      <a:ext uri="{FF2B5EF4-FFF2-40B4-BE49-F238E27FC236}">
                        <a16:creationId xmlns:a16="http://schemas.microsoft.com/office/drawing/2014/main" id="{4F05270D-3231-5112-D545-380C6BCF3ECB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74E8CCC-605B-D86F-EB0B-266484A9C033}"/>
                </a:ext>
              </a:extLst>
            </p:cNvPr>
            <p:cNvGrpSpPr/>
            <p:nvPr/>
          </p:nvGrpSpPr>
          <p:grpSpPr>
            <a:xfrm>
              <a:off x="7131078" y="3036822"/>
              <a:ext cx="481952" cy="666573"/>
              <a:chOff x="6582673" y="1895026"/>
              <a:chExt cx="481952" cy="666573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D0BE997-5899-AE77-A8DF-F0E497498D1C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18EC32B9-288B-EB4B-5ED4-04660E5241E5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253F86CE-27A6-29C5-5D17-B76F8D00760E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6E0241C-2C07-2C46-89F7-8867B6C051FC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7448215C-28CC-CC22-5445-0AD13AFB493A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0" name="左大かっこ 19">
                    <a:extLst>
                      <a:ext uri="{FF2B5EF4-FFF2-40B4-BE49-F238E27FC236}">
                        <a16:creationId xmlns:a16="http://schemas.microsoft.com/office/drawing/2014/main" id="{81223666-AF01-9410-1549-23332A17A929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2550CD02-6432-65C3-813B-A9EF7CEA5186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248946F-0F77-D061-D414-D4B14FE487C7}"/>
                </a:ext>
              </a:extLst>
            </p:cNvPr>
            <p:cNvSpPr/>
            <p:nvPr/>
          </p:nvSpPr>
          <p:spPr>
            <a:xfrm>
              <a:off x="4479517" y="3019993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4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06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F3DD3AD9-A5F5-4648-9C51-2C76F1D54AFB}"/>
              </a:ext>
            </a:extLst>
          </p:cNvPr>
          <p:cNvGrpSpPr/>
          <p:nvPr/>
        </p:nvGrpSpPr>
        <p:grpSpPr>
          <a:xfrm>
            <a:off x="2400500" y="1154900"/>
            <a:ext cx="792486" cy="799888"/>
            <a:chOff x="1757238" y="3450771"/>
            <a:chExt cx="660405" cy="666573"/>
          </a:xfrm>
        </p:grpSpPr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54E42A1D-17B2-F04B-839F-8DDA1652C512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2" name="左大かっこ 61">
              <a:extLst>
                <a:ext uri="{FF2B5EF4-FFF2-40B4-BE49-F238E27FC236}">
                  <a16:creationId xmlns:a16="http://schemas.microsoft.com/office/drawing/2014/main" id="{64337839-C451-944D-B913-A3A633D07488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3" name="左大かっこ 62">
              <a:extLst>
                <a:ext uri="{FF2B5EF4-FFF2-40B4-BE49-F238E27FC236}">
                  <a16:creationId xmlns:a16="http://schemas.microsoft.com/office/drawing/2014/main" id="{1727594C-DC42-694B-913F-8F2BEE5AB2F5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4" name="円/楕円 63">
              <a:extLst>
                <a:ext uri="{FF2B5EF4-FFF2-40B4-BE49-F238E27FC236}">
                  <a16:creationId xmlns:a16="http://schemas.microsoft.com/office/drawing/2014/main" id="{03B45251-C86B-F94B-BC31-3695F0E7804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EB68FCA3-0971-9E42-86ED-E4E49ACAC14B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2" name="円/楕円 81">
              <a:extLst>
                <a:ext uri="{FF2B5EF4-FFF2-40B4-BE49-F238E27FC236}">
                  <a16:creationId xmlns:a16="http://schemas.microsoft.com/office/drawing/2014/main" id="{EFFBE670-9954-B244-BB16-6EF9939D28A8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3" name="円/楕円 82">
              <a:extLst>
                <a:ext uri="{FF2B5EF4-FFF2-40B4-BE49-F238E27FC236}">
                  <a16:creationId xmlns:a16="http://schemas.microsoft.com/office/drawing/2014/main" id="{FDC93393-67BB-AA47-966F-4A610E7EB14D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B0899253-F70C-4445-92C4-1CDF46F8FF81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3576B413-FE4F-4B43-AB08-4848EDBCC1F2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5C85EDA4-D7CD-D842-BA12-DE42BEA194AD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円/楕円 86">
              <a:extLst>
                <a:ext uri="{FF2B5EF4-FFF2-40B4-BE49-F238E27FC236}">
                  <a16:creationId xmlns:a16="http://schemas.microsoft.com/office/drawing/2014/main" id="{BE9779F9-D25D-8A45-83A5-B4E75C79C119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886AB464-BBA1-B24A-81CC-2C3D1DCAFEFE}"/>
              </a:ext>
            </a:extLst>
          </p:cNvPr>
          <p:cNvSpPr/>
          <p:nvPr/>
        </p:nvSpPr>
        <p:spPr>
          <a:xfrm>
            <a:off x="1791955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BADDB36-9656-1148-8A2E-07258FE58B08}"/>
              </a:ext>
            </a:extLst>
          </p:cNvPr>
          <p:cNvSpPr/>
          <p:nvPr/>
        </p:nvSpPr>
        <p:spPr>
          <a:xfrm>
            <a:off x="2017560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EF19DCF1-62C2-1B46-9C0E-3C7DDD81AABA}"/>
              </a:ext>
            </a:extLst>
          </p:cNvPr>
          <p:cNvSpPr/>
          <p:nvPr/>
        </p:nvSpPr>
        <p:spPr>
          <a:xfrm>
            <a:off x="1492121" y="115838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BCA2B2D3-33C5-BC48-951C-7C48D795821D}"/>
              </a:ext>
            </a:extLst>
          </p:cNvPr>
          <p:cNvSpPr/>
          <p:nvPr/>
        </p:nvSpPr>
        <p:spPr>
          <a:xfrm flipH="1">
            <a:off x="2166213" y="115838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/>
              <p:nvPr/>
            </p:nvSpPr>
            <p:spPr>
              <a:xfrm>
                <a:off x="3220396" y="1109663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96" y="1109663"/>
                <a:ext cx="305153" cy="332399"/>
              </a:xfrm>
              <a:prstGeom prst="rect">
                <a:avLst/>
              </a:prstGeom>
              <a:blipFill>
                <a:blip r:embed="rId2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E3E52A19-D8E4-1F48-9C6F-788C27F5D7B6}"/>
              </a:ext>
            </a:extLst>
          </p:cNvPr>
          <p:cNvGrpSpPr/>
          <p:nvPr/>
        </p:nvGrpSpPr>
        <p:grpSpPr>
          <a:xfrm>
            <a:off x="3574743" y="1151412"/>
            <a:ext cx="776558" cy="799888"/>
            <a:chOff x="1000256" y="3453676"/>
            <a:chExt cx="647132" cy="666573"/>
          </a:xfrm>
        </p:grpSpPr>
        <p:sp>
          <p:nvSpPr>
            <p:cNvPr id="79" name="左大かっこ 78">
              <a:extLst>
                <a:ext uri="{FF2B5EF4-FFF2-40B4-BE49-F238E27FC236}">
                  <a16:creationId xmlns:a16="http://schemas.microsoft.com/office/drawing/2014/main" id="{28113A31-8AAD-C743-878B-96BB3F3E244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0" name="左大かっこ 79">
              <a:extLst>
                <a:ext uri="{FF2B5EF4-FFF2-40B4-BE49-F238E27FC236}">
                  <a16:creationId xmlns:a16="http://schemas.microsoft.com/office/drawing/2014/main" id="{C5C28A8C-DA08-0F49-913A-1EC3D1DF2625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D829F4B-0828-E948-A6C4-4295448EFE29}"/>
              </a:ext>
            </a:extLst>
          </p:cNvPr>
          <p:cNvSpPr/>
          <p:nvPr/>
        </p:nvSpPr>
        <p:spPr>
          <a:xfrm>
            <a:off x="1572890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453196E2-1EBD-FC45-BB47-433804AC194B}"/>
              </a:ext>
            </a:extLst>
          </p:cNvPr>
          <p:cNvSpPr/>
          <p:nvPr/>
        </p:nvSpPr>
        <p:spPr>
          <a:xfrm>
            <a:off x="3886259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A54D32F-8F4B-AD4E-BC35-9E667EFA3BBB}"/>
              </a:ext>
            </a:extLst>
          </p:cNvPr>
          <p:cNvSpPr/>
          <p:nvPr/>
        </p:nvSpPr>
        <p:spPr>
          <a:xfrm>
            <a:off x="4111864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5245EB1-F657-6E4F-ADB0-9229D67F6441}"/>
              </a:ext>
            </a:extLst>
          </p:cNvPr>
          <p:cNvSpPr/>
          <p:nvPr/>
        </p:nvSpPr>
        <p:spPr>
          <a:xfrm>
            <a:off x="3667194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6FC0B258-1604-EE40-8028-35DF785BD0B6}"/>
              </a:ext>
            </a:extLst>
          </p:cNvPr>
          <p:cNvSpPr txBox="1"/>
          <p:nvPr/>
        </p:nvSpPr>
        <p:spPr>
          <a:xfrm>
            <a:off x="1355198" y="2064282"/>
            <a:ext cx="30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Operations from the right act on the columns of the matrix. This expression can be seen as the three linear combinations in the right in one formula.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3" name="円/楕円 302">
            <a:extLst>
              <a:ext uri="{FF2B5EF4-FFF2-40B4-BE49-F238E27FC236}">
                <a16:creationId xmlns:a16="http://schemas.microsoft.com/office/drawing/2014/main" id="{945FC8D7-4871-544E-8B2F-AF178C53D536}"/>
              </a:ext>
            </a:extLst>
          </p:cNvPr>
          <p:cNvSpPr/>
          <p:nvPr/>
        </p:nvSpPr>
        <p:spPr>
          <a:xfrm>
            <a:off x="839604" y="1378072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F1D0090-B84A-B519-0B2F-FB320F0BD650}"/>
              </a:ext>
            </a:extLst>
          </p:cNvPr>
          <p:cNvGrpSpPr/>
          <p:nvPr/>
        </p:nvGrpSpPr>
        <p:grpSpPr>
          <a:xfrm>
            <a:off x="881120" y="4375535"/>
            <a:ext cx="3518493" cy="841637"/>
            <a:chOff x="881120" y="4375535"/>
            <a:chExt cx="3518493" cy="841637"/>
          </a:xfrm>
        </p:grpSpPr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3A57C736-F074-6A49-8479-0B3582B58B1F}"/>
                </a:ext>
              </a:extLst>
            </p:cNvPr>
            <p:cNvGrpSpPr/>
            <p:nvPr/>
          </p:nvGrpSpPr>
          <p:grpSpPr>
            <a:xfrm>
              <a:off x="1572891" y="4402785"/>
              <a:ext cx="792486" cy="799888"/>
              <a:chOff x="1757238" y="3450771"/>
              <a:chExt cx="660405" cy="666573"/>
            </a:xfrm>
          </p:grpSpPr>
          <p:sp>
            <p:nvSpPr>
              <p:cNvPr id="110" name="円/楕円 109">
                <a:extLst>
                  <a:ext uri="{FF2B5EF4-FFF2-40B4-BE49-F238E27FC236}">
                    <a16:creationId xmlns:a16="http://schemas.microsoft.com/office/drawing/2014/main" id="{10746D7D-71A9-9349-A29C-383712DD4427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1" name="左大かっこ 110">
                <a:extLst>
                  <a:ext uri="{FF2B5EF4-FFF2-40B4-BE49-F238E27FC236}">
                    <a16:creationId xmlns:a16="http://schemas.microsoft.com/office/drawing/2014/main" id="{08E06765-BB65-264F-BFEA-EF1DB90C10E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2" name="左大かっこ 111">
                <a:extLst>
                  <a:ext uri="{FF2B5EF4-FFF2-40B4-BE49-F238E27FC236}">
                    <a16:creationId xmlns:a16="http://schemas.microsoft.com/office/drawing/2014/main" id="{9BF593CF-70F7-5649-ACF7-5D07A0EDA21E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113A5AE6-9B04-E24F-8E1C-E3D573E5985D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A05E3BEC-AD31-D04F-B251-8D18CE9C9E52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2CC2692B-3406-4D48-83E4-02A7694F0A2F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6" name="円/楕円 115">
                <a:extLst>
                  <a:ext uri="{FF2B5EF4-FFF2-40B4-BE49-F238E27FC236}">
                    <a16:creationId xmlns:a16="http://schemas.microsoft.com/office/drawing/2014/main" id="{2F6525A3-DCCB-3E46-9A36-E2BD1C805487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7" name="円/楕円 116">
                <a:extLst>
                  <a:ext uri="{FF2B5EF4-FFF2-40B4-BE49-F238E27FC236}">
                    <a16:creationId xmlns:a16="http://schemas.microsoft.com/office/drawing/2014/main" id="{A2CFE4D9-0774-C444-BBB6-ACD7F8A9DC4E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8" name="円/楕円 117">
                <a:extLst>
                  <a:ext uri="{FF2B5EF4-FFF2-40B4-BE49-F238E27FC236}">
                    <a16:creationId xmlns:a16="http://schemas.microsoft.com/office/drawing/2014/main" id="{AB91A488-0C91-994F-AA1C-F3E039D3EB32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9EE21189-48F9-C44D-834C-33A307011185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C44C20A9-89B6-C241-B9CC-FE08B5E13B18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21" name="左大かっこ 220">
              <a:extLst>
                <a:ext uri="{FF2B5EF4-FFF2-40B4-BE49-F238E27FC236}">
                  <a16:creationId xmlns:a16="http://schemas.microsoft.com/office/drawing/2014/main" id="{CD49C5BC-3BE6-E54F-9FBD-462D429D4007}"/>
                </a:ext>
              </a:extLst>
            </p:cNvPr>
            <p:cNvSpPr/>
            <p:nvPr/>
          </p:nvSpPr>
          <p:spPr>
            <a:xfrm>
              <a:off x="2493407" y="4400607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2" name="左大かっこ 221">
              <a:extLst>
                <a:ext uri="{FF2B5EF4-FFF2-40B4-BE49-F238E27FC236}">
                  <a16:creationId xmlns:a16="http://schemas.microsoft.com/office/drawing/2014/main" id="{F743B935-DB27-CD4C-9B23-ED279F5F8364}"/>
                </a:ext>
              </a:extLst>
            </p:cNvPr>
            <p:cNvSpPr/>
            <p:nvPr/>
          </p:nvSpPr>
          <p:spPr>
            <a:xfrm flipH="1">
              <a:off x="3167499" y="4400610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4" name="正方形/長方形 223">
              <a:extLst>
                <a:ext uri="{FF2B5EF4-FFF2-40B4-BE49-F238E27FC236}">
                  <a16:creationId xmlns:a16="http://schemas.microsoft.com/office/drawing/2014/main" id="{7D6DB08B-D8C5-FC4F-9BA8-E3F99F627363}"/>
                </a:ext>
              </a:extLst>
            </p:cNvPr>
            <p:cNvSpPr/>
            <p:nvPr/>
          </p:nvSpPr>
          <p:spPr>
            <a:xfrm>
              <a:off x="2537508" y="4484572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3269B07B-2AE2-6149-936D-D056F7818572}"/>
                </a:ext>
              </a:extLst>
            </p:cNvPr>
            <p:cNvSpPr/>
            <p:nvPr/>
          </p:nvSpPr>
          <p:spPr>
            <a:xfrm>
              <a:off x="2537508" y="471924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6" name="正方形/長方形 225">
              <a:extLst>
                <a:ext uri="{FF2B5EF4-FFF2-40B4-BE49-F238E27FC236}">
                  <a16:creationId xmlns:a16="http://schemas.microsoft.com/office/drawing/2014/main" id="{0524E819-C652-134A-8D50-F5566731153C}"/>
                </a:ext>
              </a:extLst>
            </p:cNvPr>
            <p:cNvSpPr/>
            <p:nvPr/>
          </p:nvSpPr>
          <p:spPr>
            <a:xfrm>
              <a:off x="2537508" y="4962334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テキスト ボックス 226">
                  <a:extLst>
                    <a:ext uri="{FF2B5EF4-FFF2-40B4-BE49-F238E27FC236}">
                      <a16:creationId xmlns:a16="http://schemas.microsoft.com/office/drawing/2014/main" id="{66F29F58-3123-D644-B8FC-AC16C8075FD5}"/>
                    </a:ext>
                  </a:extLst>
                </p:cNvPr>
                <p:cNvSpPr txBox="1"/>
                <p:nvPr/>
              </p:nvSpPr>
              <p:spPr>
                <a:xfrm>
                  <a:off x="3268708" y="4375535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27" name="テキスト ボックス 226">
                  <a:extLst>
                    <a:ext uri="{FF2B5EF4-FFF2-40B4-BE49-F238E27FC236}">
                      <a16:creationId xmlns:a16="http://schemas.microsoft.com/office/drawing/2014/main" id="{66F29F58-3123-D644-B8FC-AC16C8075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708" y="4375535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8" name="グループ化 227">
              <a:extLst>
                <a:ext uri="{FF2B5EF4-FFF2-40B4-BE49-F238E27FC236}">
                  <a16:creationId xmlns:a16="http://schemas.microsoft.com/office/drawing/2014/main" id="{56C8F2CE-EAF1-0F43-A24D-B1838E0D70AA}"/>
                </a:ext>
              </a:extLst>
            </p:cNvPr>
            <p:cNvGrpSpPr/>
            <p:nvPr/>
          </p:nvGrpSpPr>
          <p:grpSpPr>
            <a:xfrm>
              <a:off x="3623055" y="4417284"/>
              <a:ext cx="776558" cy="799888"/>
              <a:chOff x="1000256" y="3453676"/>
              <a:chExt cx="647132" cy="666573"/>
            </a:xfrm>
          </p:grpSpPr>
          <p:sp>
            <p:nvSpPr>
              <p:cNvPr id="229" name="左大かっこ 228">
                <a:extLst>
                  <a:ext uri="{FF2B5EF4-FFF2-40B4-BE49-F238E27FC236}">
                    <a16:creationId xmlns:a16="http://schemas.microsoft.com/office/drawing/2014/main" id="{7CF704DE-A086-134C-9286-40D30EB63EF1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0" name="左大かっこ 229">
                <a:extLst>
                  <a:ext uri="{FF2B5EF4-FFF2-40B4-BE49-F238E27FC236}">
                    <a16:creationId xmlns:a16="http://schemas.microsoft.com/office/drawing/2014/main" id="{71962011-ECAA-1745-A2C8-A13DEA919157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834B14B4-FE83-C445-B861-8191416D7525}"/>
                </a:ext>
              </a:extLst>
            </p:cNvPr>
            <p:cNvSpPr/>
            <p:nvPr/>
          </p:nvSpPr>
          <p:spPr>
            <a:xfrm>
              <a:off x="3678804" y="4466599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5" name="正方形/長方形 234">
              <a:extLst>
                <a:ext uri="{FF2B5EF4-FFF2-40B4-BE49-F238E27FC236}">
                  <a16:creationId xmlns:a16="http://schemas.microsoft.com/office/drawing/2014/main" id="{760F8E7C-8278-AF48-94DB-A0FDE7394F2A}"/>
                </a:ext>
              </a:extLst>
            </p:cNvPr>
            <p:cNvSpPr/>
            <p:nvPr/>
          </p:nvSpPr>
          <p:spPr>
            <a:xfrm>
              <a:off x="3678804" y="470127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6" name="正方形/長方形 235">
              <a:extLst>
                <a:ext uri="{FF2B5EF4-FFF2-40B4-BE49-F238E27FC236}">
                  <a16:creationId xmlns:a16="http://schemas.microsoft.com/office/drawing/2014/main" id="{5B3E4A30-5F76-4642-900C-EEEC8ED147AA}"/>
                </a:ext>
              </a:extLst>
            </p:cNvPr>
            <p:cNvSpPr/>
            <p:nvPr/>
          </p:nvSpPr>
          <p:spPr>
            <a:xfrm>
              <a:off x="3678804" y="4944361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04" name="円/楕円 303">
              <a:extLst>
                <a:ext uri="{FF2B5EF4-FFF2-40B4-BE49-F238E27FC236}">
                  <a16:creationId xmlns:a16="http://schemas.microsoft.com/office/drawing/2014/main" id="{34032E03-0AC1-9843-ACC1-9642D36D92E6}"/>
                </a:ext>
              </a:extLst>
            </p:cNvPr>
            <p:cNvSpPr/>
            <p:nvPr/>
          </p:nvSpPr>
          <p:spPr>
            <a:xfrm>
              <a:off x="881120" y="4560356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E49708F-6BF0-A96D-1782-4C104BA0647E}"/>
              </a:ext>
            </a:extLst>
          </p:cNvPr>
          <p:cNvGrpSpPr/>
          <p:nvPr/>
        </p:nvGrpSpPr>
        <p:grpSpPr>
          <a:xfrm>
            <a:off x="5369597" y="1032211"/>
            <a:ext cx="3818007" cy="2800845"/>
            <a:chOff x="5369597" y="1032211"/>
            <a:chExt cx="3818007" cy="280084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B77084C-1457-8742-A1D5-77171A12F303}"/>
                </a:ext>
              </a:extLst>
            </p:cNvPr>
            <p:cNvGrpSpPr/>
            <p:nvPr/>
          </p:nvGrpSpPr>
          <p:grpSpPr>
            <a:xfrm>
              <a:off x="5369597" y="1036713"/>
              <a:ext cx="2079852" cy="873443"/>
              <a:chOff x="3966664" y="863927"/>
              <a:chExt cx="1733210" cy="727869"/>
            </a:xfrm>
          </p:grpSpPr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A2417EFE-C7ED-EC47-9E76-35B46E55FBBF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74E6C991-5B86-F04C-8A8C-92C42F3A49E9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74E6C991-5B86-F04C-8A8C-92C42F3A49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9C72204C-0AB2-D648-9A89-932994663A68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95" name="左大かっこ 94">
                  <a:extLst>
                    <a:ext uri="{FF2B5EF4-FFF2-40B4-BE49-F238E27FC236}">
                      <a16:creationId xmlns:a16="http://schemas.microsoft.com/office/drawing/2014/main" id="{854CB7FE-BF06-1348-9590-E8A9847E7F61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C13D03A5-7555-774C-AAA7-ACBB5217CFB2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F0D1AA26-F745-BA49-B7B8-86684A9AE973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D18FA459-3B39-8247-BEA6-F6603D55B531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39753B49-E99C-5E41-A8D8-9F6D1B778FBB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F51E95FE-8951-9F47-A48F-AA831E6025FD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F51E95FE-8951-9F47-A48F-AA831E602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667" r="-16667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2C6DB668-A69D-554C-BB5E-20D4DBF4D946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06" name="グループ化 105">
                <a:extLst>
                  <a:ext uri="{FF2B5EF4-FFF2-40B4-BE49-F238E27FC236}">
                    <a16:creationId xmlns:a16="http://schemas.microsoft.com/office/drawing/2014/main" id="{12FC3A84-1E48-9548-9ABA-D9EE639F7C00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07" name="左大かっこ 106">
                  <a:extLst>
                    <a:ext uri="{FF2B5EF4-FFF2-40B4-BE49-F238E27FC236}">
                      <a16:creationId xmlns:a16="http://schemas.microsoft.com/office/drawing/2014/main" id="{74B23ED8-2908-1B4F-BB1B-5E9D723258A1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8" name="左大かっこ 107">
                  <a:extLst>
                    <a:ext uri="{FF2B5EF4-FFF2-40B4-BE49-F238E27FC236}">
                      <a16:creationId xmlns:a16="http://schemas.microsoft.com/office/drawing/2014/main" id="{D84C75BD-A3CC-9F4F-B10C-DCAEABACD03B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21" name="グループ化 120">
                <a:extLst>
                  <a:ext uri="{FF2B5EF4-FFF2-40B4-BE49-F238E27FC236}">
                    <a16:creationId xmlns:a16="http://schemas.microsoft.com/office/drawing/2014/main" id="{218CE696-5DEC-DD4E-B6C1-8B0FC31A35BD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122" name="左大かっこ 121">
                  <a:extLst>
                    <a:ext uri="{FF2B5EF4-FFF2-40B4-BE49-F238E27FC236}">
                      <a16:creationId xmlns:a16="http://schemas.microsoft.com/office/drawing/2014/main" id="{7763598A-0465-324B-A667-D3008A63D7CC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3" name="左大かっこ 122">
                  <a:extLst>
                    <a:ext uri="{FF2B5EF4-FFF2-40B4-BE49-F238E27FC236}">
                      <a16:creationId xmlns:a16="http://schemas.microsoft.com/office/drawing/2014/main" id="{10D5C738-1770-4740-BF92-6534A3D3ADF5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C09E603F-3102-F943-B3D4-B132994E34B6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0" name="円/楕円 129">
                <a:extLst>
                  <a:ext uri="{FF2B5EF4-FFF2-40B4-BE49-F238E27FC236}">
                    <a16:creationId xmlns:a16="http://schemas.microsoft.com/office/drawing/2014/main" id="{67AD79BE-E2D8-AC4A-97F6-AAC42CBEF0D5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32" name="グループ化 131">
                <a:extLst>
                  <a:ext uri="{FF2B5EF4-FFF2-40B4-BE49-F238E27FC236}">
                    <a16:creationId xmlns:a16="http://schemas.microsoft.com/office/drawing/2014/main" id="{9F5830DB-B94E-9F47-80C8-6163266417A3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133" name="左大かっこ 132">
                  <a:extLst>
                    <a:ext uri="{FF2B5EF4-FFF2-40B4-BE49-F238E27FC236}">
                      <a16:creationId xmlns:a16="http://schemas.microsoft.com/office/drawing/2014/main" id="{2116B05C-E505-F747-8185-F09D3688DB3A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34" name="左大かっこ 133">
                  <a:extLst>
                    <a:ext uri="{FF2B5EF4-FFF2-40B4-BE49-F238E27FC236}">
                      <a16:creationId xmlns:a16="http://schemas.microsoft.com/office/drawing/2014/main" id="{54A58A7D-F084-E945-BBED-96BB1E4AFB0C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テキスト ボックス 134">
                    <a:extLst>
                      <a:ext uri="{FF2B5EF4-FFF2-40B4-BE49-F238E27FC236}">
                        <a16:creationId xmlns:a16="http://schemas.microsoft.com/office/drawing/2014/main" id="{212C1321-2E77-C945-87ED-021BFDB036D7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5" name="テキスト ボックス 134">
                    <a:extLst>
                      <a:ext uri="{FF2B5EF4-FFF2-40B4-BE49-F238E27FC236}">
                        <a16:creationId xmlns:a16="http://schemas.microsoft.com/office/drawing/2014/main" id="{212C1321-2E77-C945-87ED-021BFDB036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000" r="-8000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5CB3D022-79AF-7248-8B71-970E809966EC}"/>
                </a:ext>
              </a:extLst>
            </p:cNvPr>
            <p:cNvGrpSpPr/>
            <p:nvPr/>
          </p:nvGrpSpPr>
          <p:grpSpPr>
            <a:xfrm>
              <a:off x="5394073" y="1959811"/>
              <a:ext cx="2079852" cy="873443"/>
              <a:chOff x="3966664" y="863927"/>
              <a:chExt cx="1733210" cy="727869"/>
            </a:xfrm>
          </p:grpSpPr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1D6EEEFE-FF52-3443-91B7-8576E0027CBE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9DA74796-6B75-884D-A1C1-61E90755BE90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9DA74796-6B75-884D-A1C1-61E90755BE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0" name="グループ化 139">
                <a:extLst>
                  <a:ext uri="{FF2B5EF4-FFF2-40B4-BE49-F238E27FC236}">
                    <a16:creationId xmlns:a16="http://schemas.microsoft.com/office/drawing/2014/main" id="{29038FF5-AA9E-3E4A-8C88-2ACD5F2C5EBF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94" name="左大かっこ 193">
                  <a:extLst>
                    <a:ext uri="{FF2B5EF4-FFF2-40B4-BE49-F238E27FC236}">
                      <a16:creationId xmlns:a16="http://schemas.microsoft.com/office/drawing/2014/main" id="{759D6F84-122C-E240-9834-2432E2AC8FEF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95" name="左大かっこ 194">
                  <a:extLst>
                    <a:ext uri="{FF2B5EF4-FFF2-40B4-BE49-F238E27FC236}">
                      <a16:creationId xmlns:a16="http://schemas.microsoft.com/office/drawing/2014/main" id="{A8BF9F53-5F90-B140-9AB9-36BF81062D87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41" name="円/楕円 140">
                <a:extLst>
                  <a:ext uri="{FF2B5EF4-FFF2-40B4-BE49-F238E27FC236}">
                    <a16:creationId xmlns:a16="http://schemas.microsoft.com/office/drawing/2014/main" id="{B811134D-8F87-BB41-AE17-D5F4A87AD3D4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37915588-A2DB-5046-80B9-2514874009C7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A7C51A59-E785-7E42-A4CD-2CA1D4614262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5F239EC8-A4EE-4541-B7F7-601680AA10B7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5F239EC8-A4EE-4541-B7F7-601680AA10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2000" r="-16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8" name="円/楕円 147">
                <a:extLst>
                  <a:ext uri="{FF2B5EF4-FFF2-40B4-BE49-F238E27FC236}">
                    <a16:creationId xmlns:a16="http://schemas.microsoft.com/office/drawing/2014/main" id="{246648B9-2DEC-F74F-950A-0DA10A83CC04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49" name="グループ化 148">
                <a:extLst>
                  <a:ext uri="{FF2B5EF4-FFF2-40B4-BE49-F238E27FC236}">
                    <a16:creationId xmlns:a16="http://schemas.microsoft.com/office/drawing/2014/main" id="{EABCF5CC-4849-9440-A703-CFFC990D6109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70" name="左大かっこ 169">
                  <a:extLst>
                    <a:ext uri="{FF2B5EF4-FFF2-40B4-BE49-F238E27FC236}">
                      <a16:creationId xmlns:a16="http://schemas.microsoft.com/office/drawing/2014/main" id="{B4D61822-E55E-404F-9D00-541418B2DCB3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90" name="左大かっこ 189">
                  <a:extLst>
                    <a:ext uri="{FF2B5EF4-FFF2-40B4-BE49-F238E27FC236}">
                      <a16:creationId xmlns:a16="http://schemas.microsoft.com/office/drawing/2014/main" id="{FDA36457-7A01-824A-AF22-7F809F382749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50" name="グループ化 149">
                <a:extLst>
                  <a:ext uri="{FF2B5EF4-FFF2-40B4-BE49-F238E27FC236}">
                    <a16:creationId xmlns:a16="http://schemas.microsoft.com/office/drawing/2014/main" id="{FA7C403D-CE98-354A-92DA-F702BB002D0B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162" name="左大かっこ 161">
                  <a:extLst>
                    <a:ext uri="{FF2B5EF4-FFF2-40B4-BE49-F238E27FC236}">
                      <a16:creationId xmlns:a16="http://schemas.microsoft.com/office/drawing/2014/main" id="{1A7A83D9-675A-3547-8E73-9D3E4978EF68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3" name="左大かっこ 162">
                  <a:extLst>
                    <a:ext uri="{FF2B5EF4-FFF2-40B4-BE49-F238E27FC236}">
                      <a16:creationId xmlns:a16="http://schemas.microsoft.com/office/drawing/2014/main" id="{F6CC8C9C-2460-4A48-94E9-AAA6920D6B2F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51" name="正方形/長方形 150">
                <a:extLst>
                  <a:ext uri="{FF2B5EF4-FFF2-40B4-BE49-F238E27FC236}">
                    <a16:creationId xmlns:a16="http://schemas.microsoft.com/office/drawing/2014/main" id="{4B8C3644-FE1E-F645-BBDB-90745FEB5E2D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52" name="円/楕円 151">
                <a:extLst>
                  <a:ext uri="{FF2B5EF4-FFF2-40B4-BE49-F238E27FC236}">
                    <a16:creationId xmlns:a16="http://schemas.microsoft.com/office/drawing/2014/main" id="{68CDC72F-9692-8148-98D8-094A1EDD5549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58" name="グループ化 157">
                <a:extLst>
                  <a:ext uri="{FF2B5EF4-FFF2-40B4-BE49-F238E27FC236}">
                    <a16:creationId xmlns:a16="http://schemas.microsoft.com/office/drawing/2014/main" id="{C4035D04-5F8E-1741-AA9D-B572B2AE10D0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160" name="左大かっこ 159">
                  <a:extLst>
                    <a:ext uri="{FF2B5EF4-FFF2-40B4-BE49-F238E27FC236}">
                      <a16:creationId xmlns:a16="http://schemas.microsoft.com/office/drawing/2014/main" id="{482F6BD5-0E7E-054E-A0D2-A3CE332784A4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1" name="左大かっこ 160">
                  <a:extLst>
                    <a:ext uri="{FF2B5EF4-FFF2-40B4-BE49-F238E27FC236}">
                      <a16:creationId xmlns:a16="http://schemas.microsoft.com/office/drawing/2014/main" id="{D4AF9FFC-FD8A-8C4B-BE6E-6BF165E924DE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テキスト ボックス 158">
                    <a:extLst>
                      <a:ext uri="{FF2B5EF4-FFF2-40B4-BE49-F238E27FC236}">
                        <a16:creationId xmlns:a16="http://schemas.microsoft.com/office/drawing/2014/main" id="{109AFD42-408C-BC42-9CA1-5234710D6631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59" name="テキスト ボックス 158">
                    <a:extLst>
                      <a:ext uri="{FF2B5EF4-FFF2-40B4-BE49-F238E27FC236}">
                        <a16:creationId xmlns:a16="http://schemas.microsoft.com/office/drawing/2014/main" id="{109AFD42-408C-BC42-9CA1-5234710D66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000" r="-8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6" name="グループ化 195">
              <a:extLst>
                <a:ext uri="{FF2B5EF4-FFF2-40B4-BE49-F238E27FC236}">
                  <a16:creationId xmlns:a16="http://schemas.microsoft.com/office/drawing/2014/main" id="{E5B3CDC9-FFE6-F140-AAD5-9E8D067644E6}"/>
                </a:ext>
              </a:extLst>
            </p:cNvPr>
            <p:cNvGrpSpPr/>
            <p:nvPr/>
          </p:nvGrpSpPr>
          <p:grpSpPr>
            <a:xfrm>
              <a:off x="5394073" y="2959613"/>
              <a:ext cx="2079852" cy="873443"/>
              <a:chOff x="3966664" y="863927"/>
              <a:chExt cx="1733210" cy="727869"/>
            </a:xfrm>
          </p:grpSpPr>
          <p:sp>
            <p:nvSpPr>
              <p:cNvPr id="197" name="正方形/長方形 196">
                <a:extLst>
                  <a:ext uri="{FF2B5EF4-FFF2-40B4-BE49-F238E27FC236}">
                    <a16:creationId xmlns:a16="http://schemas.microsoft.com/office/drawing/2014/main" id="{22128F4B-FE26-C449-8423-1A00AD55ED97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テキスト ボックス 197">
                    <a:extLst>
                      <a:ext uri="{FF2B5EF4-FFF2-40B4-BE49-F238E27FC236}">
                        <a16:creationId xmlns:a16="http://schemas.microsoft.com/office/drawing/2014/main" id="{B19025E2-566F-6C44-A1DC-12628FDF9482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98" name="テキスト ボックス 197">
                    <a:extLst>
                      <a:ext uri="{FF2B5EF4-FFF2-40B4-BE49-F238E27FC236}">
                        <a16:creationId xmlns:a16="http://schemas.microsoft.com/office/drawing/2014/main" id="{B19025E2-566F-6C44-A1DC-12628FDF94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9" name="グループ化 198">
                <a:extLst>
                  <a:ext uri="{FF2B5EF4-FFF2-40B4-BE49-F238E27FC236}">
                    <a16:creationId xmlns:a16="http://schemas.microsoft.com/office/drawing/2014/main" id="{3436449E-6E60-F84E-AD5C-43D1AAD697E0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217" name="左大かっこ 216">
                  <a:extLst>
                    <a:ext uri="{FF2B5EF4-FFF2-40B4-BE49-F238E27FC236}">
                      <a16:creationId xmlns:a16="http://schemas.microsoft.com/office/drawing/2014/main" id="{B6277995-A1FE-0D4D-A894-C26A04B3A7DB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8" name="左大かっこ 217">
                  <a:extLst>
                    <a:ext uri="{FF2B5EF4-FFF2-40B4-BE49-F238E27FC236}">
                      <a16:creationId xmlns:a16="http://schemas.microsoft.com/office/drawing/2014/main" id="{901024DA-EC7D-1F45-94D2-6F180DAA55B9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00" name="円/楕円 199">
                <a:extLst>
                  <a:ext uri="{FF2B5EF4-FFF2-40B4-BE49-F238E27FC236}">
                    <a16:creationId xmlns:a16="http://schemas.microsoft.com/office/drawing/2014/main" id="{255B9CC0-08C6-0F49-83CF-8499CFBA0686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F3633CBD-8C9C-4541-B70E-0A94E28B0E9B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2091F538-1C0B-F646-B0FE-2607C93D2F42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テキスト ボックス 202">
                    <a:extLst>
                      <a:ext uri="{FF2B5EF4-FFF2-40B4-BE49-F238E27FC236}">
                        <a16:creationId xmlns:a16="http://schemas.microsoft.com/office/drawing/2014/main" id="{3C3501FC-0484-714A-AC91-1FB17894DC1D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3" name="テキスト ボックス 202">
                    <a:extLst>
                      <a:ext uri="{FF2B5EF4-FFF2-40B4-BE49-F238E27FC236}">
                        <a16:creationId xmlns:a16="http://schemas.microsoft.com/office/drawing/2014/main" id="{3C3501FC-0484-714A-AC91-1FB17894DC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2000" r="-16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4" name="円/楕円 203">
                <a:extLst>
                  <a:ext uri="{FF2B5EF4-FFF2-40B4-BE49-F238E27FC236}">
                    <a16:creationId xmlns:a16="http://schemas.microsoft.com/office/drawing/2014/main" id="{816B344A-AE65-F24D-A9D4-6D61E0B589AC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05" name="グループ化 204">
                <a:extLst>
                  <a:ext uri="{FF2B5EF4-FFF2-40B4-BE49-F238E27FC236}">
                    <a16:creationId xmlns:a16="http://schemas.microsoft.com/office/drawing/2014/main" id="{30D7229A-DFB6-104A-91EB-0D76727228AF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215" name="左大かっこ 214">
                  <a:extLst>
                    <a:ext uri="{FF2B5EF4-FFF2-40B4-BE49-F238E27FC236}">
                      <a16:creationId xmlns:a16="http://schemas.microsoft.com/office/drawing/2014/main" id="{91306ABE-684D-C742-8A23-D984B97C4654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6" name="左大かっこ 215">
                  <a:extLst>
                    <a:ext uri="{FF2B5EF4-FFF2-40B4-BE49-F238E27FC236}">
                      <a16:creationId xmlns:a16="http://schemas.microsoft.com/office/drawing/2014/main" id="{D57F905F-602F-7D4E-A2BD-8AF75FDE0553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206" name="グループ化 205">
                <a:extLst>
                  <a:ext uri="{FF2B5EF4-FFF2-40B4-BE49-F238E27FC236}">
                    <a16:creationId xmlns:a16="http://schemas.microsoft.com/office/drawing/2014/main" id="{7CF4A3C5-24F1-6440-B157-98B19CC6B228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213" name="左大かっこ 212">
                  <a:extLst>
                    <a:ext uri="{FF2B5EF4-FFF2-40B4-BE49-F238E27FC236}">
                      <a16:creationId xmlns:a16="http://schemas.microsoft.com/office/drawing/2014/main" id="{83E91930-B0D5-1440-AA21-D2DDBF5FA4BD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4" name="左大かっこ 213">
                  <a:extLst>
                    <a:ext uri="{FF2B5EF4-FFF2-40B4-BE49-F238E27FC236}">
                      <a16:creationId xmlns:a16="http://schemas.microsoft.com/office/drawing/2014/main" id="{3BE4D818-1BFD-8C4B-B98F-2721060274C6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13640E71-6943-6041-B125-00316795B64C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8" name="円/楕円 207">
                <a:extLst>
                  <a:ext uri="{FF2B5EF4-FFF2-40B4-BE49-F238E27FC236}">
                    <a16:creationId xmlns:a16="http://schemas.microsoft.com/office/drawing/2014/main" id="{CCE2EDDC-DBB1-9040-80E6-02A76031D344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09" name="グループ化 208">
                <a:extLst>
                  <a:ext uri="{FF2B5EF4-FFF2-40B4-BE49-F238E27FC236}">
                    <a16:creationId xmlns:a16="http://schemas.microsoft.com/office/drawing/2014/main" id="{490266AD-67F0-6849-AC02-64E5E9200CE4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211" name="左大かっこ 210">
                  <a:extLst>
                    <a:ext uri="{FF2B5EF4-FFF2-40B4-BE49-F238E27FC236}">
                      <a16:creationId xmlns:a16="http://schemas.microsoft.com/office/drawing/2014/main" id="{04D7FB57-C8D3-0447-9188-66BEFB2E058A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2" name="左大かっこ 211">
                  <a:extLst>
                    <a:ext uri="{FF2B5EF4-FFF2-40B4-BE49-F238E27FC236}">
                      <a16:creationId xmlns:a16="http://schemas.microsoft.com/office/drawing/2014/main" id="{2B1F38A6-ACA7-4A4F-B521-68B836CA6665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テキスト ボックス 209">
                    <a:extLst>
                      <a:ext uri="{FF2B5EF4-FFF2-40B4-BE49-F238E27FC236}">
                        <a16:creationId xmlns:a16="http://schemas.microsoft.com/office/drawing/2014/main" id="{4B7C596A-4F7A-9448-BA24-A5FF40E9257C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10" name="テキスト ボックス 209">
                    <a:extLst>
                      <a:ext uri="{FF2B5EF4-FFF2-40B4-BE49-F238E27FC236}">
                        <a16:creationId xmlns:a16="http://schemas.microsoft.com/office/drawing/2014/main" id="{4B7C596A-4F7A-9448-BA24-A5FF40E925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000" r="-8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7" name="円/楕円 296">
              <a:extLst>
                <a:ext uri="{FF2B5EF4-FFF2-40B4-BE49-F238E27FC236}">
                  <a16:creationId xmlns:a16="http://schemas.microsoft.com/office/drawing/2014/main" id="{5DA7E5EB-AFC9-E04B-8501-F160C6F86CA6}"/>
                </a:ext>
              </a:extLst>
            </p:cNvPr>
            <p:cNvSpPr/>
            <p:nvPr/>
          </p:nvSpPr>
          <p:spPr>
            <a:xfrm>
              <a:off x="8285635" y="1347347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8" name="円/楕円 297">
              <a:extLst>
                <a:ext uri="{FF2B5EF4-FFF2-40B4-BE49-F238E27FC236}">
                  <a16:creationId xmlns:a16="http://schemas.microsoft.com/office/drawing/2014/main" id="{253B9832-C825-3841-A804-66343A3CBAF2}"/>
                </a:ext>
              </a:extLst>
            </p:cNvPr>
            <p:cNvSpPr/>
            <p:nvPr/>
          </p:nvSpPr>
          <p:spPr>
            <a:xfrm>
              <a:off x="8755604" y="1347347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Mv2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762B2A7-6846-D74C-B34B-B4C2257F3C49}"/>
                </a:ext>
              </a:extLst>
            </p:cNvPr>
            <p:cNvSpPr txBox="1"/>
            <p:nvPr/>
          </p:nvSpPr>
          <p:spPr>
            <a:xfrm>
              <a:off x="8391798" y="1032211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EE996BA2-7942-7642-9238-FBB01AC585B0}"/>
              </a:ext>
            </a:extLst>
          </p:cNvPr>
          <p:cNvSpPr txBox="1"/>
          <p:nvPr/>
        </p:nvSpPr>
        <p:spPr>
          <a:xfrm>
            <a:off x="1414403" y="5332089"/>
            <a:ext cx="30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Operations from the left act on the rows of the matrix. This expression can be seen as the three linear combinations in the right in one formula.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7465B6F-6C3A-4CE9-C781-71D748B392C6}"/>
              </a:ext>
            </a:extLst>
          </p:cNvPr>
          <p:cNvGrpSpPr/>
          <p:nvPr/>
        </p:nvGrpSpPr>
        <p:grpSpPr>
          <a:xfrm>
            <a:off x="5105312" y="4355176"/>
            <a:ext cx="5513798" cy="1425736"/>
            <a:chOff x="5105312" y="4355176"/>
            <a:chExt cx="5513798" cy="1425736"/>
          </a:xfrm>
        </p:grpSpPr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A3C1D06E-3A23-BF49-9FB0-DC77FD9B7D9B}"/>
                </a:ext>
              </a:extLst>
            </p:cNvPr>
            <p:cNvSpPr/>
            <p:nvPr/>
          </p:nvSpPr>
          <p:spPr>
            <a:xfrm>
              <a:off x="5155181" y="446134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テキスト ボックス 241">
                  <a:extLst>
                    <a:ext uri="{FF2B5EF4-FFF2-40B4-BE49-F238E27FC236}">
                      <a16:creationId xmlns:a16="http://schemas.microsoft.com/office/drawing/2014/main" id="{60A798DB-2680-3849-A9F9-12C3142E71F1}"/>
                    </a:ext>
                  </a:extLst>
                </p:cNvPr>
                <p:cNvSpPr txBox="1"/>
                <p:nvPr/>
              </p:nvSpPr>
              <p:spPr>
                <a:xfrm>
                  <a:off x="5908748" y="4356799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42" name="テキスト ボックス 241">
                  <a:extLst>
                    <a:ext uri="{FF2B5EF4-FFF2-40B4-BE49-F238E27FC236}">
                      <a16:creationId xmlns:a16="http://schemas.microsoft.com/office/drawing/2014/main" id="{60A798DB-2680-3849-A9F9-12C3142E7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48" y="4356799"/>
                  <a:ext cx="305153" cy="332399"/>
                </a:xfrm>
                <a:prstGeom prst="rect">
                  <a:avLst/>
                </a:prstGeom>
                <a:blipFill>
                  <a:blip r:embed="rId11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テキスト ボックス 242">
                  <a:extLst>
                    <a:ext uri="{FF2B5EF4-FFF2-40B4-BE49-F238E27FC236}">
                      <a16:creationId xmlns:a16="http://schemas.microsoft.com/office/drawing/2014/main" id="{D2658570-0220-E245-9491-457B5C7A269B}"/>
                    </a:ext>
                  </a:extLst>
                </p:cNvPr>
                <p:cNvSpPr txBox="1"/>
                <p:nvPr/>
              </p:nvSpPr>
              <p:spPr>
                <a:xfrm>
                  <a:off x="7083540" y="4355177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43" name="テキスト ボックス 242">
                  <a:extLst>
                    <a:ext uri="{FF2B5EF4-FFF2-40B4-BE49-F238E27FC236}">
                      <a16:creationId xmlns:a16="http://schemas.microsoft.com/office/drawing/2014/main" id="{D2658570-0220-E245-9491-457B5C7A2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40" y="4355177"/>
                  <a:ext cx="305153" cy="332399"/>
                </a:xfrm>
                <a:prstGeom prst="rect">
                  <a:avLst/>
                </a:prstGeom>
                <a:blipFill>
                  <a:blip r:embed="rId12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左大かっこ 244">
              <a:extLst>
                <a:ext uri="{FF2B5EF4-FFF2-40B4-BE49-F238E27FC236}">
                  <a16:creationId xmlns:a16="http://schemas.microsoft.com/office/drawing/2014/main" id="{6E5BCA30-A9BD-7C44-81C4-38A4E6F47A91}"/>
                </a:ext>
              </a:extLst>
            </p:cNvPr>
            <p:cNvSpPr/>
            <p:nvPr/>
          </p:nvSpPr>
          <p:spPr>
            <a:xfrm>
              <a:off x="5105312" y="4417284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6" name="左大かっこ 245">
              <a:extLst>
                <a:ext uri="{FF2B5EF4-FFF2-40B4-BE49-F238E27FC236}">
                  <a16:creationId xmlns:a16="http://schemas.microsoft.com/office/drawing/2014/main" id="{B2F678E2-F2DB-A54C-A89C-B958D8AE2111}"/>
                </a:ext>
              </a:extLst>
            </p:cNvPr>
            <p:cNvSpPr/>
            <p:nvPr/>
          </p:nvSpPr>
          <p:spPr>
            <a:xfrm flipH="1">
              <a:off x="5812323" y="4415393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7" name="円/楕円 246">
              <a:extLst>
                <a:ext uri="{FF2B5EF4-FFF2-40B4-BE49-F238E27FC236}">
                  <a16:creationId xmlns:a16="http://schemas.microsoft.com/office/drawing/2014/main" id="{F85C6AB6-3001-1C4A-A7FD-603927B11F09}"/>
                </a:ext>
              </a:extLst>
            </p:cNvPr>
            <p:cNvSpPr/>
            <p:nvPr/>
          </p:nvSpPr>
          <p:spPr>
            <a:xfrm>
              <a:off x="6227817" y="4474890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E32FE0B2-0104-7245-821F-6BB45C4008F2}"/>
                </a:ext>
              </a:extLst>
            </p:cNvPr>
            <p:cNvSpPr/>
            <p:nvPr/>
          </p:nvSpPr>
          <p:spPr>
            <a:xfrm>
              <a:off x="6377264" y="4442606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0" name="左大かっこ 249">
              <a:extLst>
                <a:ext uri="{FF2B5EF4-FFF2-40B4-BE49-F238E27FC236}">
                  <a16:creationId xmlns:a16="http://schemas.microsoft.com/office/drawing/2014/main" id="{86B744D3-0238-B945-B429-3B054565FCAA}"/>
                </a:ext>
              </a:extLst>
            </p:cNvPr>
            <p:cNvSpPr/>
            <p:nvPr/>
          </p:nvSpPr>
          <p:spPr>
            <a:xfrm>
              <a:off x="6340976" y="440249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1" name="左大かっこ 250">
              <a:extLst>
                <a:ext uri="{FF2B5EF4-FFF2-40B4-BE49-F238E27FC236}">
                  <a16:creationId xmlns:a16="http://schemas.microsoft.com/office/drawing/2014/main" id="{2670E484-1389-E647-99CD-03BD020EDF84}"/>
                </a:ext>
              </a:extLst>
            </p:cNvPr>
            <p:cNvSpPr/>
            <p:nvPr/>
          </p:nvSpPr>
          <p:spPr>
            <a:xfrm flipH="1">
              <a:off x="7047987" y="440060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2" name="円/楕円 251">
              <a:extLst>
                <a:ext uri="{FF2B5EF4-FFF2-40B4-BE49-F238E27FC236}">
                  <a16:creationId xmlns:a16="http://schemas.microsoft.com/office/drawing/2014/main" id="{BF425652-1A13-8549-8228-FADAC31D2CAC}"/>
                </a:ext>
              </a:extLst>
            </p:cNvPr>
            <p:cNvSpPr/>
            <p:nvPr/>
          </p:nvSpPr>
          <p:spPr>
            <a:xfrm>
              <a:off x="7359274" y="4483904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3" name="正方形/長方形 252">
              <a:extLst>
                <a:ext uri="{FF2B5EF4-FFF2-40B4-BE49-F238E27FC236}">
                  <a16:creationId xmlns:a16="http://schemas.microsoft.com/office/drawing/2014/main" id="{67459293-6EF1-2F4E-BF3C-63A623989620}"/>
                </a:ext>
              </a:extLst>
            </p:cNvPr>
            <p:cNvSpPr/>
            <p:nvPr/>
          </p:nvSpPr>
          <p:spPr>
            <a:xfrm>
              <a:off x="7508722" y="4451620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4" name="左大かっこ 253">
              <a:extLst>
                <a:ext uri="{FF2B5EF4-FFF2-40B4-BE49-F238E27FC236}">
                  <a16:creationId xmlns:a16="http://schemas.microsoft.com/office/drawing/2014/main" id="{4F7EA082-9EF4-F849-9033-57BE47727934}"/>
                </a:ext>
              </a:extLst>
            </p:cNvPr>
            <p:cNvSpPr/>
            <p:nvPr/>
          </p:nvSpPr>
          <p:spPr>
            <a:xfrm>
              <a:off x="7472433" y="441151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5" name="左大かっこ 254">
              <a:extLst>
                <a:ext uri="{FF2B5EF4-FFF2-40B4-BE49-F238E27FC236}">
                  <a16:creationId xmlns:a16="http://schemas.microsoft.com/office/drawing/2014/main" id="{A2B6FD8A-9BF8-C54C-845C-30FF0A621F26}"/>
                </a:ext>
              </a:extLst>
            </p:cNvPr>
            <p:cNvSpPr/>
            <p:nvPr/>
          </p:nvSpPr>
          <p:spPr>
            <a:xfrm flipH="1">
              <a:off x="8179444" y="440962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円/楕円 255">
              <a:extLst>
                <a:ext uri="{FF2B5EF4-FFF2-40B4-BE49-F238E27FC236}">
                  <a16:creationId xmlns:a16="http://schemas.microsoft.com/office/drawing/2014/main" id="{C87BDDDA-B50E-7847-B286-2384B0728051}"/>
                </a:ext>
              </a:extLst>
            </p:cNvPr>
            <p:cNvSpPr/>
            <p:nvPr/>
          </p:nvSpPr>
          <p:spPr>
            <a:xfrm>
              <a:off x="8544531" y="4475641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002EDD01-1AEB-7643-934D-E8733EA06378}"/>
                </a:ext>
              </a:extLst>
            </p:cNvPr>
            <p:cNvSpPr/>
            <p:nvPr/>
          </p:nvSpPr>
          <p:spPr>
            <a:xfrm>
              <a:off x="8693978" y="444335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8" name="左大かっこ 257">
              <a:extLst>
                <a:ext uri="{FF2B5EF4-FFF2-40B4-BE49-F238E27FC236}">
                  <a16:creationId xmlns:a16="http://schemas.microsoft.com/office/drawing/2014/main" id="{E960A5CB-7AB9-9F46-B1BE-066AC77DA26B}"/>
                </a:ext>
              </a:extLst>
            </p:cNvPr>
            <p:cNvSpPr/>
            <p:nvPr/>
          </p:nvSpPr>
          <p:spPr>
            <a:xfrm>
              <a:off x="8657690" y="4403249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9" name="左大かっこ 258">
              <a:extLst>
                <a:ext uri="{FF2B5EF4-FFF2-40B4-BE49-F238E27FC236}">
                  <a16:creationId xmlns:a16="http://schemas.microsoft.com/office/drawing/2014/main" id="{F7AE4961-5FEB-934A-810C-CED850EAF65B}"/>
                </a:ext>
              </a:extLst>
            </p:cNvPr>
            <p:cNvSpPr/>
            <p:nvPr/>
          </p:nvSpPr>
          <p:spPr>
            <a:xfrm flipH="1">
              <a:off x="9364701" y="4401358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テキスト ボックス 259">
                  <a:extLst>
                    <a:ext uri="{FF2B5EF4-FFF2-40B4-BE49-F238E27FC236}">
                      <a16:creationId xmlns:a16="http://schemas.microsoft.com/office/drawing/2014/main" id="{CDA8DA66-9F1C-9340-BD51-5CE7E5924E4F}"/>
                    </a:ext>
                  </a:extLst>
                </p:cNvPr>
                <p:cNvSpPr txBox="1"/>
                <p:nvPr/>
              </p:nvSpPr>
              <p:spPr>
                <a:xfrm>
                  <a:off x="8230676" y="4355176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0" name="テキスト ボックス 259">
                  <a:extLst>
                    <a:ext uri="{FF2B5EF4-FFF2-40B4-BE49-F238E27FC236}">
                      <a16:creationId xmlns:a16="http://schemas.microsoft.com/office/drawing/2014/main" id="{CDA8DA66-9F1C-9340-BD51-5CE7E5924E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676" y="4355176"/>
                  <a:ext cx="305153" cy="332399"/>
                </a:xfrm>
                <a:prstGeom prst="rect">
                  <a:avLst/>
                </a:prstGeom>
                <a:blipFill>
                  <a:blip r:embed="rId12"/>
                  <a:stretch>
                    <a:fillRect l="-16667" r="-16667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95DE9449-CD5E-CC49-B429-25FE37160425}"/>
                </a:ext>
              </a:extLst>
            </p:cNvPr>
            <p:cNvSpPr/>
            <p:nvPr/>
          </p:nvSpPr>
          <p:spPr>
            <a:xfrm>
              <a:off x="5167289" y="500850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E1A97376-7ACE-A045-9ED0-6C6D8B95BAD2}"/>
                    </a:ext>
                  </a:extLst>
                </p:cNvPr>
                <p:cNvSpPr txBox="1"/>
                <p:nvPr/>
              </p:nvSpPr>
              <p:spPr>
                <a:xfrm>
                  <a:off x="5920856" y="4903959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E1A97376-7ACE-A045-9ED0-6C6D8B95BA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0856" y="4903959"/>
                  <a:ext cx="305153" cy="332399"/>
                </a:xfrm>
                <a:prstGeom prst="rect">
                  <a:avLst/>
                </a:prstGeom>
                <a:blipFill>
                  <a:blip r:embed="rId13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テキスト ボックス 262">
                  <a:extLst>
                    <a:ext uri="{FF2B5EF4-FFF2-40B4-BE49-F238E27FC236}">
                      <a16:creationId xmlns:a16="http://schemas.microsoft.com/office/drawing/2014/main" id="{DA4F9657-ECDF-A446-B059-731D744556BF}"/>
                    </a:ext>
                  </a:extLst>
                </p:cNvPr>
                <p:cNvSpPr txBox="1"/>
                <p:nvPr/>
              </p:nvSpPr>
              <p:spPr>
                <a:xfrm>
                  <a:off x="7095648" y="4902338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3" name="テキスト ボックス 262">
                  <a:extLst>
                    <a:ext uri="{FF2B5EF4-FFF2-40B4-BE49-F238E27FC236}">
                      <a16:creationId xmlns:a16="http://schemas.microsoft.com/office/drawing/2014/main" id="{DA4F9657-ECDF-A446-B059-731D74455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5648" y="4902338"/>
                  <a:ext cx="305153" cy="332399"/>
                </a:xfrm>
                <a:prstGeom prst="rect">
                  <a:avLst/>
                </a:prstGeom>
                <a:blipFill>
                  <a:blip r:embed="rId14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4" name="左大かっこ 263">
              <a:extLst>
                <a:ext uri="{FF2B5EF4-FFF2-40B4-BE49-F238E27FC236}">
                  <a16:creationId xmlns:a16="http://schemas.microsoft.com/office/drawing/2014/main" id="{C68D29AF-A24E-3D4C-B344-635E839BBF8C}"/>
                </a:ext>
              </a:extLst>
            </p:cNvPr>
            <p:cNvSpPr/>
            <p:nvPr/>
          </p:nvSpPr>
          <p:spPr>
            <a:xfrm>
              <a:off x="5117420" y="4964444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5" name="左大かっこ 264">
              <a:extLst>
                <a:ext uri="{FF2B5EF4-FFF2-40B4-BE49-F238E27FC236}">
                  <a16:creationId xmlns:a16="http://schemas.microsoft.com/office/drawing/2014/main" id="{16FFE588-51DF-3B4D-BCA7-EB0229320F9C}"/>
                </a:ext>
              </a:extLst>
            </p:cNvPr>
            <p:cNvSpPr/>
            <p:nvPr/>
          </p:nvSpPr>
          <p:spPr>
            <a:xfrm flipH="1">
              <a:off x="5824431" y="4962553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6" name="円/楕円 265">
              <a:extLst>
                <a:ext uri="{FF2B5EF4-FFF2-40B4-BE49-F238E27FC236}">
                  <a16:creationId xmlns:a16="http://schemas.microsoft.com/office/drawing/2014/main" id="{0F2DAB2D-1572-F146-9307-0DE4868FD047}"/>
                </a:ext>
              </a:extLst>
            </p:cNvPr>
            <p:cNvSpPr/>
            <p:nvPr/>
          </p:nvSpPr>
          <p:spPr>
            <a:xfrm>
              <a:off x="6239925" y="5022050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94EB84D0-1FF9-7D47-A635-0A23076D6AE9}"/>
                </a:ext>
              </a:extLst>
            </p:cNvPr>
            <p:cNvSpPr/>
            <p:nvPr/>
          </p:nvSpPr>
          <p:spPr>
            <a:xfrm>
              <a:off x="6389372" y="4989766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8" name="左大かっこ 267">
              <a:extLst>
                <a:ext uri="{FF2B5EF4-FFF2-40B4-BE49-F238E27FC236}">
                  <a16:creationId xmlns:a16="http://schemas.microsoft.com/office/drawing/2014/main" id="{086498A7-0B07-1942-A5FA-D3E8FD5C20BD}"/>
                </a:ext>
              </a:extLst>
            </p:cNvPr>
            <p:cNvSpPr/>
            <p:nvPr/>
          </p:nvSpPr>
          <p:spPr>
            <a:xfrm>
              <a:off x="6353084" y="494965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9" name="左大かっこ 268">
              <a:extLst>
                <a:ext uri="{FF2B5EF4-FFF2-40B4-BE49-F238E27FC236}">
                  <a16:creationId xmlns:a16="http://schemas.microsoft.com/office/drawing/2014/main" id="{603A811E-061A-7244-B7AF-32AD42C5B8EA}"/>
                </a:ext>
              </a:extLst>
            </p:cNvPr>
            <p:cNvSpPr/>
            <p:nvPr/>
          </p:nvSpPr>
          <p:spPr>
            <a:xfrm flipH="1">
              <a:off x="7060095" y="494776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0" name="円/楕円 269">
              <a:extLst>
                <a:ext uri="{FF2B5EF4-FFF2-40B4-BE49-F238E27FC236}">
                  <a16:creationId xmlns:a16="http://schemas.microsoft.com/office/drawing/2014/main" id="{03D431B6-D4FB-8046-8BC0-25FEC2BE1368}"/>
                </a:ext>
              </a:extLst>
            </p:cNvPr>
            <p:cNvSpPr/>
            <p:nvPr/>
          </p:nvSpPr>
          <p:spPr>
            <a:xfrm>
              <a:off x="7371382" y="5031065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1" name="正方形/長方形 270">
              <a:extLst>
                <a:ext uri="{FF2B5EF4-FFF2-40B4-BE49-F238E27FC236}">
                  <a16:creationId xmlns:a16="http://schemas.microsoft.com/office/drawing/2014/main" id="{9D1D79D1-1C88-D749-AF47-106CB6EE5654}"/>
                </a:ext>
              </a:extLst>
            </p:cNvPr>
            <p:cNvSpPr/>
            <p:nvPr/>
          </p:nvSpPr>
          <p:spPr>
            <a:xfrm>
              <a:off x="7520830" y="499878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2" name="左大かっこ 271">
              <a:extLst>
                <a:ext uri="{FF2B5EF4-FFF2-40B4-BE49-F238E27FC236}">
                  <a16:creationId xmlns:a16="http://schemas.microsoft.com/office/drawing/2014/main" id="{6369710C-4A24-2945-AAEB-097F4D2A6123}"/>
                </a:ext>
              </a:extLst>
            </p:cNvPr>
            <p:cNvSpPr/>
            <p:nvPr/>
          </p:nvSpPr>
          <p:spPr>
            <a:xfrm>
              <a:off x="7484541" y="495867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3" name="左大かっこ 272">
              <a:extLst>
                <a:ext uri="{FF2B5EF4-FFF2-40B4-BE49-F238E27FC236}">
                  <a16:creationId xmlns:a16="http://schemas.microsoft.com/office/drawing/2014/main" id="{054C1E35-5291-E74A-B256-215919A16778}"/>
                </a:ext>
              </a:extLst>
            </p:cNvPr>
            <p:cNvSpPr/>
            <p:nvPr/>
          </p:nvSpPr>
          <p:spPr>
            <a:xfrm flipH="1">
              <a:off x="8191552" y="495678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4" name="円/楕円 273">
              <a:extLst>
                <a:ext uri="{FF2B5EF4-FFF2-40B4-BE49-F238E27FC236}">
                  <a16:creationId xmlns:a16="http://schemas.microsoft.com/office/drawing/2014/main" id="{C268B7F5-FDB1-6E4C-976C-9B0222295744}"/>
                </a:ext>
              </a:extLst>
            </p:cNvPr>
            <p:cNvSpPr/>
            <p:nvPr/>
          </p:nvSpPr>
          <p:spPr>
            <a:xfrm>
              <a:off x="8556639" y="5022801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7D171A07-D23A-4742-908B-52AA4DAB08E4}"/>
                </a:ext>
              </a:extLst>
            </p:cNvPr>
            <p:cNvSpPr/>
            <p:nvPr/>
          </p:nvSpPr>
          <p:spPr>
            <a:xfrm>
              <a:off x="8706086" y="499051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6" name="左大かっこ 275">
              <a:extLst>
                <a:ext uri="{FF2B5EF4-FFF2-40B4-BE49-F238E27FC236}">
                  <a16:creationId xmlns:a16="http://schemas.microsoft.com/office/drawing/2014/main" id="{EBB525C7-647A-C344-AEA1-ADF22969DFAF}"/>
                </a:ext>
              </a:extLst>
            </p:cNvPr>
            <p:cNvSpPr/>
            <p:nvPr/>
          </p:nvSpPr>
          <p:spPr>
            <a:xfrm>
              <a:off x="8669798" y="4950409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7" name="左大かっこ 276">
              <a:extLst>
                <a:ext uri="{FF2B5EF4-FFF2-40B4-BE49-F238E27FC236}">
                  <a16:creationId xmlns:a16="http://schemas.microsoft.com/office/drawing/2014/main" id="{8084778E-6572-F34D-AA8F-092E6D4CA8DB}"/>
                </a:ext>
              </a:extLst>
            </p:cNvPr>
            <p:cNvSpPr/>
            <p:nvPr/>
          </p:nvSpPr>
          <p:spPr>
            <a:xfrm flipH="1">
              <a:off x="9376809" y="4948518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テキスト ボックス 277">
                  <a:extLst>
                    <a:ext uri="{FF2B5EF4-FFF2-40B4-BE49-F238E27FC236}">
                      <a16:creationId xmlns:a16="http://schemas.microsoft.com/office/drawing/2014/main" id="{AC473BAE-3212-134A-8414-86555845FBDC}"/>
                    </a:ext>
                  </a:extLst>
                </p:cNvPr>
                <p:cNvSpPr txBox="1"/>
                <p:nvPr/>
              </p:nvSpPr>
              <p:spPr>
                <a:xfrm>
                  <a:off x="8242784" y="4902337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8" name="テキスト ボックス 277">
                  <a:extLst>
                    <a:ext uri="{FF2B5EF4-FFF2-40B4-BE49-F238E27FC236}">
                      <a16:creationId xmlns:a16="http://schemas.microsoft.com/office/drawing/2014/main" id="{AC473BAE-3212-134A-8414-86555845F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784" y="4902337"/>
                  <a:ext cx="305153" cy="332399"/>
                </a:xfrm>
                <a:prstGeom prst="rect">
                  <a:avLst/>
                </a:prstGeom>
                <a:blipFill>
                  <a:blip r:embed="rId12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9" name="正方形/長方形 278">
              <a:extLst>
                <a:ext uri="{FF2B5EF4-FFF2-40B4-BE49-F238E27FC236}">
                  <a16:creationId xmlns:a16="http://schemas.microsoft.com/office/drawing/2014/main" id="{FB902605-95D8-D742-8F7C-3D5D5B1DB752}"/>
                </a:ext>
              </a:extLst>
            </p:cNvPr>
            <p:cNvSpPr/>
            <p:nvPr/>
          </p:nvSpPr>
          <p:spPr>
            <a:xfrm>
              <a:off x="5155181" y="5553057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テキスト ボックス 279">
                  <a:extLst>
                    <a:ext uri="{FF2B5EF4-FFF2-40B4-BE49-F238E27FC236}">
                      <a16:creationId xmlns:a16="http://schemas.microsoft.com/office/drawing/2014/main" id="{FE29D167-4F06-674D-B570-71ECE805B130}"/>
                    </a:ext>
                  </a:extLst>
                </p:cNvPr>
                <p:cNvSpPr txBox="1"/>
                <p:nvPr/>
              </p:nvSpPr>
              <p:spPr>
                <a:xfrm>
                  <a:off x="5908748" y="5448513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0" name="テキスト ボックス 279">
                  <a:extLst>
                    <a:ext uri="{FF2B5EF4-FFF2-40B4-BE49-F238E27FC236}">
                      <a16:creationId xmlns:a16="http://schemas.microsoft.com/office/drawing/2014/main" id="{FE29D167-4F06-674D-B570-71ECE805B1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48" y="5448513"/>
                  <a:ext cx="305153" cy="332399"/>
                </a:xfrm>
                <a:prstGeom prst="rect">
                  <a:avLst/>
                </a:prstGeom>
                <a:blipFill>
                  <a:blip r:embed="rId11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テキスト ボックス 280">
                  <a:extLst>
                    <a:ext uri="{FF2B5EF4-FFF2-40B4-BE49-F238E27FC236}">
                      <a16:creationId xmlns:a16="http://schemas.microsoft.com/office/drawing/2014/main" id="{C7406A49-0B4E-E54B-AA51-3CFBC786345A}"/>
                    </a:ext>
                  </a:extLst>
                </p:cNvPr>
                <p:cNvSpPr txBox="1"/>
                <p:nvPr/>
              </p:nvSpPr>
              <p:spPr>
                <a:xfrm>
                  <a:off x="7083540" y="5446892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1" name="テキスト ボックス 280">
                  <a:extLst>
                    <a:ext uri="{FF2B5EF4-FFF2-40B4-BE49-F238E27FC236}">
                      <a16:creationId xmlns:a16="http://schemas.microsoft.com/office/drawing/2014/main" id="{C7406A49-0B4E-E54B-AA51-3CFBC7863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40" y="5446892"/>
                  <a:ext cx="305153" cy="332399"/>
                </a:xfrm>
                <a:prstGeom prst="rect">
                  <a:avLst/>
                </a:prstGeom>
                <a:blipFill>
                  <a:blip r:embed="rId15"/>
                  <a:stretch>
                    <a:fillRect l="-12000" r="-16000"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2" name="左大かっこ 281">
              <a:extLst>
                <a:ext uri="{FF2B5EF4-FFF2-40B4-BE49-F238E27FC236}">
                  <a16:creationId xmlns:a16="http://schemas.microsoft.com/office/drawing/2014/main" id="{FF617E0F-3987-564A-B82E-831885167BB7}"/>
                </a:ext>
              </a:extLst>
            </p:cNvPr>
            <p:cNvSpPr/>
            <p:nvPr/>
          </p:nvSpPr>
          <p:spPr>
            <a:xfrm>
              <a:off x="5105312" y="550899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3" name="左大かっこ 282">
              <a:extLst>
                <a:ext uri="{FF2B5EF4-FFF2-40B4-BE49-F238E27FC236}">
                  <a16:creationId xmlns:a16="http://schemas.microsoft.com/office/drawing/2014/main" id="{04853D54-57C4-B240-85DE-3D26A761D372}"/>
                </a:ext>
              </a:extLst>
            </p:cNvPr>
            <p:cNvSpPr/>
            <p:nvPr/>
          </p:nvSpPr>
          <p:spPr>
            <a:xfrm flipH="1">
              <a:off x="5812323" y="550710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4" name="円/楕円 283">
              <a:extLst>
                <a:ext uri="{FF2B5EF4-FFF2-40B4-BE49-F238E27FC236}">
                  <a16:creationId xmlns:a16="http://schemas.microsoft.com/office/drawing/2014/main" id="{7FF25252-F44B-5147-8365-E1C3C7A61088}"/>
                </a:ext>
              </a:extLst>
            </p:cNvPr>
            <p:cNvSpPr/>
            <p:nvPr/>
          </p:nvSpPr>
          <p:spPr>
            <a:xfrm>
              <a:off x="6227817" y="5566604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5" name="正方形/長方形 284">
              <a:extLst>
                <a:ext uri="{FF2B5EF4-FFF2-40B4-BE49-F238E27FC236}">
                  <a16:creationId xmlns:a16="http://schemas.microsoft.com/office/drawing/2014/main" id="{741CF598-B078-004F-9F30-21FCB37F1197}"/>
                </a:ext>
              </a:extLst>
            </p:cNvPr>
            <p:cNvSpPr/>
            <p:nvPr/>
          </p:nvSpPr>
          <p:spPr>
            <a:xfrm>
              <a:off x="6377264" y="5534320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6" name="左大かっこ 285">
              <a:extLst>
                <a:ext uri="{FF2B5EF4-FFF2-40B4-BE49-F238E27FC236}">
                  <a16:creationId xmlns:a16="http://schemas.microsoft.com/office/drawing/2014/main" id="{9399ABFE-8E14-1A48-A5D4-D94EBA9C8D11}"/>
                </a:ext>
              </a:extLst>
            </p:cNvPr>
            <p:cNvSpPr/>
            <p:nvPr/>
          </p:nvSpPr>
          <p:spPr>
            <a:xfrm>
              <a:off x="6340976" y="549421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7" name="左大かっこ 286">
              <a:extLst>
                <a:ext uri="{FF2B5EF4-FFF2-40B4-BE49-F238E27FC236}">
                  <a16:creationId xmlns:a16="http://schemas.microsoft.com/office/drawing/2014/main" id="{E05A19A4-454A-3845-B27F-6AF079FFE313}"/>
                </a:ext>
              </a:extLst>
            </p:cNvPr>
            <p:cNvSpPr/>
            <p:nvPr/>
          </p:nvSpPr>
          <p:spPr>
            <a:xfrm flipH="1">
              <a:off x="7047987" y="549232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8" name="円/楕円 287">
              <a:extLst>
                <a:ext uri="{FF2B5EF4-FFF2-40B4-BE49-F238E27FC236}">
                  <a16:creationId xmlns:a16="http://schemas.microsoft.com/office/drawing/2014/main" id="{E9C4BD0A-CF06-6645-9EE8-EF40561FC991}"/>
                </a:ext>
              </a:extLst>
            </p:cNvPr>
            <p:cNvSpPr/>
            <p:nvPr/>
          </p:nvSpPr>
          <p:spPr>
            <a:xfrm>
              <a:off x="7359274" y="5575619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9" name="正方形/長方形 288">
              <a:extLst>
                <a:ext uri="{FF2B5EF4-FFF2-40B4-BE49-F238E27FC236}">
                  <a16:creationId xmlns:a16="http://schemas.microsoft.com/office/drawing/2014/main" id="{3790F355-EC8C-C341-A19C-10394B13168A}"/>
                </a:ext>
              </a:extLst>
            </p:cNvPr>
            <p:cNvSpPr/>
            <p:nvPr/>
          </p:nvSpPr>
          <p:spPr>
            <a:xfrm>
              <a:off x="7508722" y="5543335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0" name="左大かっこ 289">
              <a:extLst>
                <a:ext uri="{FF2B5EF4-FFF2-40B4-BE49-F238E27FC236}">
                  <a16:creationId xmlns:a16="http://schemas.microsoft.com/office/drawing/2014/main" id="{6C39828A-5CFC-DF4D-AEDC-DA46D07A98B1}"/>
                </a:ext>
              </a:extLst>
            </p:cNvPr>
            <p:cNvSpPr/>
            <p:nvPr/>
          </p:nvSpPr>
          <p:spPr>
            <a:xfrm>
              <a:off x="7472433" y="5503226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1" name="左大かっこ 290">
              <a:extLst>
                <a:ext uri="{FF2B5EF4-FFF2-40B4-BE49-F238E27FC236}">
                  <a16:creationId xmlns:a16="http://schemas.microsoft.com/office/drawing/2014/main" id="{30452FE8-5E51-9B44-BE28-0E0EF7DDCA1F}"/>
                </a:ext>
              </a:extLst>
            </p:cNvPr>
            <p:cNvSpPr/>
            <p:nvPr/>
          </p:nvSpPr>
          <p:spPr>
            <a:xfrm flipH="1">
              <a:off x="8179444" y="5501335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2" name="円/楕円 291">
              <a:extLst>
                <a:ext uri="{FF2B5EF4-FFF2-40B4-BE49-F238E27FC236}">
                  <a16:creationId xmlns:a16="http://schemas.microsoft.com/office/drawing/2014/main" id="{EAF859B6-485B-3C4F-AB85-C2A9AFFCBF7C}"/>
                </a:ext>
              </a:extLst>
            </p:cNvPr>
            <p:cNvSpPr/>
            <p:nvPr/>
          </p:nvSpPr>
          <p:spPr>
            <a:xfrm>
              <a:off x="8544531" y="556735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3" name="正方形/長方形 292">
              <a:extLst>
                <a:ext uri="{FF2B5EF4-FFF2-40B4-BE49-F238E27FC236}">
                  <a16:creationId xmlns:a16="http://schemas.microsoft.com/office/drawing/2014/main" id="{E993E601-FF8E-1B4F-8EBE-30406179DC5E}"/>
                </a:ext>
              </a:extLst>
            </p:cNvPr>
            <p:cNvSpPr/>
            <p:nvPr/>
          </p:nvSpPr>
          <p:spPr>
            <a:xfrm>
              <a:off x="8693978" y="553507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4" name="左大かっこ 293">
              <a:extLst>
                <a:ext uri="{FF2B5EF4-FFF2-40B4-BE49-F238E27FC236}">
                  <a16:creationId xmlns:a16="http://schemas.microsoft.com/office/drawing/2014/main" id="{A1BF654B-3656-B24B-8262-FCDCFAA32A94}"/>
                </a:ext>
              </a:extLst>
            </p:cNvPr>
            <p:cNvSpPr/>
            <p:nvPr/>
          </p:nvSpPr>
          <p:spPr>
            <a:xfrm>
              <a:off x="8657690" y="5494963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5" name="左大かっこ 294">
              <a:extLst>
                <a:ext uri="{FF2B5EF4-FFF2-40B4-BE49-F238E27FC236}">
                  <a16:creationId xmlns:a16="http://schemas.microsoft.com/office/drawing/2014/main" id="{9EEF0178-6314-E144-93F6-AD44550A010F}"/>
                </a:ext>
              </a:extLst>
            </p:cNvPr>
            <p:cNvSpPr/>
            <p:nvPr/>
          </p:nvSpPr>
          <p:spPr>
            <a:xfrm flipH="1">
              <a:off x="9364701" y="5493072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テキスト ボックス 295">
                  <a:extLst>
                    <a:ext uri="{FF2B5EF4-FFF2-40B4-BE49-F238E27FC236}">
                      <a16:creationId xmlns:a16="http://schemas.microsoft.com/office/drawing/2014/main" id="{471A2273-2909-E342-99C9-FE7570E4502E}"/>
                    </a:ext>
                  </a:extLst>
                </p:cNvPr>
                <p:cNvSpPr txBox="1"/>
                <p:nvPr/>
              </p:nvSpPr>
              <p:spPr>
                <a:xfrm>
                  <a:off x="8230676" y="5446891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6" name="テキスト ボックス 295">
                  <a:extLst>
                    <a:ext uri="{FF2B5EF4-FFF2-40B4-BE49-F238E27FC236}">
                      <a16:creationId xmlns:a16="http://schemas.microsoft.com/office/drawing/2014/main" id="{471A2273-2909-E342-99C9-FE7570E45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676" y="5446891"/>
                  <a:ext cx="305153" cy="332399"/>
                </a:xfrm>
                <a:prstGeom prst="rect">
                  <a:avLst/>
                </a:prstGeom>
                <a:blipFill>
                  <a:blip r:embed="rId15"/>
                  <a:stretch>
                    <a:fillRect l="-16667" r="-16667"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0" name="円/楕円 299">
              <a:extLst>
                <a:ext uri="{FF2B5EF4-FFF2-40B4-BE49-F238E27FC236}">
                  <a16:creationId xmlns:a16="http://schemas.microsoft.com/office/drawing/2014/main" id="{264F1D6F-3BA3-5045-B953-37DEF69909A3}"/>
                </a:ext>
              </a:extLst>
            </p:cNvPr>
            <p:cNvSpPr/>
            <p:nvPr/>
          </p:nvSpPr>
          <p:spPr>
            <a:xfrm>
              <a:off x="9689759" y="482672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06" name="テキスト ボックス 305">
              <a:extLst>
                <a:ext uri="{FF2B5EF4-FFF2-40B4-BE49-F238E27FC236}">
                  <a16:creationId xmlns:a16="http://schemas.microsoft.com/office/drawing/2014/main" id="{ABB03DFF-07FA-7B45-867F-62BDD2E4B45F}"/>
                </a:ext>
              </a:extLst>
            </p:cNvPr>
            <p:cNvSpPr txBox="1"/>
            <p:nvPr/>
          </p:nvSpPr>
          <p:spPr>
            <a:xfrm>
              <a:off x="9819540" y="4516606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46FD6015-2F08-57B7-D8BC-017691862B16}"/>
                </a:ext>
              </a:extLst>
            </p:cNvPr>
            <p:cNvSpPr/>
            <p:nvPr/>
          </p:nvSpPr>
          <p:spPr>
            <a:xfrm>
              <a:off x="10187110" y="482672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vM2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9916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58A0416F-3E36-6884-F888-E631CD02EED5}"/>
              </a:ext>
            </a:extLst>
          </p:cNvPr>
          <p:cNvGrpSpPr/>
          <p:nvPr/>
        </p:nvGrpSpPr>
        <p:grpSpPr>
          <a:xfrm>
            <a:off x="839604" y="1109663"/>
            <a:ext cx="3511697" cy="848610"/>
            <a:chOff x="839604" y="1109663"/>
            <a:chExt cx="3511697" cy="848610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82289670-FB78-19FD-5FCF-4A314B963351}"/>
                </a:ext>
              </a:extLst>
            </p:cNvPr>
            <p:cNvGrpSpPr/>
            <p:nvPr/>
          </p:nvGrpSpPr>
          <p:grpSpPr>
            <a:xfrm>
              <a:off x="2400500" y="1154900"/>
              <a:ext cx="792486" cy="799888"/>
              <a:chOff x="1757238" y="3450771"/>
              <a:chExt cx="660405" cy="666573"/>
            </a:xfrm>
          </p:grpSpPr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B51E3DE7-6588-8B4E-6D01-97DA2C253EBB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F5C13401-A7FF-0035-978B-3C4DED308265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左大かっこ 30">
                <a:extLst>
                  <a:ext uri="{FF2B5EF4-FFF2-40B4-BE49-F238E27FC236}">
                    <a16:creationId xmlns:a16="http://schemas.microsoft.com/office/drawing/2014/main" id="{B4720FF8-E82E-330A-B321-2813A3E1198C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" name="円/楕円 31">
                <a:extLst>
                  <a:ext uri="{FF2B5EF4-FFF2-40B4-BE49-F238E27FC236}">
                    <a16:creationId xmlns:a16="http://schemas.microsoft.com/office/drawing/2014/main" id="{CE4B0A71-D147-EB48-8C52-DC058403A648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円/楕円 32">
                <a:extLst>
                  <a:ext uri="{FF2B5EF4-FFF2-40B4-BE49-F238E27FC236}">
                    <a16:creationId xmlns:a16="http://schemas.microsoft.com/office/drawing/2014/main" id="{544BF7B5-CC15-C34A-99D4-B9C13F94FAEB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BE2FF94B-FF16-1810-EB64-51E1B2F3197E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円/楕円 34">
                <a:extLst>
                  <a:ext uri="{FF2B5EF4-FFF2-40B4-BE49-F238E27FC236}">
                    <a16:creationId xmlns:a16="http://schemas.microsoft.com/office/drawing/2014/main" id="{9CF85C5C-DAFC-DA79-94B7-A7F7176524EE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117D3E59-0B3D-937E-551D-01FA46F39974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E4F26E03-88A5-CA7C-98AD-C74F66392C6C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CA2FA508-B46B-780A-A406-D8BF49615E98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9" name="円/楕円 38">
                <a:extLst>
                  <a:ext uri="{FF2B5EF4-FFF2-40B4-BE49-F238E27FC236}">
                    <a16:creationId xmlns:a16="http://schemas.microsoft.com/office/drawing/2014/main" id="{D4B85268-1631-8E4A-CFB9-62BA1A3FBD89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DABA38D3-71F1-DA6A-9C78-0FAC9207A0B4}"/>
                </a:ext>
              </a:extLst>
            </p:cNvPr>
            <p:cNvSpPr/>
            <p:nvPr/>
          </p:nvSpPr>
          <p:spPr>
            <a:xfrm>
              <a:off x="1791955" y="1204394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D5BADF60-C486-5D0C-3B33-55D2FAF0171D}"/>
                </a:ext>
              </a:extLst>
            </p:cNvPr>
            <p:cNvSpPr/>
            <p:nvPr/>
          </p:nvSpPr>
          <p:spPr>
            <a:xfrm>
              <a:off x="2017560" y="1204394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44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2" name="左大かっこ 41">
              <a:extLst>
                <a:ext uri="{FF2B5EF4-FFF2-40B4-BE49-F238E27FC236}">
                  <a16:creationId xmlns:a16="http://schemas.microsoft.com/office/drawing/2014/main" id="{FEABCC83-E041-4A57-9699-97BEC5F37B86}"/>
                </a:ext>
              </a:extLst>
            </p:cNvPr>
            <p:cNvSpPr/>
            <p:nvPr/>
          </p:nvSpPr>
          <p:spPr>
            <a:xfrm>
              <a:off x="1492121" y="1158386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3" name="左大かっこ 42">
              <a:extLst>
                <a:ext uri="{FF2B5EF4-FFF2-40B4-BE49-F238E27FC236}">
                  <a16:creationId xmlns:a16="http://schemas.microsoft.com/office/drawing/2014/main" id="{E22DD556-8D7F-AC0F-437B-8B1147AFC67B}"/>
                </a:ext>
              </a:extLst>
            </p:cNvPr>
            <p:cNvSpPr/>
            <p:nvPr/>
          </p:nvSpPr>
          <p:spPr>
            <a:xfrm flipH="1">
              <a:off x="2166213" y="1158388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2D81208C-9312-F083-C0C8-0C46486851AB}"/>
                    </a:ext>
                  </a:extLst>
                </p:cNvPr>
                <p:cNvSpPr txBox="1"/>
                <p:nvPr/>
              </p:nvSpPr>
              <p:spPr>
                <a:xfrm>
                  <a:off x="3220396" y="1109663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2D81208C-9312-F083-C0C8-0C46486851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396" y="1109663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34656943-05FD-39AF-D11B-1AC951A2E110}"/>
                </a:ext>
              </a:extLst>
            </p:cNvPr>
            <p:cNvGrpSpPr/>
            <p:nvPr/>
          </p:nvGrpSpPr>
          <p:grpSpPr>
            <a:xfrm>
              <a:off x="3574743" y="1151412"/>
              <a:ext cx="776558" cy="799888"/>
              <a:chOff x="1000256" y="3453676"/>
              <a:chExt cx="647132" cy="666573"/>
            </a:xfrm>
          </p:grpSpPr>
          <p:sp>
            <p:nvSpPr>
              <p:cNvPr id="46" name="左大かっこ 45">
                <a:extLst>
                  <a:ext uri="{FF2B5EF4-FFF2-40B4-BE49-F238E27FC236}">
                    <a16:creationId xmlns:a16="http://schemas.microsoft.com/office/drawing/2014/main" id="{58371DB8-9ED1-01F7-5400-2DB18B2B84D9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7" name="左大かっこ 46">
                <a:extLst>
                  <a:ext uri="{FF2B5EF4-FFF2-40B4-BE49-F238E27FC236}">
                    <a16:creationId xmlns:a16="http://schemas.microsoft.com/office/drawing/2014/main" id="{71E2557B-49D4-ED7A-1516-8E8E1D68BDF0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320E655-20C9-5152-215D-E5E5A1CBD3CB}"/>
                </a:ext>
              </a:extLst>
            </p:cNvPr>
            <p:cNvSpPr/>
            <p:nvPr/>
          </p:nvSpPr>
          <p:spPr>
            <a:xfrm>
              <a:off x="1572890" y="1204394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E7EEB6F3-1B4B-49A4-C13E-CF695AF842EC}"/>
                </a:ext>
              </a:extLst>
            </p:cNvPr>
            <p:cNvSpPr/>
            <p:nvPr/>
          </p:nvSpPr>
          <p:spPr>
            <a:xfrm>
              <a:off x="3886259" y="1195785"/>
              <a:ext cx="160781" cy="7061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B08E5A9D-C688-1F27-458B-29276F3F760C}"/>
                </a:ext>
              </a:extLst>
            </p:cNvPr>
            <p:cNvSpPr/>
            <p:nvPr/>
          </p:nvSpPr>
          <p:spPr>
            <a:xfrm>
              <a:off x="4111864" y="1195785"/>
              <a:ext cx="160781" cy="7061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44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DE191A35-BCC4-2C85-9C6E-58DB00F693DC}"/>
                </a:ext>
              </a:extLst>
            </p:cNvPr>
            <p:cNvSpPr/>
            <p:nvPr/>
          </p:nvSpPr>
          <p:spPr>
            <a:xfrm>
              <a:off x="3667194" y="1195785"/>
              <a:ext cx="160781" cy="7061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2" name="円/楕円 51">
              <a:extLst>
                <a:ext uri="{FF2B5EF4-FFF2-40B4-BE49-F238E27FC236}">
                  <a16:creationId xmlns:a16="http://schemas.microsoft.com/office/drawing/2014/main" id="{E70571AD-AE59-710E-6DA0-10D416B8A5B0}"/>
                </a:ext>
              </a:extLst>
            </p:cNvPr>
            <p:cNvSpPr/>
            <p:nvPr/>
          </p:nvSpPr>
          <p:spPr>
            <a:xfrm>
              <a:off x="839604" y="1378072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42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1352AB0-1CF1-C2FC-1FCF-13FBA29265F8}"/>
              </a:ext>
            </a:extLst>
          </p:cNvPr>
          <p:cNvGrpSpPr/>
          <p:nvPr/>
        </p:nvGrpSpPr>
        <p:grpSpPr>
          <a:xfrm>
            <a:off x="3918707" y="1417181"/>
            <a:ext cx="3642614" cy="2116782"/>
            <a:chOff x="2757589" y="1180984"/>
            <a:chExt cx="3035512" cy="1763985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F1F38738-6F41-6684-032E-77B67FEC5B04}"/>
                </a:ext>
              </a:extLst>
            </p:cNvPr>
            <p:cNvGrpSpPr/>
            <p:nvPr/>
          </p:nvGrpSpPr>
          <p:grpSpPr>
            <a:xfrm>
              <a:off x="3578608" y="1196918"/>
              <a:ext cx="481952" cy="666573"/>
              <a:chOff x="3550538" y="1208086"/>
              <a:chExt cx="481952" cy="666573"/>
            </a:xfrm>
          </p:grpSpPr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D54FC6EF-FF1F-F94B-4977-8F162F7397E0}"/>
                  </a:ext>
                </a:extLst>
              </p:cNvPr>
              <p:cNvGrpSpPr/>
              <p:nvPr/>
            </p:nvGrpSpPr>
            <p:grpSpPr>
              <a:xfrm>
                <a:off x="3550538" y="1208086"/>
                <a:ext cx="481952" cy="666573"/>
                <a:chOff x="2993085" y="107794"/>
                <a:chExt cx="258051" cy="356903"/>
              </a:xfrm>
            </p:grpSpPr>
            <p:sp>
              <p:nvSpPr>
                <p:cNvPr id="110" name="左大かっこ 109">
                  <a:extLst>
                    <a:ext uri="{FF2B5EF4-FFF2-40B4-BE49-F238E27FC236}">
                      <a16:creationId xmlns:a16="http://schemas.microsoft.com/office/drawing/2014/main" id="{1AAE1C62-0527-402B-6297-D9CEE2772753}"/>
                    </a:ext>
                  </a:extLst>
                </p:cNvPr>
                <p:cNvSpPr/>
                <p:nvPr/>
              </p:nvSpPr>
              <p:spPr>
                <a:xfrm>
                  <a:off x="2993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12" name="左大かっこ 111">
                  <a:extLst>
                    <a:ext uri="{FF2B5EF4-FFF2-40B4-BE49-F238E27FC236}">
                      <a16:creationId xmlns:a16="http://schemas.microsoft.com/office/drawing/2014/main" id="{6BCDB3E9-88EB-4415-8930-004E9E6E8EBB}"/>
                    </a:ext>
                  </a:extLst>
                </p:cNvPr>
                <p:cNvSpPr/>
                <p:nvPr/>
              </p:nvSpPr>
              <p:spPr>
                <a:xfrm flipH="1">
                  <a:off x="3205417" y="107795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03" name="グループ化 102">
                <a:extLst>
                  <a:ext uri="{FF2B5EF4-FFF2-40B4-BE49-F238E27FC236}">
                    <a16:creationId xmlns:a16="http://schemas.microsoft.com/office/drawing/2014/main" id="{E971B016-C1B0-EDB5-AF14-C78A25A50BFE}"/>
                  </a:ext>
                </a:extLst>
              </p:cNvPr>
              <p:cNvGrpSpPr/>
              <p:nvPr/>
            </p:nvGrpSpPr>
            <p:grpSpPr>
              <a:xfrm>
                <a:off x="3635086" y="1308889"/>
                <a:ext cx="298683" cy="487697"/>
                <a:chOff x="3611192" y="1806580"/>
                <a:chExt cx="298683" cy="487697"/>
              </a:xfrm>
            </p:grpSpPr>
            <p:sp>
              <p:nvSpPr>
                <p:cNvPr id="104" name="円/楕円 103">
                  <a:extLst>
                    <a:ext uri="{FF2B5EF4-FFF2-40B4-BE49-F238E27FC236}">
                      <a16:creationId xmlns:a16="http://schemas.microsoft.com/office/drawing/2014/main" id="{04DEDB1C-4489-1CCB-FACD-82D3DC20BC14}"/>
                    </a:ext>
                  </a:extLst>
                </p:cNvPr>
                <p:cNvSpPr/>
                <p:nvPr/>
              </p:nvSpPr>
              <p:spPr>
                <a:xfrm>
                  <a:off x="3611192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5" name="円/楕円 104">
                  <a:extLst>
                    <a:ext uri="{FF2B5EF4-FFF2-40B4-BE49-F238E27FC236}">
                      <a16:creationId xmlns:a16="http://schemas.microsoft.com/office/drawing/2014/main" id="{5575FB27-679F-97DD-9AE2-B0180B06F50A}"/>
                    </a:ext>
                  </a:extLst>
                </p:cNvPr>
                <p:cNvSpPr/>
                <p:nvPr/>
              </p:nvSpPr>
              <p:spPr>
                <a:xfrm>
                  <a:off x="3611192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6" name="円/楕円 105">
                  <a:extLst>
                    <a:ext uri="{FF2B5EF4-FFF2-40B4-BE49-F238E27FC236}">
                      <a16:creationId xmlns:a16="http://schemas.microsoft.com/office/drawing/2014/main" id="{377CCE33-C380-C280-0B48-EBF71E6B67E0}"/>
                    </a:ext>
                  </a:extLst>
                </p:cNvPr>
                <p:cNvSpPr/>
                <p:nvPr/>
              </p:nvSpPr>
              <p:spPr>
                <a:xfrm>
                  <a:off x="3611192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7" name="円/楕円 106">
                  <a:extLst>
                    <a:ext uri="{FF2B5EF4-FFF2-40B4-BE49-F238E27FC236}">
                      <a16:creationId xmlns:a16="http://schemas.microsoft.com/office/drawing/2014/main" id="{F0F74FE8-00C1-6D79-F820-B82AB5888D96}"/>
                    </a:ext>
                  </a:extLst>
                </p:cNvPr>
                <p:cNvSpPr/>
                <p:nvPr/>
              </p:nvSpPr>
              <p:spPr>
                <a:xfrm>
                  <a:off x="3819626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8" name="円/楕円 107">
                  <a:extLst>
                    <a:ext uri="{FF2B5EF4-FFF2-40B4-BE49-F238E27FC236}">
                      <a16:creationId xmlns:a16="http://schemas.microsoft.com/office/drawing/2014/main" id="{5374F638-14A7-7F9C-5F74-FE7D10D9FEEE}"/>
                    </a:ext>
                  </a:extLst>
                </p:cNvPr>
                <p:cNvSpPr/>
                <p:nvPr/>
              </p:nvSpPr>
              <p:spPr>
                <a:xfrm>
                  <a:off x="3819626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9" name="円/楕円 108">
                  <a:extLst>
                    <a:ext uri="{FF2B5EF4-FFF2-40B4-BE49-F238E27FC236}">
                      <a16:creationId xmlns:a16="http://schemas.microsoft.com/office/drawing/2014/main" id="{0D872495-DF4D-4EB3-705E-75E4FB5B851D}"/>
                    </a:ext>
                  </a:extLst>
                </p:cNvPr>
                <p:cNvSpPr/>
                <p:nvPr/>
              </p:nvSpPr>
              <p:spPr>
                <a:xfrm>
                  <a:off x="3819626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D8263662-5E9A-1CE2-28DC-9F5A8340C185}"/>
                </a:ext>
              </a:extLst>
            </p:cNvPr>
            <p:cNvGrpSpPr/>
            <p:nvPr/>
          </p:nvGrpSpPr>
          <p:grpSpPr>
            <a:xfrm>
              <a:off x="2757589" y="1194627"/>
              <a:ext cx="481952" cy="666573"/>
              <a:chOff x="3710410" y="1147811"/>
              <a:chExt cx="481952" cy="666573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FFF3D4E4-C71A-6D0E-6648-D46FD1689DAB}"/>
                  </a:ext>
                </a:extLst>
              </p:cNvPr>
              <p:cNvSpPr/>
              <p:nvPr/>
            </p:nvSpPr>
            <p:spPr>
              <a:xfrm>
                <a:off x="3745587" y="1186847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9" name="グループ化 98">
                <a:extLst>
                  <a:ext uri="{FF2B5EF4-FFF2-40B4-BE49-F238E27FC236}">
                    <a16:creationId xmlns:a16="http://schemas.microsoft.com/office/drawing/2014/main" id="{CC409B71-B211-3B99-5D88-32688E8EF32B}"/>
                  </a:ext>
                </a:extLst>
              </p:cNvPr>
              <p:cNvGrpSpPr/>
              <p:nvPr/>
            </p:nvGrpSpPr>
            <p:grpSpPr>
              <a:xfrm>
                <a:off x="3710410" y="1147811"/>
                <a:ext cx="481952" cy="666573"/>
                <a:chOff x="1462419" y="107793"/>
                <a:chExt cx="258051" cy="356903"/>
              </a:xfrm>
            </p:grpSpPr>
            <p:sp>
              <p:nvSpPr>
                <p:cNvPr id="100" name="左大かっこ 99">
                  <a:extLst>
                    <a:ext uri="{FF2B5EF4-FFF2-40B4-BE49-F238E27FC236}">
                      <a16:creationId xmlns:a16="http://schemas.microsoft.com/office/drawing/2014/main" id="{724AE2F4-92D0-D76D-067D-6F5A43B11D58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1" name="左大かっこ 100">
                  <a:extLst>
                    <a:ext uri="{FF2B5EF4-FFF2-40B4-BE49-F238E27FC236}">
                      <a16:creationId xmlns:a16="http://schemas.microsoft.com/office/drawing/2014/main" id="{71ABA84B-24A0-1C31-E705-88D14D16A38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E87CFBF-9E0D-F855-E200-845F03E71A65}"/>
                    </a:ext>
                  </a:extLst>
                </p:cNvPr>
                <p:cNvSpPr txBox="1"/>
                <p:nvPr/>
              </p:nvSpPr>
              <p:spPr>
                <a:xfrm>
                  <a:off x="3191321" y="138866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E87CFBF-9E0D-F855-E200-845F03E71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321" y="1388661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57860547-8FB3-701B-884D-A6D37C7E1A0A}"/>
                    </a:ext>
                  </a:extLst>
                </p:cNvPr>
                <p:cNvSpPr txBox="1"/>
                <p:nvPr/>
              </p:nvSpPr>
              <p:spPr>
                <a:xfrm>
                  <a:off x="4034851" y="1376913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57860547-8FB3-701B-884D-A6D37C7E1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851" y="1376913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8017433-A173-C0FE-68A9-BA2EDA03FF0F}"/>
                    </a:ext>
                  </a:extLst>
                </p:cNvPr>
                <p:cNvSpPr txBox="1"/>
                <p:nvPr/>
              </p:nvSpPr>
              <p:spPr>
                <a:xfrm>
                  <a:off x="4859198" y="135047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8017433-A173-C0FE-68A9-BA2EDA03F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9198" y="1350474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1C2ACCEF-A8C3-E84C-F097-D3C6A9FFE076}"/>
                </a:ext>
              </a:extLst>
            </p:cNvPr>
            <p:cNvGrpSpPr/>
            <p:nvPr/>
          </p:nvGrpSpPr>
          <p:grpSpPr>
            <a:xfrm>
              <a:off x="4428698" y="1191036"/>
              <a:ext cx="481952" cy="666573"/>
              <a:chOff x="4505756" y="1203784"/>
              <a:chExt cx="481952" cy="666573"/>
            </a:xfrm>
          </p:grpSpPr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785E975F-E5F3-675E-E693-1AA9E11C1B5D}"/>
                  </a:ext>
                </a:extLst>
              </p:cNvPr>
              <p:cNvSpPr/>
              <p:nvPr/>
            </p:nvSpPr>
            <p:spPr>
              <a:xfrm>
                <a:off x="4578640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43C5A9E0-2932-FE1F-AA72-E99E6AF3C1B9}"/>
                  </a:ext>
                </a:extLst>
              </p:cNvPr>
              <p:cNvSpPr/>
              <p:nvPr/>
            </p:nvSpPr>
            <p:spPr>
              <a:xfrm>
                <a:off x="4784135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71DEE4E5-C1F9-2E1F-7A34-D4E631603F38}"/>
                  </a:ext>
                </a:extLst>
              </p:cNvPr>
              <p:cNvGrpSpPr/>
              <p:nvPr/>
            </p:nvGrpSpPr>
            <p:grpSpPr>
              <a:xfrm>
                <a:off x="4505756" y="1203784"/>
                <a:ext cx="481952" cy="666573"/>
                <a:chOff x="1462419" y="107793"/>
                <a:chExt cx="258051" cy="356903"/>
              </a:xfrm>
            </p:grpSpPr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3BCCA652-53B8-4872-273E-6034BE7A9DF4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7" name="左大かっこ 96">
                  <a:extLst>
                    <a:ext uri="{FF2B5EF4-FFF2-40B4-BE49-F238E27FC236}">
                      <a16:creationId xmlns:a16="http://schemas.microsoft.com/office/drawing/2014/main" id="{8DB272AF-8A93-5A9E-676D-C44F4AD9CE1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9A42104-E4FC-1DC4-7291-7DBB8B6E87FE}"/>
                </a:ext>
              </a:extLst>
            </p:cNvPr>
            <p:cNvGrpSpPr/>
            <p:nvPr/>
          </p:nvGrpSpPr>
          <p:grpSpPr>
            <a:xfrm>
              <a:off x="5240953" y="1180984"/>
              <a:ext cx="481952" cy="666573"/>
              <a:chOff x="5560593" y="1202204"/>
              <a:chExt cx="481952" cy="666573"/>
            </a:xfrm>
          </p:grpSpPr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639435F3-1C4C-0FBB-8E66-87802BCF2CC4}"/>
                  </a:ext>
                </a:extLst>
              </p:cNvPr>
              <p:cNvGrpSpPr/>
              <p:nvPr/>
            </p:nvGrpSpPr>
            <p:grpSpPr>
              <a:xfrm>
                <a:off x="5560593" y="1202204"/>
                <a:ext cx="481952" cy="666573"/>
                <a:chOff x="1462419" y="107793"/>
                <a:chExt cx="258051" cy="356903"/>
              </a:xfrm>
            </p:grpSpPr>
            <p:sp>
              <p:nvSpPr>
                <p:cNvPr id="90" name="左大かっこ 89">
                  <a:extLst>
                    <a:ext uri="{FF2B5EF4-FFF2-40B4-BE49-F238E27FC236}">
                      <a16:creationId xmlns:a16="http://schemas.microsoft.com/office/drawing/2014/main" id="{0DCDA10C-3F9C-35E6-D450-E54D436C0BF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1" name="左大かっこ 90">
                  <a:extLst>
                    <a:ext uri="{FF2B5EF4-FFF2-40B4-BE49-F238E27FC236}">
                      <a16:creationId xmlns:a16="http://schemas.microsoft.com/office/drawing/2014/main" id="{D86D9D62-48F2-DBEA-BB36-576CD5CE6C78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F9C0A734-FAF7-ECA8-2CBD-24A07CBEF92A}"/>
                  </a:ext>
                </a:extLst>
              </p:cNvPr>
              <p:cNvSpPr/>
              <p:nvPr/>
            </p:nvSpPr>
            <p:spPr>
              <a:xfrm rot="5400000">
                <a:off x="5721145" y="1126186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86C6946D-E4E0-FF7B-8E7E-BB8CA6268062}"/>
                  </a:ext>
                </a:extLst>
              </p:cNvPr>
              <p:cNvSpPr/>
              <p:nvPr/>
            </p:nvSpPr>
            <p:spPr>
              <a:xfrm rot="5400000">
                <a:off x="5721926" y="1341871"/>
                <a:ext cx="1440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6CD09C45-CE4B-1C30-EB60-CE351B021471}"/>
                  </a:ext>
                </a:extLst>
              </p:cNvPr>
              <p:cNvSpPr/>
              <p:nvPr/>
            </p:nvSpPr>
            <p:spPr>
              <a:xfrm rot="5400000">
                <a:off x="5724714" y="1556577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E06BF6ED-5C9C-2A76-8E3D-F025F54B836B}"/>
                </a:ext>
              </a:extLst>
            </p:cNvPr>
            <p:cNvSpPr/>
            <p:nvPr/>
          </p:nvSpPr>
          <p:spPr>
            <a:xfrm>
              <a:off x="2821280" y="2265154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860D1D26-C009-AB8A-374A-CC0321C546FA}"/>
                </a:ext>
              </a:extLst>
            </p:cNvPr>
            <p:cNvGrpSpPr/>
            <p:nvPr/>
          </p:nvGrpSpPr>
          <p:grpSpPr>
            <a:xfrm>
              <a:off x="5294277" y="2235138"/>
              <a:ext cx="406132" cy="663006"/>
              <a:chOff x="5065254" y="2438330"/>
              <a:chExt cx="406132" cy="663006"/>
            </a:xfrm>
          </p:grpSpPr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23D0DC31-E562-3E36-4B65-3BF0779F7A26}"/>
                  </a:ext>
                </a:extLst>
              </p:cNvPr>
              <p:cNvSpPr/>
              <p:nvPr/>
            </p:nvSpPr>
            <p:spPr>
              <a:xfrm rot="5400000">
                <a:off x="5194526" y="257812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DBD6AEB9-CBEE-64BD-8E0C-61A949C9F4AE}"/>
                  </a:ext>
                </a:extLst>
              </p:cNvPr>
              <p:cNvSpPr/>
              <p:nvPr/>
            </p:nvSpPr>
            <p:spPr>
              <a:xfrm rot="5400000">
                <a:off x="5205768" y="2309511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496132E9-D487-CFD3-2AB5-535391FA1629}"/>
                  </a:ext>
                </a:extLst>
              </p:cNvPr>
              <p:cNvSpPr/>
              <p:nvPr/>
            </p:nvSpPr>
            <p:spPr>
              <a:xfrm rot="5400000">
                <a:off x="5194073" y="283571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7DD1F06B-CD74-D556-68D6-B85BD90F42D0}"/>
                </a:ext>
              </a:extLst>
            </p:cNvPr>
            <p:cNvGrpSpPr/>
            <p:nvPr/>
          </p:nvGrpSpPr>
          <p:grpSpPr>
            <a:xfrm>
              <a:off x="4480339" y="2199771"/>
              <a:ext cx="379010" cy="745198"/>
              <a:chOff x="4251316" y="2402963"/>
              <a:chExt cx="379010" cy="745198"/>
            </a:xfrm>
          </p:grpSpPr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0FD47725-D4D3-3654-D23E-7AFEB245BC14}"/>
                  </a:ext>
                </a:extLst>
              </p:cNvPr>
              <p:cNvSpPr/>
              <p:nvPr/>
            </p:nvSpPr>
            <p:spPr>
              <a:xfrm>
                <a:off x="4251316" y="2415589"/>
                <a:ext cx="157241" cy="732572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33577983-D5BD-7FFA-A98F-EBBD43996FA7}"/>
                  </a:ext>
                </a:extLst>
              </p:cNvPr>
              <p:cNvSpPr/>
              <p:nvPr/>
            </p:nvSpPr>
            <p:spPr>
              <a:xfrm>
                <a:off x="4488996" y="2402963"/>
                <a:ext cx="141330" cy="745197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022A9581-1627-596C-A3E2-A1C6E816902A}"/>
                </a:ext>
              </a:extLst>
            </p:cNvPr>
            <p:cNvGrpSpPr/>
            <p:nvPr/>
          </p:nvGrpSpPr>
          <p:grpSpPr>
            <a:xfrm>
              <a:off x="3646044" y="2255625"/>
              <a:ext cx="316434" cy="606565"/>
              <a:chOff x="3463676" y="2458817"/>
              <a:chExt cx="316434" cy="606565"/>
            </a:xfrm>
          </p:grpSpPr>
          <p:sp>
            <p:nvSpPr>
              <p:cNvPr id="52" name="円/楕円 51">
                <a:extLst>
                  <a:ext uri="{FF2B5EF4-FFF2-40B4-BE49-F238E27FC236}">
                    <a16:creationId xmlns:a16="http://schemas.microsoft.com/office/drawing/2014/main" id="{C2D12C38-74B6-2B10-4FEB-9978C067DBBE}"/>
                  </a:ext>
                </a:extLst>
              </p:cNvPr>
              <p:cNvSpPr/>
              <p:nvPr/>
            </p:nvSpPr>
            <p:spPr>
              <a:xfrm>
                <a:off x="3463676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3" name="円/楕円 52">
                <a:extLst>
                  <a:ext uri="{FF2B5EF4-FFF2-40B4-BE49-F238E27FC236}">
                    <a16:creationId xmlns:a16="http://schemas.microsoft.com/office/drawing/2014/main" id="{003BFB0A-E7CB-2F75-7FDC-EEADEA793D0F}"/>
                  </a:ext>
                </a:extLst>
              </p:cNvPr>
              <p:cNvSpPr/>
              <p:nvPr/>
            </p:nvSpPr>
            <p:spPr>
              <a:xfrm>
                <a:off x="3463676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4" name="円/楕円 53">
                <a:extLst>
                  <a:ext uri="{FF2B5EF4-FFF2-40B4-BE49-F238E27FC236}">
                    <a16:creationId xmlns:a16="http://schemas.microsoft.com/office/drawing/2014/main" id="{8A23CAAC-9659-396A-5491-602D4B6ED133}"/>
                  </a:ext>
                </a:extLst>
              </p:cNvPr>
              <p:cNvSpPr/>
              <p:nvPr/>
            </p:nvSpPr>
            <p:spPr>
              <a:xfrm>
                <a:off x="3463676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5" name="円/楕円 54">
                <a:extLst>
                  <a:ext uri="{FF2B5EF4-FFF2-40B4-BE49-F238E27FC236}">
                    <a16:creationId xmlns:a16="http://schemas.microsoft.com/office/drawing/2014/main" id="{2B69D067-48BA-B8CF-0FE6-8E3EA1C32705}"/>
                  </a:ext>
                </a:extLst>
              </p:cNvPr>
              <p:cNvSpPr/>
              <p:nvPr/>
            </p:nvSpPr>
            <p:spPr>
              <a:xfrm>
                <a:off x="3672110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79" name="円/楕円 78">
                <a:extLst>
                  <a:ext uri="{FF2B5EF4-FFF2-40B4-BE49-F238E27FC236}">
                    <a16:creationId xmlns:a16="http://schemas.microsoft.com/office/drawing/2014/main" id="{13CF7277-97C9-C350-C65D-D47786B96CDA}"/>
                  </a:ext>
                </a:extLst>
              </p:cNvPr>
              <p:cNvSpPr/>
              <p:nvPr/>
            </p:nvSpPr>
            <p:spPr>
              <a:xfrm>
                <a:off x="3672110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0" name="円/楕円 79">
                <a:extLst>
                  <a:ext uri="{FF2B5EF4-FFF2-40B4-BE49-F238E27FC236}">
                    <a16:creationId xmlns:a16="http://schemas.microsoft.com/office/drawing/2014/main" id="{03687065-9687-A400-186C-FFFD6B8831EF}"/>
                  </a:ext>
                </a:extLst>
              </p:cNvPr>
              <p:cNvSpPr/>
              <p:nvPr/>
            </p:nvSpPr>
            <p:spPr>
              <a:xfrm>
                <a:off x="3672110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F4C6441-3AE9-8040-5826-A5D3D09B9504}"/>
                    </a:ext>
                  </a:extLst>
                </p:cNvPr>
                <p:cNvSpPr txBox="1"/>
                <p:nvPr/>
              </p:nvSpPr>
              <p:spPr>
                <a:xfrm>
                  <a:off x="2967137" y="2181314"/>
                  <a:ext cx="2825964" cy="7325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altLang="ja-JP" sz="2160" b="1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endParaRPr lang="ja-JP" altLang="en-US" sz="2160" b="1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F4C6441-3AE9-8040-5826-A5D3D09B9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137" y="2181314"/>
                  <a:ext cx="2825964" cy="732572"/>
                </a:xfrm>
                <a:prstGeom prst="rect">
                  <a:avLst/>
                </a:prstGeom>
                <a:blipFill>
                  <a:blip r:embed="rId5"/>
                  <a:stretch>
                    <a:fillRect l="-2985" t="-5634" b="-211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346648-8199-9897-29F7-AF14BAAFCE48}"/>
              </a:ext>
            </a:extLst>
          </p:cNvPr>
          <p:cNvSpPr txBox="1"/>
          <p:nvPr/>
        </p:nvSpPr>
        <p:spPr>
          <a:xfrm>
            <a:off x="5613911" y="3795119"/>
            <a:ext cx="1122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 column vectors</a:t>
            </a:r>
            <a:endParaRPr kumimoji="1" lang="en-US" altLang="ja-JP" sz="105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dirty="0" err="1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wi</a:t>
            </a:r>
            <a:r>
              <a:rPr kumimoji="1" lang="en-US" altLang="ja-JP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3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BC35EF-C236-A72C-3843-625EF1588F27}"/>
              </a:ext>
            </a:extLst>
          </p:cNvPr>
          <p:cNvSpPr txBox="1"/>
          <p:nvPr/>
        </p:nvSpPr>
        <p:spPr>
          <a:xfrm>
            <a:off x="6803046" y="3781806"/>
            <a:ext cx="10422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 row vectors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</a:t>
            </a:r>
            <a:r>
              <a:rPr kumimoji="1" lang="en-US" altLang="ja-JP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ith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2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E3F949-5214-BA5E-F082-B6FCE4BDE74C}"/>
              </a:ext>
            </a:extLst>
          </p:cNvPr>
          <p:cNvSpPr txBox="1"/>
          <p:nvPr/>
        </p:nvSpPr>
        <p:spPr>
          <a:xfrm>
            <a:off x="4762266" y="3799924"/>
            <a:ext cx="769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6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527AD8-D358-8769-80BB-BC6B8388170E}"/>
              </a:ext>
            </a:extLst>
          </p:cNvPr>
          <p:cNvSpPr txBox="1"/>
          <p:nvPr/>
        </p:nvSpPr>
        <p:spPr>
          <a:xfrm>
            <a:off x="3960919" y="3800688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 matrix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690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008D4135-8E45-3B20-DEF4-C32BF8E34863}"/>
              </a:ext>
            </a:extLst>
          </p:cNvPr>
          <p:cNvGrpSpPr/>
          <p:nvPr/>
        </p:nvGrpSpPr>
        <p:grpSpPr>
          <a:xfrm>
            <a:off x="5369597" y="1032211"/>
            <a:ext cx="3818007" cy="2800845"/>
            <a:chOff x="5369597" y="1032211"/>
            <a:chExt cx="3818007" cy="2800845"/>
          </a:xfrm>
        </p:grpSpPr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C9C34984-10C8-8344-F10F-50A8206E596A}"/>
                </a:ext>
              </a:extLst>
            </p:cNvPr>
            <p:cNvGrpSpPr/>
            <p:nvPr/>
          </p:nvGrpSpPr>
          <p:grpSpPr>
            <a:xfrm>
              <a:off x="5369597" y="1036713"/>
              <a:ext cx="2079852" cy="873443"/>
              <a:chOff x="3966664" y="863927"/>
              <a:chExt cx="1733210" cy="727869"/>
            </a:xfrm>
          </p:grpSpPr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B9639E61-2F92-77E1-3738-D297EF9592AE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テキスト ボックス 126">
                    <a:extLst>
                      <a:ext uri="{FF2B5EF4-FFF2-40B4-BE49-F238E27FC236}">
                        <a16:creationId xmlns:a16="http://schemas.microsoft.com/office/drawing/2014/main" id="{C3089032-A52D-7188-6F57-15CCB031604B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74E6C991-5B86-F04C-8A8C-92C42F3A49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8" name="グループ化 127">
                <a:extLst>
                  <a:ext uri="{FF2B5EF4-FFF2-40B4-BE49-F238E27FC236}">
                    <a16:creationId xmlns:a16="http://schemas.microsoft.com/office/drawing/2014/main" id="{27FCC01E-989B-5C4D-1F01-DBCDC9A6551D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46" name="左大かっこ 145">
                  <a:extLst>
                    <a:ext uri="{FF2B5EF4-FFF2-40B4-BE49-F238E27FC236}">
                      <a16:creationId xmlns:a16="http://schemas.microsoft.com/office/drawing/2014/main" id="{A0FF03EE-68F2-4683-5787-D27C839D8F1C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7" name="左大かっこ 146">
                  <a:extLst>
                    <a:ext uri="{FF2B5EF4-FFF2-40B4-BE49-F238E27FC236}">
                      <a16:creationId xmlns:a16="http://schemas.microsoft.com/office/drawing/2014/main" id="{E7A5A806-3A87-36A2-9C19-EA6AB07135AD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29" name="円/楕円 128">
                <a:extLst>
                  <a:ext uri="{FF2B5EF4-FFF2-40B4-BE49-F238E27FC236}">
                    <a16:creationId xmlns:a16="http://schemas.microsoft.com/office/drawing/2014/main" id="{1A979041-F362-F672-7B75-8B5AA5EDF5E1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6824C3C8-246B-BD7F-C795-597BFF7ADBF1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2DED6D2C-56A7-4919-F0DA-6D444A86DC99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テキスト ボックス 131">
                    <a:extLst>
                      <a:ext uri="{FF2B5EF4-FFF2-40B4-BE49-F238E27FC236}">
                        <a16:creationId xmlns:a16="http://schemas.microsoft.com/office/drawing/2014/main" id="{8EC65E1F-59B2-A65A-CEE9-7C8FED332BFC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F51E95FE-8951-9F47-A48F-AA831E602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6667" r="-16667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3" name="円/楕円 132">
                <a:extLst>
                  <a:ext uri="{FF2B5EF4-FFF2-40B4-BE49-F238E27FC236}">
                    <a16:creationId xmlns:a16="http://schemas.microsoft.com/office/drawing/2014/main" id="{535A8C57-222A-7906-CFC4-3CD07B4FDFF0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34" name="グループ化 133">
                <a:extLst>
                  <a:ext uri="{FF2B5EF4-FFF2-40B4-BE49-F238E27FC236}">
                    <a16:creationId xmlns:a16="http://schemas.microsoft.com/office/drawing/2014/main" id="{71D80C90-9E88-E72D-BCE5-7F8565CCC75E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44" name="左大かっこ 143">
                  <a:extLst>
                    <a:ext uri="{FF2B5EF4-FFF2-40B4-BE49-F238E27FC236}">
                      <a16:creationId xmlns:a16="http://schemas.microsoft.com/office/drawing/2014/main" id="{49C72A98-5199-E933-5291-2BB691CFC7DC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5" name="左大かっこ 144">
                  <a:extLst>
                    <a:ext uri="{FF2B5EF4-FFF2-40B4-BE49-F238E27FC236}">
                      <a16:creationId xmlns:a16="http://schemas.microsoft.com/office/drawing/2014/main" id="{0928A7E1-BA2C-2D2F-3E07-E91DDF4BE009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35" name="グループ化 134">
                <a:extLst>
                  <a:ext uri="{FF2B5EF4-FFF2-40B4-BE49-F238E27FC236}">
                    <a16:creationId xmlns:a16="http://schemas.microsoft.com/office/drawing/2014/main" id="{3933FC38-8180-89B9-3701-EA25BCCDA744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142" name="左大かっこ 141">
                  <a:extLst>
                    <a:ext uri="{FF2B5EF4-FFF2-40B4-BE49-F238E27FC236}">
                      <a16:creationId xmlns:a16="http://schemas.microsoft.com/office/drawing/2014/main" id="{92D856A2-3803-D3AA-A2F2-5AD47EE2B3DE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3" name="左大かっこ 142">
                  <a:extLst>
                    <a:ext uri="{FF2B5EF4-FFF2-40B4-BE49-F238E27FC236}">
                      <a16:creationId xmlns:a16="http://schemas.microsoft.com/office/drawing/2014/main" id="{607DE811-FD61-BD45-5CF8-02C0752E5D9F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3D15E4B0-54A0-B11F-A5C8-E7639FFDDF33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7" name="円/楕円 136">
                <a:extLst>
                  <a:ext uri="{FF2B5EF4-FFF2-40B4-BE49-F238E27FC236}">
                    <a16:creationId xmlns:a16="http://schemas.microsoft.com/office/drawing/2014/main" id="{4CA2F4D7-E8E3-4C10-30AC-914C2D237D27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38" name="グループ化 137">
                <a:extLst>
                  <a:ext uri="{FF2B5EF4-FFF2-40B4-BE49-F238E27FC236}">
                    <a16:creationId xmlns:a16="http://schemas.microsoft.com/office/drawing/2014/main" id="{72B33F37-3303-B57A-5956-BAF1A59E2F72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140" name="左大かっこ 139">
                  <a:extLst>
                    <a:ext uri="{FF2B5EF4-FFF2-40B4-BE49-F238E27FC236}">
                      <a16:creationId xmlns:a16="http://schemas.microsoft.com/office/drawing/2014/main" id="{E22BF34C-9E6E-F705-BE5C-1D3F9C331E6D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1" name="左大かっこ 140">
                  <a:extLst>
                    <a:ext uri="{FF2B5EF4-FFF2-40B4-BE49-F238E27FC236}">
                      <a16:creationId xmlns:a16="http://schemas.microsoft.com/office/drawing/2014/main" id="{95337733-8578-AC0B-BA44-59FA31FFCD5A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E2BAE9F8-1ACD-62E9-2AAC-784C348403F6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5" name="テキスト ボックス 134">
                    <a:extLst>
                      <a:ext uri="{FF2B5EF4-FFF2-40B4-BE49-F238E27FC236}">
                        <a16:creationId xmlns:a16="http://schemas.microsoft.com/office/drawing/2014/main" id="{212C1321-2E77-C945-87ED-021BFDB036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000" r="-8000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6A93238B-4148-858E-6165-81DECDECF198}"/>
                </a:ext>
              </a:extLst>
            </p:cNvPr>
            <p:cNvGrpSpPr/>
            <p:nvPr/>
          </p:nvGrpSpPr>
          <p:grpSpPr>
            <a:xfrm>
              <a:off x="5394073" y="1959811"/>
              <a:ext cx="2079852" cy="873443"/>
              <a:chOff x="3966664" y="863927"/>
              <a:chExt cx="1733210" cy="727869"/>
            </a:xfrm>
          </p:grpSpPr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FBF46F04-04AD-A3E8-7BC8-BE73F6AAA1C3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テキスト ボックス 104">
                    <a:extLst>
                      <a:ext uri="{FF2B5EF4-FFF2-40B4-BE49-F238E27FC236}">
                        <a16:creationId xmlns:a16="http://schemas.microsoft.com/office/drawing/2014/main" id="{4D7C29E9-4605-7347-1C93-FC5547C0D1F9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9DA74796-6B75-884D-A1C1-61E90755BE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6" name="グループ化 105">
                <a:extLst>
                  <a:ext uri="{FF2B5EF4-FFF2-40B4-BE49-F238E27FC236}">
                    <a16:creationId xmlns:a16="http://schemas.microsoft.com/office/drawing/2014/main" id="{9EAC6A26-CD4B-F570-E8FD-877565906DE1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24" name="左大かっこ 123">
                  <a:extLst>
                    <a:ext uri="{FF2B5EF4-FFF2-40B4-BE49-F238E27FC236}">
                      <a16:creationId xmlns:a16="http://schemas.microsoft.com/office/drawing/2014/main" id="{E4428AB1-F8C7-CEEE-4E71-0BCAFACF9970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5" name="左大かっこ 124">
                  <a:extLst>
                    <a:ext uri="{FF2B5EF4-FFF2-40B4-BE49-F238E27FC236}">
                      <a16:creationId xmlns:a16="http://schemas.microsoft.com/office/drawing/2014/main" id="{193FE905-9854-269F-31BB-396480BAA7EC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07" name="円/楕円 106">
                <a:extLst>
                  <a:ext uri="{FF2B5EF4-FFF2-40B4-BE49-F238E27FC236}">
                    <a16:creationId xmlns:a16="http://schemas.microsoft.com/office/drawing/2014/main" id="{DBBFAF95-45EE-5212-AC53-8EC1D0508361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6C65157A-332E-6FBB-9258-4AA5B6DC5898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25E95D23-6D38-BD8B-90A9-69F6E3E04DD1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テキスト ボックス 109">
                    <a:extLst>
                      <a:ext uri="{FF2B5EF4-FFF2-40B4-BE49-F238E27FC236}">
                        <a16:creationId xmlns:a16="http://schemas.microsoft.com/office/drawing/2014/main" id="{73AAA2C4-314D-79B7-A529-FA9E7904A15E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5F239EC8-A4EE-4541-B7F7-601680AA10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000" r="-16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1" name="円/楕円 110">
                <a:extLst>
                  <a:ext uri="{FF2B5EF4-FFF2-40B4-BE49-F238E27FC236}">
                    <a16:creationId xmlns:a16="http://schemas.microsoft.com/office/drawing/2014/main" id="{F3360254-79CA-A0F8-0D0B-A3DBEC454FF2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12" name="グループ化 111">
                <a:extLst>
                  <a:ext uri="{FF2B5EF4-FFF2-40B4-BE49-F238E27FC236}">
                    <a16:creationId xmlns:a16="http://schemas.microsoft.com/office/drawing/2014/main" id="{C1550B8A-6363-5010-456C-A84A475DB160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22" name="左大かっこ 121">
                  <a:extLst>
                    <a:ext uri="{FF2B5EF4-FFF2-40B4-BE49-F238E27FC236}">
                      <a16:creationId xmlns:a16="http://schemas.microsoft.com/office/drawing/2014/main" id="{D353CA63-EE24-876D-CDFE-229EB0206B61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3" name="左大かっこ 122">
                  <a:extLst>
                    <a:ext uri="{FF2B5EF4-FFF2-40B4-BE49-F238E27FC236}">
                      <a16:creationId xmlns:a16="http://schemas.microsoft.com/office/drawing/2014/main" id="{CFE527A7-7A6A-4582-DC17-3823763170FD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FFC9335A-073A-75C5-2C9C-4CB437A2B35C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120" name="左大かっこ 119">
                  <a:extLst>
                    <a:ext uri="{FF2B5EF4-FFF2-40B4-BE49-F238E27FC236}">
                      <a16:creationId xmlns:a16="http://schemas.microsoft.com/office/drawing/2014/main" id="{EE4CAC87-2081-06F2-8DD9-4A19891DA6DB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1" name="左大かっこ 120">
                  <a:extLst>
                    <a:ext uri="{FF2B5EF4-FFF2-40B4-BE49-F238E27FC236}">
                      <a16:creationId xmlns:a16="http://schemas.microsoft.com/office/drawing/2014/main" id="{A83883FA-82D7-31B7-DE85-6D09348E3700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F9FDADB8-04A7-34B7-8E60-833E32EA8D85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9574984E-A14F-B77F-153A-418C918F30C7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16" name="グループ化 115">
                <a:extLst>
                  <a:ext uri="{FF2B5EF4-FFF2-40B4-BE49-F238E27FC236}">
                    <a16:creationId xmlns:a16="http://schemas.microsoft.com/office/drawing/2014/main" id="{9E015365-4479-38FE-43F9-D3FA11F531C3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118" name="左大かっこ 117">
                  <a:extLst>
                    <a:ext uri="{FF2B5EF4-FFF2-40B4-BE49-F238E27FC236}">
                      <a16:creationId xmlns:a16="http://schemas.microsoft.com/office/drawing/2014/main" id="{3C97BFE4-9776-B79C-F827-3F893DD76E22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19" name="左大かっこ 118">
                  <a:extLst>
                    <a:ext uri="{FF2B5EF4-FFF2-40B4-BE49-F238E27FC236}">
                      <a16:creationId xmlns:a16="http://schemas.microsoft.com/office/drawing/2014/main" id="{20C9A4A4-8222-B9F8-E72F-6BE573994377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テキスト ボックス 116">
                    <a:extLst>
                      <a:ext uri="{FF2B5EF4-FFF2-40B4-BE49-F238E27FC236}">
                        <a16:creationId xmlns:a16="http://schemas.microsoft.com/office/drawing/2014/main" id="{DBFE3C80-8651-13AF-5089-B41A779668C8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59" name="テキスト ボックス 158">
                    <a:extLst>
                      <a:ext uri="{FF2B5EF4-FFF2-40B4-BE49-F238E27FC236}">
                        <a16:creationId xmlns:a16="http://schemas.microsoft.com/office/drawing/2014/main" id="{109AFD42-408C-BC42-9CA1-5234710D66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8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1AE5CD12-27D1-E6DA-4AC4-BDFCCF575541}"/>
                </a:ext>
              </a:extLst>
            </p:cNvPr>
            <p:cNvGrpSpPr/>
            <p:nvPr/>
          </p:nvGrpSpPr>
          <p:grpSpPr>
            <a:xfrm>
              <a:off x="5394073" y="2959613"/>
              <a:ext cx="2079852" cy="873443"/>
              <a:chOff x="3966664" y="863927"/>
              <a:chExt cx="1733210" cy="727869"/>
            </a:xfrm>
          </p:grpSpPr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CE1F6A19-4887-CE56-A700-FBDE7F4D8412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テキスト ボックス 82">
                    <a:extLst>
                      <a:ext uri="{FF2B5EF4-FFF2-40B4-BE49-F238E27FC236}">
                        <a16:creationId xmlns:a16="http://schemas.microsoft.com/office/drawing/2014/main" id="{729BDAA7-A66A-1FB1-5A09-C9D02D3241B9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98" name="テキスト ボックス 197">
                    <a:extLst>
                      <a:ext uri="{FF2B5EF4-FFF2-40B4-BE49-F238E27FC236}">
                        <a16:creationId xmlns:a16="http://schemas.microsoft.com/office/drawing/2014/main" id="{B19025E2-566F-6C44-A1DC-12628FDF94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4" name="グループ化 83">
                <a:extLst>
                  <a:ext uri="{FF2B5EF4-FFF2-40B4-BE49-F238E27FC236}">
                    <a16:creationId xmlns:a16="http://schemas.microsoft.com/office/drawing/2014/main" id="{EDC1FFDA-2C63-0154-B5D0-123F426FAE9A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A686E636-CF18-07B5-7C34-85ACC3445FCA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33FA19A6-85A3-A1B9-9FCA-4BF9FF5F6C97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85" name="円/楕円 84">
                <a:extLst>
                  <a:ext uri="{FF2B5EF4-FFF2-40B4-BE49-F238E27FC236}">
                    <a16:creationId xmlns:a16="http://schemas.microsoft.com/office/drawing/2014/main" id="{7AFF2CE7-D328-2C65-96EE-F0594672B148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A33DF9CA-5A83-F42A-FDF4-6031C5A31936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1F33088A-CE4B-E2F2-93AC-6EE60CF00933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テキスト ボックス 87">
                    <a:extLst>
                      <a:ext uri="{FF2B5EF4-FFF2-40B4-BE49-F238E27FC236}">
                        <a16:creationId xmlns:a16="http://schemas.microsoft.com/office/drawing/2014/main" id="{25F432DB-9CEA-F420-8C59-81968C097149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3" name="テキスト ボックス 202">
                    <a:extLst>
                      <a:ext uri="{FF2B5EF4-FFF2-40B4-BE49-F238E27FC236}">
                        <a16:creationId xmlns:a16="http://schemas.microsoft.com/office/drawing/2014/main" id="{3C3501FC-0484-714A-AC91-1FB17894DC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000" r="-16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6E3C147C-E95A-D32B-B3B2-4136318E59D1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0" name="グループ化 89">
                <a:extLst>
                  <a:ext uri="{FF2B5EF4-FFF2-40B4-BE49-F238E27FC236}">
                    <a16:creationId xmlns:a16="http://schemas.microsoft.com/office/drawing/2014/main" id="{85F791F2-3470-2914-E266-8C150F5F1F10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00" name="左大かっこ 99">
                  <a:extLst>
                    <a:ext uri="{FF2B5EF4-FFF2-40B4-BE49-F238E27FC236}">
                      <a16:creationId xmlns:a16="http://schemas.microsoft.com/office/drawing/2014/main" id="{73D2900B-0AD4-D6E8-F249-2A8B655E0F77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1" name="左大かっこ 100">
                  <a:extLst>
                    <a:ext uri="{FF2B5EF4-FFF2-40B4-BE49-F238E27FC236}">
                      <a16:creationId xmlns:a16="http://schemas.microsoft.com/office/drawing/2014/main" id="{211BA38C-CDA5-53C4-2A9B-1810546E18AC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91" name="グループ化 90">
                <a:extLst>
                  <a:ext uri="{FF2B5EF4-FFF2-40B4-BE49-F238E27FC236}">
                    <a16:creationId xmlns:a16="http://schemas.microsoft.com/office/drawing/2014/main" id="{31B78550-D564-EDE7-7CDF-1F1206357DC0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98" name="左大かっこ 97">
                  <a:extLst>
                    <a:ext uri="{FF2B5EF4-FFF2-40B4-BE49-F238E27FC236}">
                      <a16:creationId xmlns:a16="http://schemas.microsoft.com/office/drawing/2014/main" id="{3D240E03-C5D9-8D1D-3FCB-4F38BE3077AF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9" name="左大かっこ 98">
                  <a:extLst>
                    <a:ext uri="{FF2B5EF4-FFF2-40B4-BE49-F238E27FC236}">
                      <a16:creationId xmlns:a16="http://schemas.microsoft.com/office/drawing/2014/main" id="{7CE3F757-2C80-A28B-9244-882BA666443E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2AB97AD6-273A-ACE4-122D-1C2B4BC4FD1A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8506E463-BC1D-7A66-8E1B-7961BE414F32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4" name="グループ化 93">
                <a:extLst>
                  <a:ext uri="{FF2B5EF4-FFF2-40B4-BE49-F238E27FC236}">
                    <a16:creationId xmlns:a16="http://schemas.microsoft.com/office/drawing/2014/main" id="{171122BF-1925-1708-029F-D0C03F2FA575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7C2D6398-42F1-3294-9141-AC54DDF6D6E7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7" name="左大かっこ 96">
                  <a:extLst>
                    <a:ext uri="{FF2B5EF4-FFF2-40B4-BE49-F238E27FC236}">
                      <a16:creationId xmlns:a16="http://schemas.microsoft.com/office/drawing/2014/main" id="{387804AE-2A88-0F82-1375-FC425D79D73F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テキスト ボックス 94">
                    <a:extLst>
                      <a:ext uri="{FF2B5EF4-FFF2-40B4-BE49-F238E27FC236}">
                        <a16:creationId xmlns:a16="http://schemas.microsoft.com/office/drawing/2014/main" id="{713FBE77-4C6C-E607-7B8B-DE55944940E1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10" name="テキスト ボックス 209">
                    <a:extLst>
                      <a:ext uri="{FF2B5EF4-FFF2-40B4-BE49-F238E27FC236}">
                        <a16:creationId xmlns:a16="http://schemas.microsoft.com/office/drawing/2014/main" id="{4B7C596A-4F7A-9448-BA24-A5FF40E925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000" r="-8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9" name="円/楕円 78">
              <a:extLst>
                <a:ext uri="{FF2B5EF4-FFF2-40B4-BE49-F238E27FC236}">
                  <a16:creationId xmlns:a16="http://schemas.microsoft.com/office/drawing/2014/main" id="{63D898C6-FEA3-D573-A247-266E0A0D86BB}"/>
                </a:ext>
              </a:extLst>
            </p:cNvPr>
            <p:cNvSpPr/>
            <p:nvPr/>
          </p:nvSpPr>
          <p:spPr>
            <a:xfrm>
              <a:off x="8285635" y="1347347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0" name="円/楕円 79">
              <a:extLst>
                <a:ext uri="{FF2B5EF4-FFF2-40B4-BE49-F238E27FC236}">
                  <a16:creationId xmlns:a16="http://schemas.microsoft.com/office/drawing/2014/main" id="{5C69B4AD-C02F-6427-A90B-92B669202FC3}"/>
                </a:ext>
              </a:extLst>
            </p:cNvPr>
            <p:cNvSpPr/>
            <p:nvPr/>
          </p:nvSpPr>
          <p:spPr>
            <a:xfrm>
              <a:off x="8755604" y="1347347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Mv2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E68771F0-3F32-7CD8-3D20-FC2CB969CB31}"/>
                </a:ext>
              </a:extLst>
            </p:cNvPr>
            <p:cNvSpPr txBox="1"/>
            <p:nvPr/>
          </p:nvSpPr>
          <p:spPr>
            <a:xfrm>
              <a:off x="8391798" y="1032211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34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B3FA6EC5-6E5A-8846-A7A8-DA1D179E782B}"/>
              </a:ext>
            </a:extLst>
          </p:cNvPr>
          <p:cNvGrpSpPr/>
          <p:nvPr/>
        </p:nvGrpSpPr>
        <p:grpSpPr>
          <a:xfrm>
            <a:off x="881120" y="4375535"/>
            <a:ext cx="3518493" cy="841637"/>
            <a:chOff x="881120" y="4375535"/>
            <a:chExt cx="3518493" cy="841637"/>
          </a:xfrm>
        </p:grpSpPr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AAA05F95-DE63-2CBA-C79F-46A0ADFD06DC}"/>
                </a:ext>
              </a:extLst>
            </p:cNvPr>
            <p:cNvGrpSpPr/>
            <p:nvPr/>
          </p:nvGrpSpPr>
          <p:grpSpPr>
            <a:xfrm>
              <a:off x="1572891" y="4402785"/>
              <a:ext cx="792486" cy="799888"/>
              <a:chOff x="1757238" y="3450771"/>
              <a:chExt cx="660405" cy="666573"/>
            </a:xfrm>
          </p:grpSpPr>
          <p:sp>
            <p:nvSpPr>
              <p:cNvPr id="116" name="円/楕円 115">
                <a:extLst>
                  <a:ext uri="{FF2B5EF4-FFF2-40B4-BE49-F238E27FC236}">
                    <a16:creationId xmlns:a16="http://schemas.microsoft.com/office/drawing/2014/main" id="{07BC80C2-ED12-5A47-6D00-F6E6F94D7C7E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7" name="左大かっこ 116">
                <a:extLst>
                  <a:ext uri="{FF2B5EF4-FFF2-40B4-BE49-F238E27FC236}">
                    <a16:creationId xmlns:a16="http://schemas.microsoft.com/office/drawing/2014/main" id="{F45751C0-6F2C-8F23-987A-46A50946DC8F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8" name="左大かっこ 117">
                <a:extLst>
                  <a:ext uri="{FF2B5EF4-FFF2-40B4-BE49-F238E27FC236}">
                    <a16:creationId xmlns:a16="http://schemas.microsoft.com/office/drawing/2014/main" id="{A91D942B-2C9D-8537-26F0-908ECE06D246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4B2766B5-52BE-58BC-47FF-A9771C248C3E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4E2222C4-01F6-D6EC-D8A4-4D083190B771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1" name="円/楕円 120">
                <a:extLst>
                  <a:ext uri="{FF2B5EF4-FFF2-40B4-BE49-F238E27FC236}">
                    <a16:creationId xmlns:a16="http://schemas.microsoft.com/office/drawing/2014/main" id="{91381C63-1A3D-4F77-6FFD-9D7C219406B1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2" name="円/楕円 121">
                <a:extLst>
                  <a:ext uri="{FF2B5EF4-FFF2-40B4-BE49-F238E27FC236}">
                    <a16:creationId xmlns:a16="http://schemas.microsoft.com/office/drawing/2014/main" id="{0E2D9A7B-4B7D-F719-DE2C-24E001A02A2C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3" name="円/楕円 122">
                <a:extLst>
                  <a:ext uri="{FF2B5EF4-FFF2-40B4-BE49-F238E27FC236}">
                    <a16:creationId xmlns:a16="http://schemas.microsoft.com/office/drawing/2014/main" id="{FF734D40-33CD-BFE1-A74F-0CFB37EF6A40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4" name="円/楕円 123">
                <a:extLst>
                  <a:ext uri="{FF2B5EF4-FFF2-40B4-BE49-F238E27FC236}">
                    <a16:creationId xmlns:a16="http://schemas.microsoft.com/office/drawing/2014/main" id="{84D4A98E-829B-BD5D-8604-B6F440A5039A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5" name="円/楕円 124">
                <a:extLst>
                  <a:ext uri="{FF2B5EF4-FFF2-40B4-BE49-F238E27FC236}">
                    <a16:creationId xmlns:a16="http://schemas.microsoft.com/office/drawing/2014/main" id="{0797F934-07FC-6140-BFA0-DFECF118E5BC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6" name="円/楕円 125">
                <a:extLst>
                  <a:ext uri="{FF2B5EF4-FFF2-40B4-BE49-F238E27FC236}">
                    <a16:creationId xmlns:a16="http://schemas.microsoft.com/office/drawing/2014/main" id="{C508F8F3-0889-E067-76D1-AC30685A97F4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03" name="左大かっこ 102">
              <a:extLst>
                <a:ext uri="{FF2B5EF4-FFF2-40B4-BE49-F238E27FC236}">
                  <a16:creationId xmlns:a16="http://schemas.microsoft.com/office/drawing/2014/main" id="{D8C60537-0C74-F2A2-C6A5-D4124EE778C6}"/>
                </a:ext>
              </a:extLst>
            </p:cNvPr>
            <p:cNvSpPr/>
            <p:nvPr/>
          </p:nvSpPr>
          <p:spPr>
            <a:xfrm>
              <a:off x="2493407" y="4400607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4" name="左大かっこ 103">
              <a:extLst>
                <a:ext uri="{FF2B5EF4-FFF2-40B4-BE49-F238E27FC236}">
                  <a16:creationId xmlns:a16="http://schemas.microsoft.com/office/drawing/2014/main" id="{E4DCEFF5-6C1E-F778-0F2E-4557A069161A}"/>
                </a:ext>
              </a:extLst>
            </p:cNvPr>
            <p:cNvSpPr/>
            <p:nvPr/>
          </p:nvSpPr>
          <p:spPr>
            <a:xfrm flipH="1">
              <a:off x="3167499" y="4400610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A40C8C7B-E105-1CC9-BF03-E1BAA9672B54}"/>
                </a:ext>
              </a:extLst>
            </p:cNvPr>
            <p:cNvSpPr/>
            <p:nvPr/>
          </p:nvSpPr>
          <p:spPr>
            <a:xfrm>
              <a:off x="2537508" y="4484572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658B868E-B2BC-5BFA-7E48-176760697074}"/>
                </a:ext>
              </a:extLst>
            </p:cNvPr>
            <p:cNvSpPr/>
            <p:nvPr/>
          </p:nvSpPr>
          <p:spPr>
            <a:xfrm>
              <a:off x="2537508" y="471924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4AF79EB2-14C2-35E4-56E2-54A7A0044982}"/>
                </a:ext>
              </a:extLst>
            </p:cNvPr>
            <p:cNvSpPr/>
            <p:nvPr/>
          </p:nvSpPr>
          <p:spPr>
            <a:xfrm>
              <a:off x="2537508" y="4962334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1FEF7298-9328-7F5B-C09B-194EF0009C56}"/>
                    </a:ext>
                  </a:extLst>
                </p:cNvPr>
                <p:cNvSpPr txBox="1"/>
                <p:nvPr/>
              </p:nvSpPr>
              <p:spPr>
                <a:xfrm>
                  <a:off x="3268708" y="4375535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1FEF7298-9328-7F5B-C09B-194EF0009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708" y="4375535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BE95C3CA-A564-6CAB-D70F-A797EA6DC506}"/>
                </a:ext>
              </a:extLst>
            </p:cNvPr>
            <p:cNvGrpSpPr/>
            <p:nvPr/>
          </p:nvGrpSpPr>
          <p:grpSpPr>
            <a:xfrm>
              <a:off x="3623055" y="4417284"/>
              <a:ext cx="776558" cy="799888"/>
              <a:chOff x="1000256" y="3453676"/>
              <a:chExt cx="647132" cy="666573"/>
            </a:xfrm>
          </p:grpSpPr>
          <p:sp>
            <p:nvSpPr>
              <p:cNvPr id="114" name="左大かっこ 113">
                <a:extLst>
                  <a:ext uri="{FF2B5EF4-FFF2-40B4-BE49-F238E27FC236}">
                    <a16:creationId xmlns:a16="http://schemas.microsoft.com/office/drawing/2014/main" id="{CB8EA286-3F7F-7708-C87C-A98D704055DC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5" name="左大かっこ 114">
                <a:extLst>
                  <a:ext uri="{FF2B5EF4-FFF2-40B4-BE49-F238E27FC236}">
                    <a16:creationId xmlns:a16="http://schemas.microsoft.com/office/drawing/2014/main" id="{9239C8D4-B729-912F-D100-2F258FB1DD15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59E3C72C-9BC3-E863-9197-487209DE211D}"/>
                </a:ext>
              </a:extLst>
            </p:cNvPr>
            <p:cNvSpPr/>
            <p:nvPr/>
          </p:nvSpPr>
          <p:spPr>
            <a:xfrm>
              <a:off x="3678804" y="4466599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AC9D9959-BBC1-AFF3-EC21-0B31F6AE1120}"/>
                </a:ext>
              </a:extLst>
            </p:cNvPr>
            <p:cNvSpPr/>
            <p:nvPr/>
          </p:nvSpPr>
          <p:spPr>
            <a:xfrm>
              <a:off x="3678804" y="470127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7374F572-3C37-5F66-3C39-375156C024DC}"/>
                </a:ext>
              </a:extLst>
            </p:cNvPr>
            <p:cNvSpPr/>
            <p:nvPr/>
          </p:nvSpPr>
          <p:spPr>
            <a:xfrm>
              <a:off x="3678804" y="4944361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3" name="円/楕円 112">
              <a:extLst>
                <a:ext uri="{FF2B5EF4-FFF2-40B4-BE49-F238E27FC236}">
                  <a16:creationId xmlns:a16="http://schemas.microsoft.com/office/drawing/2014/main" id="{B104F3B0-E37A-9A22-3AC2-0841620C0618}"/>
                </a:ext>
              </a:extLst>
            </p:cNvPr>
            <p:cNvSpPr/>
            <p:nvPr/>
          </p:nvSpPr>
          <p:spPr>
            <a:xfrm>
              <a:off x="881120" y="4560356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854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0EE62844-0399-CDF0-B668-3928A6EA6461}"/>
              </a:ext>
            </a:extLst>
          </p:cNvPr>
          <p:cNvGrpSpPr/>
          <p:nvPr/>
        </p:nvGrpSpPr>
        <p:grpSpPr>
          <a:xfrm>
            <a:off x="5105312" y="4355176"/>
            <a:ext cx="5513798" cy="1425736"/>
            <a:chOff x="5105312" y="4355176"/>
            <a:chExt cx="5513798" cy="1425736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3F89350-F70E-AB41-FB39-0096CEA0E674}"/>
                </a:ext>
              </a:extLst>
            </p:cNvPr>
            <p:cNvSpPr/>
            <p:nvPr/>
          </p:nvSpPr>
          <p:spPr>
            <a:xfrm>
              <a:off x="5155181" y="446134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B9E4C18D-7774-6AFD-6BCC-0E6F3D6F860B}"/>
                    </a:ext>
                  </a:extLst>
                </p:cNvPr>
                <p:cNvSpPr txBox="1"/>
                <p:nvPr/>
              </p:nvSpPr>
              <p:spPr>
                <a:xfrm>
                  <a:off x="5908748" y="4356799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B9E4C18D-7774-6AFD-6BCC-0E6F3D6F86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48" y="4356799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9229A3BB-8446-587D-10FD-425CED91CA22}"/>
                    </a:ext>
                  </a:extLst>
                </p:cNvPr>
                <p:cNvSpPr txBox="1"/>
                <p:nvPr/>
              </p:nvSpPr>
              <p:spPr>
                <a:xfrm>
                  <a:off x="7083540" y="4355177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9229A3BB-8446-587D-10FD-425CED91C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40" y="4355177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左大かっこ 63">
              <a:extLst>
                <a:ext uri="{FF2B5EF4-FFF2-40B4-BE49-F238E27FC236}">
                  <a16:creationId xmlns:a16="http://schemas.microsoft.com/office/drawing/2014/main" id="{181E8B8B-A00B-FB8D-80FD-DE1894CF1E18}"/>
                </a:ext>
              </a:extLst>
            </p:cNvPr>
            <p:cNvSpPr/>
            <p:nvPr/>
          </p:nvSpPr>
          <p:spPr>
            <a:xfrm>
              <a:off x="5105312" y="4417284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5" name="左大かっこ 64">
              <a:extLst>
                <a:ext uri="{FF2B5EF4-FFF2-40B4-BE49-F238E27FC236}">
                  <a16:creationId xmlns:a16="http://schemas.microsoft.com/office/drawing/2014/main" id="{CC053D0C-5277-4C50-BCAB-9537D030C15A}"/>
                </a:ext>
              </a:extLst>
            </p:cNvPr>
            <p:cNvSpPr/>
            <p:nvPr/>
          </p:nvSpPr>
          <p:spPr>
            <a:xfrm flipH="1">
              <a:off x="5812323" y="4415393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6F5D6701-264D-55C7-4D54-AD3C77AC5E3F}"/>
                </a:ext>
              </a:extLst>
            </p:cNvPr>
            <p:cNvSpPr/>
            <p:nvPr/>
          </p:nvSpPr>
          <p:spPr>
            <a:xfrm>
              <a:off x="6227817" y="4474890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621006CC-7C01-28E8-9FB8-8192990E725D}"/>
                </a:ext>
              </a:extLst>
            </p:cNvPr>
            <p:cNvSpPr/>
            <p:nvPr/>
          </p:nvSpPr>
          <p:spPr>
            <a:xfrm>
              <a:off x="6377264" y="4442606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8" name="左大かっこ 67">
              <a:extLst>
                <a:ext uri="{FF2B5EF4-FFF2-40B4-BE49-F238E27FC236}">
                  <a16:creationId xmlns:a16="http://schemas.microsoft.com/office/drawing/2014/main" id="{A36872BF-A943-720F-4BBD-F1061F2BB89D}"/>
                </a:ext>
              </a:extLst>
            </p:cNvPr>
            <p:cNvSpPr/>
            <p:nvPr/>
          </p:nvSpPr>
          <p:spPr>
            <a:xfrm>
              <a:off x="6340976" y="440249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9" name="左大かっこ 68">
              <a:extLst>
                <a:ext uri="{FF2B5EF4-FFF2-40B4-BE49-F238E27FC236}">
                  <a16:creationId xmlns:a16="http://schemas.microsoft.com/office/drawing/2014/main" id="{C26FC7E0-8223-0C89-22B8-E8E906583490}"/>
                </a:ext>
              </a:extLst>
            </p:cNvPr>
            <p:cNvSpPr/>
            <p:nvPr/>
          </p:nvSpPr>
          <p:spPr>
            <a:xfrm flipH="1">
              <a:off x="7047987" y="440060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447D2EAA-C837-2184-8623-F8A90FEB6AC6}"/>
                </a:ext>
              </a:extLst>
            </p:cNvPr>
            <p:cNvSpPr/>
            <p:nvPr/>
          </p:nvSpPr>
          <p:spPr>
            <a:xfrm>
              <a:off x="7359274" y="4483904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E9EDECDD-476E-0526-92CE-0BC3214A8D27}"/>
                </a:ext>
              </a:extLst>
            </p:cNvPr>
            <p:cNvSpPr/>
            <p:nvPr/>
          </p:nvSpPr>
          <p:spPr>
            <a:xfrm>
              <a:off x="7508722" y="4451620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2" name="左大かっこ 71">
              <a:extLst>
                <a:ext uri="{FF2B5EF4-FFF2-40B4-BE49-F238E27FC236}">
                  <a16:creationId xmlns:a16="http://schemas.microsoft.com/office/drawing/2014/main" id="{269A9C67-C00F-091B-527D-65EA9067AA64}"/>
                </a:ext>
              </a:extLst>
            </p:cNvPr>
            <p:cNvSpPr/>
            <p:nvPr/>
          </p:nvSpPr>
          <p:spPr>
            <a:xfrm>
              <a:off x="7472433" y="441151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3" name="左大かっこ 72">
              <a:extLst>
                <a:ext uri="{FF2B5EF4-FFF2-40B4-BE49-F238E27FC236}">
                  <a16:creationId xmlns:a16="http://schemas.microsoft.com/office/drawing/2014/main" id="{889E841D-313C-92C0-FE81-F9B7BC9A5EAF}"/>
                </a:ext>
              </a:extLst>
            </p:cNvPr>
            <p:cNvSpPr/>
            <p:nvPr/>
          </p:nvSpPr>
          <p:spPr>
            <a:xfrm flipH="1">
              <a:off x="8179444" y="440962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4" name="円/楕円 73">
              <a:extLst>
                <a:ext uri="{FF2B5EF4-FFF2-40B4-BE49-F238E27FC236}">
                  <a16:creationId xmlns:a16="http://schemas.microsoft.com/office/drawing/2014/main" id="{E4A291DE-4B54-6FDB-45EA-0E0A47389181}"/>
                </a:ext>
              </a:extLst>
            </p:cNvPr>
            <p:cNvSpPr/>
            <p:nvPr/>
          </p:nvSpPr>
          <p:spPr>
            <a:xfrm>
              <a:off x="8544531" y="4475641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32EB47A6-A92F-1E91-ACC4-8AA3BC00FB89}"/>
                </a:ext>
              </a:extLst>
            </p:cNvPr>
            <p:cNvSpPr/>
            <p:nvPr/>
          </p:nvSpPr>
          <p:spPr>
            <a:xfrm>
              <a:off x="8693978" y="444335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6" name="左大かっこ 75">
              <a:extLst>
                <a:ext uri="{FF2B5EF4-FFF2-40B4-BE49-F238E27FC236}">
                  <a16:creationId xmlns:a16="http://schemas.microsoft.com/office/drawing/2014/main" id="{3953ED7D-EB6B-8A40-9ECA-16F28CAD83B9}"/>
                </a:ext>
              </a:extLst>
            </p:cNvPr>
            <p:cNvSpPr/>
            <p:nvPr/>
          </p:nvSpPr>
          <p:spPr>
            <a:xfrm>
              <a:off x="8657690" y="4403249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7" name="左大かっこ 76">
              <a:extLst>
                <a:ext uri="{FF2B5EF4-FFF2-40B4-BE49-F238E27FC236}">
                  <a16:creationId xmlns:a16="http://schemas.microsoft.com/office/drawing/2014/main" id="{1D210BC4-97C0-C45E-E978-A17807840CEB}"/>
                </a:ext>
              </a:extLst>
            </p:cNvPr>
            <p:cNvSpPr/>
            <p:nvPr/>
          </p:nvSpPr>
          <p:spPr>
            <a:xfrm flipH="1">
              <a:off x="9364701" y="4401358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0E7564B9-FE06-4C08-1DDD-B80C72C125A7}"/>
                    </a:ext>
                  </a:extLst>
                </p:cNvPr>
                <p:cNvSpPr txBox="1"/>
                <p:nvPr/>
              </p:nvSpPr>
              <p:spPr>
                <a:xfrm>
                  <a:off x="8230676" y="4355176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0E7564B9-FE06-4C08-1DDD-B80C72C12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676" y="4355176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16667" r="-16667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2AE7397-E74A-77E8-6EEB-645571CF5166}"/>
                </a:ext>
              </a:extLst>
            </p:cNvPr>
            <p:cNvSpPr/>
            <p:nvPr/>
          </p:nvSpPr>
          <p:spPr>
            <a:xfrm>
              <a:off x="5167289" y="500850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A4AA3E3F-A515-E605-08F2-EEA14A5DB5E6}"/>
                    </a:ext>
                  </a:extLst>
                </p:cNvPr>
                <p:cNvSpPr txBox="1"/>
                <p:nvPr/>
              </p:nvSpPr>
              <p:spPr>
                <a:xfrm>
                  <a:off x="5920856" y="4903959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A4AA3E3F-A515-E605-08F2-EEA14A5DB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0856" y="4903959"/>
                  <a:ext cx="305153" cy="332399"/>
                </a:xfrm>
                <a:prstGeom prst="rect">
                  <a:avLst/>
                </a:prstGeom>
                <a:blipFill>
                  <a:blip r:embed="rId4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9215A249-45E5-764D-8D66-84916057EF50}"/>
                    </a:ext>
                  </a:extLst>
                </p:cNvPr>
                <p:cNvSpPr txBox="1"/>
                <p:nvPr/>
              </p:nvSpPr>
              <p:spPr>
                <a:xfrm>
                  <a:off x="7095648" y="4902338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9215A249-45E5-764D-8D66-84916057E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5648" y="4902338"/>
                  <a:ext cx="305153" cy="332399"/>
                </a:xfrm>
                <a:prstGeom prst="rect">
                  <a:avLst/>
                </a:prstGeom>
                <a:blipFill>
                  <a:blip r:embed="rId5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左大かっこ 81">
              <a:extLst>
                <a:ext uri="{FF2B5EF4-FFF2-40B4-BE49-F238E27FC236}">
                  <a16:creationId xmlns:a16="http://schemas.microsoft.com/office/drawing/2014/main" id="{F9F8CAB1-C4A5-597D-C4C2-A1EC68C7F933}"/>
                </a:ext>
              </a:extLst>
            </p:cNvPr>
            <p:cNvSpPr/>
            <p:nvPr/>
          </p:nvSpPr>
          <p:spPr>
            <a:xfrm>
              <a:off x="5117420" y="4964444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3" name="左大かっこ 82">
              <a:extLst>
                <a:ext uri="{FF2B5EF4-FFF2-40B4-BE49-F238E27FC236}">
                  <a16:creationId xmlns:a16="http://schemas.microsoft.com/office/drawing/2014/main" id="{188C3A99-6829-F12B-CB25-B4F92F745B08}"/>
                </a:ext>
              </a:extLst>
            </p:cNvPr>
            <p:cNvSpPr/>
            <p:nvPr/>
          </p:nvSpPr>
          <p:spPr>
            <a:xfrm flipH="1">
              <a:off x="5824431" y="4962553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988652BD-E64A-D838-4A8B-AC6A167159AD}"/>
                </a:ext>
              </a:extLst>
            </p:cNvPr>
            <p:cNvSpPr/>
            <p:nvPr/>
          </p:nvSpPr>
          <p:spPr>
            <a:xfrm>
              <a:off x="6239925" y="5022050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7D8CB0A-A275-5690-BC97-311A6DA4482F}"/>
                </a:ext>
              </a:extLst>
            </p:cNvPr>
            <p:cNvSpPr/>
            <p:nvPr/>
          </p:nvSpPr>
          <p:spPr>
            <a:xfrm>
              <a:off x="6389372" y="4989766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6" name="左大かっこ 85">
              <a:extLst>
                <a:ext uri="{FF2B5EF4-FFF2-40B4-BE49-F238E27FC236}">
                  <a16:creationId xmlns:a16="http://schemas.microsoft.com/office/drawing/2014/main" id="{3B816C6B-5F8A-A278-C611-DCADC82CB50E}"/>
                </a:ext>
              </a:extLst>
            </p:cNvPr>
            <p:cNvSpPr/>
            <p:nvPr/>
          </p:nvSpPr>
          <p:spPr>
            <a:xfrm>
              <a:off x="6353084" y="494965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左大かっこ 86">
              <a:extLst>
                <a:ext uri="{FF2B5EF4-FFF2-40B4-BE49-F238E27FC236}">
                  <a16:creationId xmlns:a16="http://schemas.microsoft.com/office/drawing/2014/main" id="{4CB394AF-C3C3-34E9-F7F4-FA778AE6C7DD}"/>
                </a:ext>
              </a:extLst>
            </p:cNvPr>
            <p:cNvSpPr/>
            <p:nvPr/>
          </p:nvSpPr>
          <p:spPr>
            <a:xfrm flipH="1">
              <a:off x="7060095" y="494776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BF0EDF65-513D-DA98-EBE9-EC3CD783AD24}"/>
                </a:ext>
              </a:extLst>
            </p:cNvPr>
            <p:cNvSpPr/>
            <p:nvPr/>
          </p:nvSpPr>
          <p:spPr>
            <a:xfrm>
              <a:off x="7371382" y="5031065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BF7FB04B-36E3-2A03-9F1E-46169E52980F}"/>
                </a:ext>
              </a:extLst>
            </p:cNvPr>
            <p:cNvSpPr/>
            <p:nvPr/>
          </p:nvSpPr>
          <p:spPr>
            <a:xfrm>
              <a:off x="7520830" y="499878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0" name="左大かっこ 89">
              <a:extLst>
                <a:ext uri="{FF2B5EF4-FFF2-40B4-BE49-F238E27FC236}">
                  <a16:creationId xmlns:a16="http://schemas.microsoft.com/office/drawing/2014/main" id="{D3C1ABF0-FA09-C52C-201F-A4E4349CDB1D}"/>
                </a:ext>
              </a:extLst>
            </p:cNvPr>
            <p:cNvSpPr/>
            <p:nvPr/>
          </p:nvSpPr>
          <p:spPr>
            <a:xfrm>
              <a:off x="7484541" y="495867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1" name="左大かっこ 90">
              <a:extLst>
                <a:ext uri="{FF2B5EF4-FFF2-40B4-BE49-F238E27FC236}">
                  <a16:creationId xmlns:a16="http://schemas.microsoft.com/office/drawing/2014/main" id="{515D9E25-E507-674C-4964-9D856D59FE1E}"/>
                </a:ext>
              </a:extLst>
            </p:cNvPr>
            <p:cNvSpPr/>
            <p:nvPr/>
          </p:nvSpPr>
          <p:spPr>
            <a:xfrm flipH="1">
              <a:off x="8191552" y="495678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2" name="円/楕円 91">
              <a:extLst>
                <a:ext uri="{FF2B5EF4-FFF2-40B4-BE49-F238E27FC236}">
                  <a16:creationId xmlns:a16="http://schemas.microsoft.com/office/drawing/2014/main" id="{1C735EE3-FF1D-8082-D755-D62646E0ABBF}"/>
                </a:ext>
              </a:extLst>
            </p:cNvPr>
            <p:cNvSpPr/>
            <p:nvPr/>
          </p:nvSpPr>
          <p:spPr>
            <a:xfrm>
              <a:off x="8556639" y="5022801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D836F00D-23FF-46AA-7374-A7DB149F310F}"/>
                </a:ext>
              </a:extLst>
            </p:cNvPr>
            <p:cNvSpPr/>
            <p:nvPr/>
          </p:nvSpPr>
          <p:spPr>
            <a:xfrm>
              <a:off x="8706086" y="499051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4" name="左大かっこ 93">
              <a:extLst>
                <a:ext uri="{FF2B5EF4-FFF2-40B4-BE49-F238E27FC236}">
                  <a16:creationId xmlns:a16="http://schemas.microsoft.com/office/drawing/2014/main" id="{590CA254-13BD-E8F8-6AB2-2F2407A25939}"/>
                </a:ext>
              </a:extLst>
            </p:cNvPr>
            <p:cNvSpPr/>
            <p:nvPr/>
          </p:nvSpPr>
          <p:spPr>
            <a:xfrm>
              <a:off x="8669798" y="4950409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5" name="左大かっこ 94">
              <a:extLst>
                <a:ext uri="{FF2B5EF4-FFF2-40B4-BE49-F238E27FC236}">
                  <a16:creationId xmlns:a16="http://schemas.microsoft.com/office/drawing/2014/main" id="{7AC4AEDA-159B-0D92-BEF3-BB035D4B3F44}"/>
                </a:ext>
              </a:extLst>
            </p:cNvPr>
            <p:cNvSpPr/>
            <p:nvPr/>
          </p:nvSpPr>
          <p:spPr>
            <a:xfrm flipH="1">
              <a:off x="9376809" y="4948518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730890EC-45ED-FAA9-AAF3-30B4F79D46D8}"/>
                    </a:ext>
                  </a:extLst>
                </p:cNvPr>
                <p:cNvSpPr txBox="1"/>
                <p:nvPr/>
              </p:nvSpPr>
              <p:spPr>
                <a:xfrm>
                  <a:off x="8242784" y="4902337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730890EC-45ED-FAA9-AAF3-30B4F79D4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784" y="4902337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21AEAD10-7B7A-AA1B-23BC-AC92F14582F7}"/>
                </a:ext>
              </a:extLst>
            </p:cNvPr>
            <p:cNvSpPr/>
            <p:nvPr/>
          </p:nvSpPr>
          <p:spPr>
            <a:xfrm>
              <a:off x="5155181" y="5553057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1D667F31-54A5-197B-FEA4-E62FAACD8DD8}"/>
                    </a:ext>
                  </a:extLst>
                </p:cNvPr>
                <p:cNvSpPr txBox="1"/>
                <p:nvPr/>
              </p:nvSpPr>
              <p:spPr>
                <a:xfrm>
                  <a:off x="5908748" y="5448513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1D667F31-54A5-197B-FEA4-E62FAACD8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48" y="5448513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EFE6A1BF-095C-3D16-BF21-3DE539F4F4B8}"/>
                    </a:ext>
                  </a:extLst>
                </p:cNvPr>
                <p:cNvSpPr txBox="1"/>
                <p:nvPr/>
              </p:nvSpPr>
              <p:spPr>
                <a:xfrm>
                  <a:off x="7083540" y="5446892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EFE6A1BF-095C-3D16-BF21-3DE539F4F4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40" y="5446892"/>
                  <a:ext cx="305153" cy="332399"/>
                </a:xfrm>
                <a:prstGeom prst="rect">
                  <a:avLst/>
                </a:prstGeom>
                <a:blipFill>
                  <a:blip r:embed="rId6"/>
                  <a:stretch>
                    <a:fillRect l="-12000" r="-16000"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左大かっこ 99">
              <a:extLst>
                <a:ext uri="{FF2B5EF4-FFF2-40B4-BE49-F238E27FC236}">
                  <a16:creationId xmlns:a16="http://schemas.microsoft.com/office/drawing/2014/main" id="{846EC348-3580-C877-3B8F-67CDDBFC2F1B}"/>
                </a:ext>
              </a:extLst>
            </p:cNvPr>
            <p:cNvSpPr/>
            <p:nvPr/>
          </p:nvSpPr>
          <p:spPr>
            <a:xfrm>
              <a:off x="5105312" y="550899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1" name="左大かっこ 100">
              <a:extLst>
                <a:ext uri="{FF2B5EF4-FFF2-40B4-BE49-F238E27FC236}">
                  <a16:creationId xmlns:a16="http://schemas.microsoft.com/office/drawing/2014/main" id="{48C9AE8F-BF65-D6F6-72F9-C1EF0C500EAD}"/>
                </a:ext>
              </a:extLst>
            </p:cNvPr>
            <p:cNvSpPr/>
            <p:nvPr/>
          </p:nvSpPr>
          <p:spPr>
            <a:xfrm flipH="1">
              <a:off x="5812323" y="550710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2" name="円/楕円 101">
              <a:extLst>
                <a:ext uri="{FF2B5EF4-FFF2-40B4-BE49-F238E27FC236}">
                  <a16:creationId xmlns:a16="http://schemas.microsoft.com/office/drawing/2014/main" id="{BA6ABDC4-3AC3-E1F6-C309-DBBCF66537A1}"/>
                </a:ext>
              </a:extLst>
            </p:cNvPr>
            <p:cNvSpPr/>
            <p:nvPr/>
          </p:nvSpPr>
          <p:spPr>
            <a:xfrm>
              <a:off x="6227817" y="5566604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70104859-C546-FBF8-9538-0A8B0A19E9D7}"/>
                </a:ext>
              </a:extLst>
            </p:cNvPr>
            <p:cNvSpPr/>
            <p:nvPr/>
          </p:nvSpPr>
          <p:spPr>
            <a:xfrm>
              <a:off x="6377264" y="5534320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4" name="左大かっこ 103">
              <a:extLst>
                <a:ext uri="{FF2B5EF4-FFF2-40B4-BE49-F238E27FC236}">
                  <a16:creationId xmlns:a16="http://schemas.microsoft.com/office/drawing/2014/main" id="{08D71A5F-DFEF-A6D7-E310-052E4FAB852E}"/>
                </a:ext>
              </a:extLst>
            </p:cNvPr>
            <p:cNvSpPr/>
            <p:nvPr/>
          </p:nvSpPr>
          <p:spPr>
            <a:xfrm>
              <a:off x="6340976" y="549421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5" name="左大かっこ 104">
              <a:extLst>
                <a:ext uri="{FF2B5EF4-FFF2-40B4-BE49-F238E27FC236}">
                  <a16:creationId xmlns:a16="http://schemas.microsoft.com/office/drawing/2014/main" id="{1871A4DA-7B6A-E3FE-63F0-A1C693FCBD34}"/>
                </a:ext>
              </a:extLst>
            </p:cNvPr>
            <p:cNvSpPr/>
            <p:nvPr/>
          </p:nvSpPr>
          <p:spPr>
            <a:xfrm flipH="1">
              <a:off x="7047987" y="549232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6" name="円/楕円 105">
              <a:extLst>
                <a:ext uri="{FF2B5EF4-FFF2-40B4-BE49-F238E27FC236}">
                  <a16:creationId xmlns:a16="http://schemas.microsoft.com/office/drawing/2014/main" id="{545381CC-DB37-42F6-CEA1-230478288F61}"/>
                </a:ext>
              </a:extLst>
            </p:cNvPr>
            <p:cNvSpPr/>
            <p:nvPr/>
          </p:nvSpPr>
          <p:spPr>
            <a:xfrm>
              <a:off x="7359274" y="5575619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95EE8379-63CE-18C6-CFBF-209FCDB136EB}"/>
                </a:ext>
              </a:extLst>
            </p:cNvPr>
            <p:cNvSpPr/>
            <p:nvPr/>
          </p:nvSpPr>
          <p:spPr>
            <a:xfrm>
              <a:off x="7508722" y="5543335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8" name="左大かっこ 107">
              <a:extLst>
                <a:ext uri="{FF2B5EF4-FFF2-40B4-BE49-F238E27FC236}">
                  <a16:creationId xmlns:a16="http://schemas.microsoft.com/office/drawing/2014/main" id="{74716388-E424-EC8A-02F5-D742C997687F}"/>
                </a:ext>
              </a:extLst>
            </p:cNvPr>
            <p:cNvSpPr/>
            <p:nvPr/>
          </p:nvSpPr>
          <p:spPr>
            <a:xfrm>
              <a:off x="7472433" y="5503226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9" name="左大かっこ 108">
              <a:extLst>
                <a:ext uri="{FF2B5EF4-FFF2-40B4-BE49-F238E27FC236}">
                  <a16:creationId xmlns:a16="http://schemas.microsoft.com/office/drawing/2014/main" id="{A3702036-DF8F-9336-917D-CB5249CDB444}"/>
                </a:ext>
              </a:extLst>
            </p:cNvPr>
            <p:cNvSpPr/>
            <p:nvPr/>
          </p:nvSpPr>
          <p:spPr>
            <a:xfrm flipH="1">
              <a:off x="8179444" y="5501335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0" name="円/楕円 109">
              <a:extLst>
                <a:ext uri="{FF2B5EF4-FFF2-40B4-BE49-F238E27FC236}">
                  <a16:creationId xmlns:a16="http://schemas.microsoft.com/office/drawing/2014/main" id="{96257812-F2CB-5096-8F22-4FCA0C5ED9B2}"/>
                </a:ext>
              </a:extLst>
            </p:cNvPr>
            <p:cNvSpPr/>
            <p:nvPr/>
          </p:nvSpPr>
          <p:spPr>
            <a:xfrm>
              <a:off x="8544531" y="556735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6CDFC8A1-56A6-FD00-6C90-747FBF5100F6}"/>
                </a:ext>
              </a:extLst>
            </p:cNvPr>
            <p:cNvSpPr/>
            <p:nvPr/>
          </p:nvSpPr>
          <p:spPr>
            <a:xfrm>
              <a:off x="8693978" y="553507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2" name="左大かっこ 111">
              <a:extLst>
                <a:ext uri="{FF2B5EF4-FFF2-40B4-BE49-F238E27FC236}">
                  <a16:creationId xmlns:a16="http://schemas.microsoft.com/office/drawing/2014/main" id="{2044FB73-383B-3426-5663-B1753BB7E467}"/>
                </a:ext>
              </a:extLst>
            </p:cNvPr>
            <p:cNvSpPr/>
            <p:nvPr/>
          </p:nvSpPr>
          <p:spPr>
            <a:xfrm>
              <a:off x="8657690" y="5494963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3" name="左大かっこ 112">
              <a:extLst>
                <a:ext uri="{FF2B5EF4-FFF2-40B4-BE49-F238E27FC236}">
                  <a16:creationId xmlns:a16="http://schemas.microsoft.com/office/drawing/2014/main" id="{191C4576-EC5D-F58C-89C9-9E9FF982004A}"/>
                </a:ext>
              </a:extLst>
            </p:cNvPr>
            <p:cNvSpPr/>
            <p:nvPr/>
          </p:nvSpPr>
          <p:spPr>
            <a:xfrm flipH="1">
              <a:off x="9364701" y="5493072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テキスト ボックス 113">
                  <a:extLst>
                    <a:ext uri="{FF2B5EF4-FFF2-40B4-BE49-F238E27FC236}">
                      <a16:creationId xmlns:a16="http://schemas.microsoft.com/office/drawing/2014/main" id="{980672C8-DCC8-C0D0-6035-FD78B296174F}"/>
                    </a:ext>
                  </a:extLst>
                </p:cNvPr>
                <p:cNvSpPr txBox="1"/>
                <p:nvPr/>
              </p:nvSpPr>
              <p:spPr>
                <a:xfrm>
                  <a:off x="8230676" y="5446891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4" name="テキスト ボックス 113">
                  <a:extLst>
                    <a:ext uri="{FF2B5EF4-FFF2-40B4-BE49-F238E27FC236}">
                      <a16:creationId xmlns:a16="http://schemas.microsoft.com/office/drawing/2014/main" id="{980672C8-DCC8-C0D0-6035-FD78B2961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676" y="5446891"/>
                  <a:ext cx="305153" cy="332399"/>
                </a:xfrm>
                <a:prstGeom prst="rect">
                  <a:avLst/>
                </a:prstGeom>
                <a:blipFill>
                  <a:blip r:embed="rId6"/>
                  <a:stretch>
                    <a:fillRect l="-16667" r="-16667"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09390C56-49BB-94B9-6D27-A71F138854FB}"/>
                </a:ext>
              </a:extLst>
            </p:cNvPr>
            <p:cNvSpPr/>
            <p:nvPr/>
          </p:nvSpPr>
          <p:spPr>
            <a:xfrm>
              <a:off x="9689759" y="482672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BC7A441F-F20D-323C-CDB2-07FE7BA7B0A4}"/>
                </a:ext>
              </a:extLst>
            </p:cNvPr>
            <p:cNvSpPr txBox="1"/>
            <p:nvPr/>
          </p:nvSpPr>
          <p:spPr>
            <a:xfrm>
              <a:off x="9819540" y="4516606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7" name="円/楕円 116">
              <a:extLst>
                <a:ext uri="{FF2B5EF4-FFF2-40B4-BE49-F238E27FC236}">
                  <a16:creationId xmlns:a16="http://schemas.microsoft.com/office/drawing/2014/main" id="{42E43DDD-7282-55D8-3D96-89835939E91A}"/>
                </a:ext>
              </a:extLst>
            </p:cNvPr>
            <p:cNvSpPr/>
            <p:nvPr/>
          </p:nvSpPr>
          <p:spPr>
            <a:xfrm>
              <a:off x="10187110" y="482672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vM2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113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2239E05-6E8A-EF40-92CD-8BBA7139E801}"/>
              </a:ext>
            </a:extLst>
          </p:cNvPr>
          <p:cNvGrpSpPr/>
          <p:nvPr/>
        </p:nvGrpSpPr>
        <p:grpSpPr>
          <a:xfrm>
            <a:off x="3014419" y="2289744"/>
            <a:ext cx="792486" cy="799888"/>
            <a:chOff x="1757238" y="3450771"/>
            <a:chExt cx="660405" cy="666573"/>
          </a:xfrm>
        </p:grpSpPr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CED2407C-47F9-274F-9230-EFCBEC8DE0EF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1" name="左大かっこ 130">
              <a:extLst>
                <a:ext uri="{FF2B5EF4-FFF2-40B4-BE49-F238E27FC236}">
                  <a16:creationId xmlns:a16="http://schemas.microsoft.com/office/drawing/2014/main" id="{36C78AB5-D285-6D47-801B-37314D5A8C04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6F82A11A-F8F5-7C49-80AC-67764E2DFF06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B91555E6-0725-DB41-B1F3-A7BFA5049C9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2B05DA90-2028-7C4B-80EB-778E5F28839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0A2469F-F49A-7548-8A74-D1B5576C8913}"/>
              </a:ext>
            </a:extLst>
          </p:cNvPr>
          <p:cNvGrpSpPr/>
          <p:nvPr/>
        </p:nvGrpSpPr>
        <p:grpSpPr>
          <a:xfrm>
            <a:off x="2106040" y="2293230"/>
            <a:ext cx="776558" cy="799888"/>
            <a:chOff x="1000256" y="3453676"/>
            <a:chExt cx="647132" cy="666573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AD72957B-4617-4B44-80E1-E056517C9F8E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BA8A7324-3199-B842-9BFB-8F6586C71D9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E52898A5-8756-3D4B-AC6B-B5D3CD6BE96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8" name="左大かっこ 127">
              <a:extLst>
                <a:ext uri="{FF2B5EF4-FFF2-40B4-BE49-F238E27FC236}">
                  <a16:creationId xmlns:a16="http://schemas.microsoft.com/office/drawing/2014/main" id="{EE4C92AC-5085-804C-B20E-F39520F8A1B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39B464F5-F00A-0145-955E-FB994594A33B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/>
              <p:nvPr/>
            </p:nvSpPr>
            <p:spPr>
              <a:xfrm>
                <a:off x="3815972" y="229303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72" y="2293035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円/楕円 154">
            <a:extLst>
              <a:ext uri="{FF2B5EF4-FFF2-40B4-BE49-F238E27FC236}">
                <a16:creationId xmlns:a16="http://schemas.microsoft.com/office/drawing/2014/main" id="{F91F7536-5B70-0147-8C9C-D757653A1B8E}"/>
              </a:ext>
            </a:extLst>
          </p:cNvPr>
          <p:cNvSpPr/>
          <p:nvPr/>
        </p:nvSpPr>
        <p:spPr>
          <a:xfrm>
            <a:off x="4381889" y="263762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6" name="円/楕円 155">
            <a:extLst>
              <a:ext uri="{FF2B5EF4-FFF2-40B4-BE49-F238E27FC236}">
                <a16:creationId xmlns:a16="http://schemas.microsoft.com/office/drawing/2014/main" id="{4136B466-FD14-A24D-99BD-4FE0E3C64E10}"/>
              </a:ext>
            </a:extLst>
          </p:cNvPr>
          <p:cNvSpPr/>
          <p:nvPr/>
        </p:nvSpPr>
        <p:spPr>
          <a:xfrm>
            <a:off x="4613018" y="26313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7" name="円/楕円 156">
            <a:extLst>
              <a:ext uri="{FF2B5EF4-FFF2-40B4-BE49-F238E27FC236}">
                <a16:creationId xmlns:a16="http://schemas.microsoft.com/office/drawing/2014/main" id="{FF70C0EF-DEF3-5542-8F68-F59FF3D341FC}"/>
              </a:ext>
            </a:extLst>
          </p:cNvPr>
          <p:cNvSpPr/>
          <p:nvPr/>
        </p:nvSpPr>
        <p:spPr>
          <a:xfrm>
            <a:off x="4859876" y="26313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2865DC46-5ED6-4143-9E23-5C9B6D479AFD}"/>
              </a:ext>
            </a:extLst>
          </p:cNvPr>
          <p:cNvGrpSpPr/>
          <p:nvPr/>
        </p:nvGrpSpPr>
        <p:grpSpPr>
          <a:xfrm>
            <a:off x="4375811" y="2284890"/>
            <a:ext cx="776558" cy="799888"/>
            <a:chOff x="1000256" y="3453676"/>
            <a:chExt cx="647132" cy="666573"/>
          </a:xfrm>
        </p:grpSpPr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3A8774FC-8A48-CD4A-B97E-FC984436F4B7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F20D5CAA-7E4D-844F-A393-14F0638BF575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7" name="左大かっこ 166">
              <a:extLst>
                <a:ext uri="{FF2B5EF4-FFF2-40B4-BE49-F238E27FC236}">
                  <a16:creationId xmlns:a16="http://schemas.microsoft.com/office/drawing/2014/main" id="{D2047A0A-A038-2A48-AFC0-893A305A61E4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8" name="左大かっこ 167">
              <a:extLst>
                <a:ext uri="{FF2B5EF4-FFF2-40B4-BE49-F238E27FC236}">
                  <a16:creationId xmlns:a16="http://schemas.microsoft.com/office/drawing/2014/main" id="{D2839E33-6634-9547-BD33-15F20DF8734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BDE7B852-0402-C84E-B967-74CD0E86B15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03D017E-E1DD-2D44-B3D0-BFD76971A11A}"/>
              </a:ext>
            </a:extLst>
          </p:cNvPr>
          <p:cNvGrpSpPr/>
          <p:nvPr/>
        </p:nvGrpSpPr>
        <p:grpSpPr>
          <a:xfrm>
            <a:off x="8083197" y="2295000"/>
            <a:ext cx="811952" cy="799888"/>
            <a:chOff x="1754088" y="4440627"/>
            <a:chExt cx="676627" cy="666573"/>
          </a:xfrm>
        </p:grpSpPr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02516CC9-F50B-AC4A-810C-A8F26A81E6E7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4" name="左大かっこ 173">
              <a:extLst>
                <a:ext uri="{FF2B5EF4-FFF2-40B4-BE49-F238E27FC236}">
                  <a16:creationId xmlns:a16="http://schemas.microsoft.com/office/drawing/2014/main" id="{35E99713-4ED5-E24D-9BD5-916A3EC120D0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4EAF614-F2BA-5140-8A65-21CD507C3C74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BCEEA016-AF35-6344-8712-E62B19EBDF3C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DE1C1F93-B71B-D040-9258-939A0AFC476E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EC727B96-41D0-AE4A-B523-328F3789F715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2A84CE98-B9AC-6D4D-9E96-1BF3CDD983BC}"/>
              </a:ext>
            </a:extLst>
          </p:cNvPr>
          <p:cNvGrpSpPr/>
          <p:nvPr/>
        </p:nvGrpSpPr>
        <p:grpSpPr>
          <a:xfrm>
            <a:off x="7165580" y="2297069"/>
            <a:ext cx="792486" cy="799888"/>
            <a:chOff x="1757238" y="3450771"/>
            <a:chExt cx="660405" cy="666573"/>
          </a:xfrm>
        </p:grpSpPr>
        <p:sp>
          <p:nvSpPr>
            <p:cNvPr id="177" name="円/楕円 176">
              <a:extLst>
                <a:ext uri="{FF2B5EF4-FFF2-40B4-BE49-F238E27FC236}">
                  <a16:creationId xmlns:a16="http://schemas.microsoft.com/office/drawing/2014/main" id="{90E28CC8-8148-E848-9597-8D42A0BA0B29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8" name="左大かっこ 177">
              <a:extLst>
                <a:ext uri="{FF2B5EF4-FFF2-40B4-BE49-F238E27FC236}">
                  <a16:creationId xmlns:a16="http://schemas.microsoft.com/office/drawing/2014/main" id="{006F4557-879E-7F44-8F54-E62215D2B81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9" name="左大かっこ 178">
              <a:extLst>
                <a:ext uri="{FF2B5EF4-FFF2-40B4-BE49-F238E27FC236}">
                  <a16:creationId xmlns:a16="http://schemas.microsoft.com/office/drawing/2014/main" id="{B69D35AA-4F2E-4345-9D65-3D5E21A00A3D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0" name="円/楕円 179">
              <a:extLst>
                <a:ext uri="{FF2B5EF4-FFF2-40B4-BE49-F238E27FC236}">
                  <a16:creationId xmlns:a16="http://schemas.microsoft.com/office/drawing/2014/main" id="{473C93CD-BB26-F64B-9996-1EAB1D21685F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1" name="円/楕円 180">
              <a:extLst>
                <a:ext uri="{FF2B5EF4-FFF2-40B4-BE49-F238E27FC236}">
                  <a16:creationId xmlns:a16="http://schemas.microsoft.com/office/drawing/2014/main" id="{CA3561D3-E506-504F-8570-BD043C007A20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/>
              <p:nvPr/>
            </p:nvSpPr>
            <p:spPr>
              <a:xfrm>
                <a:off x="8887428" y="228166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428" y="228166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85231AA4-B079-844F-A19E-DEEC5C83C4AF}"/>
              </a:ext>
            </a:extLst>
          </p:cNvPr>
          <p:cNvGrpSpPr/>
          <p:nvPr/>
        </p:nvGrpSpPr>
        <p:grpSpPr>
          <a:xfrm>
            <a:off x="9425865" y="2252148"/>
            <a:ext cx="811952" cy="799888"/>
            <a:chOff x="1754088" y="4440627"/>
            <a:chExt cx="676627" cy="666573"/>
          </a:xfrm>
        </p:grpSpPr>
        <p:sp>
          <p:nvSpPr>
            <p:cNvPr id="184" name="左大かっこ 183">
              <a:extLst>
                <a:ext uri="{FF2B5EF4-FFF2-40B4-BE49-F238E27FC236}">
                  <a16:creationId xmlns:a16="http://schemas.microsoft.com/office/drawing/2014/main" id="{63812DAA-34C4-F845-91CA-297210AC878A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5" name="左大かっこ 184">
              <a:extLst>
                <a:ext uri="{FF2B5EF4-FFF2-40B4-BE49-F238E27FC236}">
                  <a16:creationId xmlns:a16="http://schemas.microsoft.com/office/drawing/2014/main" id="{CE4F0068-C6DC-1846-9F7E-448EF3B8383B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86" name="グループ化 185">
              <a:extLst>
                <a:ext uri="{FF2B5EF4-FFF2-40B4-BE49-F238E27FC236}">
                  <a16:creationId xmlns:a16="http://schemas.microsoft.com/office/drawing/2014/main" id="{5F0215CF-0D14-404E-AF8D-56E17E9D6BB1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4242A000-386C-5344-B1BD-CFD80AFC4D63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8" name="正方形/長方形 187">
                <a:extLst>
                  <a:ext uri="{FF2B5EF4-FFF2-40B4-BE49-F238E27FC236}">
                    <a16:creationId xmlns:a16="http://schemas.microsoft.com/office/drawing/2014/main" id="{CECB5B8C-9C33-1A49-B61B-613F8B938C6A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BEB953BC-5638-EB4D-BBA7-97C60E39F9FC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sp>
        <p:nvSpPr>
          <p:cNvPr id="191" name="円/楕円 190">
            <a:extLst>
              <a:ext uri="{FF2B5EF4-FFF2-40B4-BE49-F238E27FC236}">
                <a16:creationId xmlns:a16="http://schemas.microsoft.com/office/drawing/2014/main" id="{EB3866B6-4082-0346-9C1C-C3813EEFD15F}"/>
              </a:ext>
            </a:extLst>
          </p:cNvPr>
          <p:cNvSpPr/>
          <p:nvPr/>
        </p:nvSpPr>
        <p:spPr>
          <a:xfrm>
            <a:off x="9425865" y="2367414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2" name="円/楕円 191">
            <a:extLst>
              <a:ext uri="{FF2B5EF4-FFF2-40B4-BE49-F238E27FC236}">
                <a16:creationId xmlns:a16="http://schemas.microsoft.com/office/drawing/2014/main" id="{0B4AF2AC-2485-E845-9745-B2E6333179FC}"/>
              </a:ext>
            </a:extLst>
          </p:cNvPr>
          <p:cNvSpPr/>
          <p:nvPr/>
        </p:nvSpPr>
        <p:spPr>
          <a:xfrm>
            <a:off x="9431626" y="260085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3" name="円/楕円 192">
            <a:extLst>
              <a:ext uri="{FF2B5EF4-FFF2-40B4-BE49-F238E27FC236}">
                <a16:creationId xmlns:a16="http://schemas.microsoft.com/office/drawing/2014/main" id="{08AB3CAB-FC5E-EA44-AE9A-350D2A6D5AB9}"/>
              </a:ext>
            </a:extLst>
          </p:cNvPr>
          <p:cNvSpPr/>
          <p:nvPr/>
        </p:nvSpPr>
        <p:spPr>
          <a:xfrm>
            <a:off x="9431625" y="28264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/>
              <p:nvPr/>
            </p:nvSpPr>
            <p:spPr>
              <a:xfrm>
                <a:off x="1084298" y="4166082"/>
                <a:ext cx="5031890" cy="749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8" y="4166082"/>
                <a:ext cx="5031890" cy="749564"/>
              </a:xfrm>
              <a:prstGeom prst="rect">
                <a:avLst/>
              </a:prstGeom>
              <a:blipFill>
                <a:blip r:embed="rId4"/>
                <a:stretch>
                  <a:fillRect l="-50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/>
              <p:nvPr/>
            </p:nvSpPr>
            <p:spPr>
              <a:xfrm>
                <a:off x="7267037" y="4130034"/>
                <a:ext cx="2823273" cy="82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037" y="4130034"/>
                <a:ext cx="2823273" cy="821700"/>
              </a:xfrm>
              <a:prstGeom prst="rect">
                <a:avLst/>
              </a:prstGeom>
              <a:blipFill>
                <a:blip r:embed="rId5"/>
                <a:stretch>
                  <a:fillRect l="-1345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1865128" y="3349137"/>
            <a:ext cx="343908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right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column.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B421FB7B-9EBF-E941-B386-8389B3345F7C}"/>
              </a:ext>
            </a:extLst>
          </p:cNvPr>
          <p:cNvSpPr txBox="1"/>
          <p:nvPr/>
        </p:nvSpPr>
        <p:spPr>
          <a:xfrm>
            <a:off x="6904779" y="3325869"/>
            <a:ext cx="331372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left</a:t>
            </a:r>
          </a:p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row.</a:t>
            </a:r>
            <a:endParaRPr lang="en-US" altLang="ja-JP" sz="1440" dirty="0">
              <a:solidFill>
                <a:prstClr val="black"/>
              </a:solidFill>
            </a:endParaRPr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1E66F22B-91BD-1A44-8EDD-3D0FFA1CE23E}"/>
              </a:ext>
            </a:extLst>
          </p:cNvPr>
          <p:cNvSpPr/>
          <p:nvPr/>
        </p:nvSpPr>
        <p:spPr>
          <a:xfrm>
            <a:off x="1149575" y="2300851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P1’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BC72225E-4758-9F43-AD8F-F934C5541D92}"/>
              </a:ext>
            </a:extLst>
          </p:cNvPr>
          <p:cNvSpPr/>
          <p:nvPr/>
        </p:nvSpPr>
        <p:spPr>
          <a:xfrm>
            <a:off x="6255886" y="2253980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P2’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1300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0A15D9F-AB92-FE96-E593-1794D17C241A}"/>
              </a:ext>
            </a:extLst>
          </p:cNvPr>
          <p:cNvGrpSpPr/>
          <p:nvPr/>
        </p:nvGrpSpPr>
        <p:grpSpPr>
          <a:xfrm>
            <a:off x="744724" y="1904075"/>
            <a:ext cx="3040917" cy="673523"/>
            <a:chOff x="744724" y="1904075"/>
            <a:chExt cx="3040917" cy="67352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CC26B61-86E8-BC85-FD04-9CBA3ED0C668}"/>
                </a:ext>
              </a:extLst>
            </p:cNvPr>
            <p:cNvGrpSpPr/>
            <p:nvPr/>
          </p:nvGrpSpPr>
          <p:grpSpPr>
            <a:xfrm>
              <a:off x="2004015" y="1908120"/>
              <a:ext cx="660405" cy="666573"/>
              <a:chOff x="1757238" y="3450771"/>
              <a:chExt cx="660405" cy="666573"/>
            </a:xfrm>
          </p:grpSpPr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96EA7FFB-D1D7-970E-ADC2-C2A4D744C380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3B29BC86-9751-13A7-369E-8A1026AC4675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10E49924-B2E4-4109-24F5-DD5A47F1DFE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F3B9E00B-394D-18C0-9CCB-8987413832CC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CD994527-D431-DB5E-1411-518F07600B81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B677CBB-387E-DD01-B514-0DF9F6DBA964}"/>
                </a:ext>
              </a:extLst>
            </p:cNvPr>
            <p:cNvGrpSpPr/>
            <p:nvPr/>
          </p:nvGrpSpPr>
          <p:grpSpPr>
            <a:xfrm>
              <a:off x="1247033" y="1911025"/>
              <a:ext cx="647132" cy="666573"/>
              <a:chOff x="1000256" y="3453676"/>
              <a:chExt cx="647132" cy="666573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204EF14-084C-52F2-2634-3EEBA289BBB4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0DB6960A-973F-6A54-CED0-C8F99FBB0EB7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044E3880-9A8C-D00C-14F7-BE7D8F3D8CFF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30D2CDD3-C546-4CC3-38BF-9FBC265F382A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2CBAA63A-EC6D-008F-DB3F-4272CA6F242E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11217E4-4118-B157-0714-7FEF85703FD8}"/>
                    </a:ext>
                  </a:extLst>
                </p:cNvPr>
                <p:cNvSpPr txBox="1"/>
                <p:nvPr/>
              </p:nvSpPr>
              <p:spPr>
                <a:xfrm>
                  <a:off x="2671977" y="191086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11217E4-4118-B157-0714-7FEF85703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977" y="1910862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AA604A1E-F2F0-662F-14CB-00F9BFD9C580}"/>
                </a:ext>
              </a:extLst>
            </p:cNvPr>
            <p:cNvSpPr/>
            <p:nvPr/>
          </p:nvSpPr>
          <p:spPr>
            <a:xfrm>
              <a:off x="3143574" y="219801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86EDF88D-C1E4-CEF1-DBFF-ED108022B20F}"/>
                </a:ext>
              </a:extLst>
            </p:cNvPr>
            <p:cNvSpPr/>
            <p:nvPr/>
          </p:nvSpPr>
          <p:spPr>
            <a:xfrm>
              <a:off x="3336181" y="219278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CC7573F6-1B53-9908-9DD7-71FE995E0638}"/>
                </a:ext>
              </a:extLst>
            </p:cNvPr>
            <p:cNvSpPr/>
            <p:nvPr/>
          </p:nvSpPr>
          <p:spPr>
            <a:xfrm>
              <a:off x="3541896" y="219278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FE0D725B-C9D0-EAF1-9BD6-80BB41C7D08E}"/>
                </a:ext>
              </a:extLst>
            </p:cNvPr>
            <p:cNvGrpSpPr/>
            <p:nvPr/>
          </p:nvGrpSpPr>
          <p:grpSpPr>
            <a:xfrm>
              <a:off x="3138509" y="1904075"/>
              <a:ext cx="647132" cy="666573"/>
              <a:chOff x="1000256" y="3453676"/>
              <a:chExt cx="647132" cy="666573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C5A218DD-FA3F-8711-4E40-4325608BC88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DEFF222A-4245-FB07-4B22-65E0A2F189FF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EB8B4549-A846-E58A-8FD7-9E646CA6D4B7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DE1BB00D-8645-6446-0B77-20A312DCBF3F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63F6F4B-1CE8-CDF0-F6C8-B71EA228BFFB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B7F92939-FC2B-4BD7-672D-A63DF80120CA}"/>
                </a:ext>
              </a:extLst>
            </p:cNvPr>
            <p:cNvSpPr/>
            <p:nvPr/>
          </p:nvSpPr>
          <p:spPr>
            <a:xfrm>
              <a:off x="744724" y="191737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P1’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774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E326026-9AD2-EBDF-4EBE-BAC4FDEC8006}"/>
              </a:ext>
            </a:extLst>
          </p:cNvPr>
          <p:cNvGrpSpPr/>
          <p:nvPr/>
        </p:nvGrpSpPr>
        <p:grpSpPr>
          <a:xfrm>
            <a:off x="4945078" y="1876790"/>
            <a:ext cx="3078436" cy="704007"/>
            <a:chOff x="4945078" y="1876790"/>
            <a:chExt cx="3078436" cy="70400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55AF70D-2C5B-A9C9-5771-A6CF77CD7CAC}"/>
                </a:ext>
              </a:extLst>
            </p:cNvPr>
            <p:cNvGrpSpPr/>
            <p:nvPr/>
          </p:nvGrpSpPr>
          <p:grpSpPr>
            <a:xfrm>
              <a:off x="6227997" y="1912500"/>
              <a:ext cx="676627" cy="666573"/>
              <a:chOff x="1754088" y="4440627"/>
              <a:chExt cx="676627" cy="666573"/>
            </a:xfrm>
          </p:grpSpPr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2893AEBA-D66F-C153-8E6A-33D6A0D060E1}"/>
                  </a:ext>
                </a:extLst>
              </p:cNvPr>
              <p:cNvSpPr/>
              <p:nvPr/>
            </p:nvSpPr>
            <p:spPr>
              <a:xfrm>
                <a:off x="1754088" y="4440627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6CB98BAF-4AEC-3C64-B94B-8F36BBC994DD}"/>
                  </a:ext>
                </a:extLst>
              </p:cNvPr>
              <p:cNvSpPr/>
              <p:nvPr/>
            </p:nvSpPr>
            <p:spPr>
              <a:xfrm flipH="1">
                <a:off x="2345327" y="4440629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633C4889-7D83-FFDE-D2BE-BF9F7DBB5EF7}"/>
                  </a:ext>
                </a:extLst>
              </p:cNvPr>
              <p:cNvGrpSpPr/>
              <p:nvPr/>
            </p:nvGrpSpPr>
            <p:grpSpPr>
              <a:xfrm rot="5400000">
                <a:off x="1831635" y="4478968"/>
                <a:ext cx="512000" cy="588498"/>
                <a:chOff x="1831635" y="4478968"/>
                <a:chExt cx="512000" cy="588498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E9E98BC6-4BEF-1ED0-5891-946EABFCC995}"/>
                    </a:ext>
                  </a:extLst>
                </p:cNvPr>
                <p:cNvSpPr/>
                <p:nvPr/>
              </p:nvSpPr>
              <p:spPr>
                <a:xfrm>
                  <a:off x="2021647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15BD2FA-5BC0-74B2-32A5-E42FCCF85A0F}"/>
                    </a:ext>
                  </a:extLst>
                </p:cNvPr>
                <p:cNvSpPr/>
                <p:nvPr/>
              </p:nvSpPr>
              <p:spPr>
                <a:xfrm>
                  <a:off x="2209651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01D3FD9C-2315-1AF4-D512-686976E35788}"/>
                    </a:ext>
                  </a:extLst>
                </p:cNvPr>
                <p:cNvSpPr/>
                <p:nvPr/>
              </p:nvSpPr>
              <p:spPr>
                <a:xfrm>
                  <a:off x="1831635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180C7D1-67C6-5B12-144E-8F908800FCBE}"/>
                </a:ext>
              </a:extLst>
            </p:cNvPr>
            <p:cNvGrpSpPr/>
            <p:nvPr/>
          </p:nvGrpSpPr>
          <p:grpSpPr>
            <a:xfrm>
              <a:off x="5463316" y="1914224"/>
              <a:ext cx="660405" cy="666573"/>
              <a:chOff x="1757238" y="3450771"/>
              <a:chExt cx="660405" cy="66657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87A03044-9C00-B940-2AE5-C1D883B812ED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719498D3-480E-9679-6923-D5BE79692FDF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B7CF662B-2BA8-ACD7-51D0-ED5DEDA5286B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2D929B2-21D0-A929-9A9D-1FD03FFC9A69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C2F2F3CE-A6E2-D3EF-BFD0-777341208AA7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186941B-F360-47BD-C8EC-913CCC0119CB}"/>
                    </a:ext>
                  </a:extLst>
                </p:cNvPr>
                <p:cNvSpPr txBox="1"/>
                <p:nvPr/>
              </p:nvSpPr>
              <p:spPr>
                <a:xfrm>
                  <a:off x="6898190" y="190138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186941B-F360-47BD-C8EC-913CCC011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190" y="190138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7BE8AAE7-BCCC-80BD-CE6C-2B48A0BDFFAA}"/>
                </a:ext>
              </a:extLst>
            </p:cNvPr>
            <p:cNvGrpSpPr/>
            <p:nvPr/>
          </p:nvGrpSpPr>
          <p:grpSpPr>
            <a:xfrm>
              <a:off x="7316907" y="1876790"/>
              <a:ext cx="706607" cy="666573"/>
              <a:chOff x="1724108" y="4440627"/>
              <a:chExt cx="706607" cy="666573"/>
            </a:xfrm>
          </p:grpSpPr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89F0723A-1651-0821-E0A3-5CBF223F91FA}"/>
                  </a:ext>
                </a:extLst>
              </p:cNvPr>
              <p:cNvSpPr/>
              <p:nvPr/>
            </p:nvSpPr>
            <p:spPr>
              <a:xfrm>
                <a:off x="1724108" y="4440627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855F7BB5-C232-FB17-B1D8-EE6399BAD290}"/>
                  </a:ext>
                </a:extLst>
              </p:cNvPr>
              <p:cNvSpPr/>
              <p:nvPr/>
            </p:nvSpPr>
            <p:spPr>
              <a:xfrm flipH="1">
                <a:off x="2345327" y="4440629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CB2C7D8E-76D5-5907-5E03-83FA156F65AC}"/>
                  </a:ext>
                </a:extLst>
              </p:cNvPr>
              <p:cNvGrpSpPr/>
              <p:nvPr/>
            </p:nvGrpSpPr>
            <p:grpSpPr>
              <a:xfrm rot="5400000">
                <a:off x="1831635" y="4478968"/>
                <a:ext cx="512000" cy="588498"/>
                <a:chOff x="1831635" y="4478968"/>
                <a:chExt cx="512000" cy="588498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845DBD69-7545-1090-5C0F-593F86911E19}"/>
                    </a:ext>
                  </a:extLst>
                </p:cNvPr>
                <p:cNvSpPr/>
                <p:nvPr/>
              </p:nvSpPr>
              <p:spPr>
                <a:xfrm>
                  <a:off x="2021647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A7415CFA-D682-78B3-956B-023FC10337AC}"/>
                    </a:ext>
                  </a:extLst>
                </p:cNvPr>
                <p:cNvSpPr/>
                <p:nvPr/>
              </p:nvSpPr>
              <p:spPr>
                <a:xfrm>
                  <a:off x="2209651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82D174C1-9D37-D81B-6A83-8466D57D8101}"/>
                    </a:ext>
                  </a:extLst>
                </p:cNvPr>
                <p:cNvSpPr/>
                <p:nvPr/>
              </p:nvSpPr>
              <p:spPr>
                <a:xfrm>
                  <a:off x="1831635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7A155CE0-3FB6-8182-137E-9C6587FB8BC5}"/>
                </a:ext>
              </a:extLst>
            </p:cNvPr>
            <p:cNvSpPr/>
            <p:nvPr/>
          </p:nvSpPr>
          <p:spPr>
            <a:xfrm>
              <a:off x="7346887" y="197284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F43D56C2-C403-85D0-78A8-1677A87AAC07}"/>
                </a:ext>
              </a:extLst>
            </p:cNvPr>
            <p:cNvSpPr/>
            <p:nvPr/>
          </p:nvSpPr>
          <p:spPr>
            <a:xfrm>
              <a:off x="7351688" y="216738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235F61AB-2D83-09F3-D87C-5A4E39947A60}"/>
                </a:ext>
              </a:extLst>
            </p:cNvPr>
            <p:cNvSpPr/>
            <p:nvPr/>
          </p:nvSpPr>
          <p:spPr>
            <a:xfrm>
              <a:off x="7351687" y="235537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DFBB83B3-E83A-95F0-3556-12C0471017CF}"/>
                </a:ext>
              </a:extLst>
            </p:cNvPr>
            <p:cNvSpPr/>
            <p:nvPr/>
          </p:nvSpPr>
          <p:spPr>
            <a:xfrm>
              <a:off x="4945078" y="1878317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P2’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230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2360906" y="1860124"/>
            <a:ext cx="49062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pattern makes another combination of  columns.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You will encounter this in differential/recurrence equations.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/>
              <p:nvPr/>
            </p:nvSpPr>
            <p:spPr>
              <a:xfrm>
                <a:off x="2487179" y="2519445"/>
                <a:ext cx="5851923" cy="749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𝑋𝐷</m:t>
                    </m:r>
                    <m:r>
                      <a:rPr kumimoji="0" lang="en-US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ja-TH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+</a:t>
                </a:r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179" y="2519445"/>
                <a:ext cx="5851923" cy="749564"/>
              </a:xfrm>
              <a:prstGeom prst="rect">
                <a:avLst/>
              </a:prstGeom>
              <a:blipFill>
                <a:blip r:embed="rId2"/>
                <a:stretch>
                  <a:fillRect l="-1082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円/楕円 1">
            <a:extLst>
              <a:ext uri="{FF2B5EF4-FFF2-40B4-BE49-F238E27FC236}">
                <a16:creationId xmlns:a16="http://schemas.microsoft.com/office/drawing/2014/main" id="{381981F7-75B2-619B-839D-99B9351B4D32}"/>
              </a:ext>
            </a:extLst>
          </p:cNvPr>
          <p:cNvSpPr/>
          <p:nvPr/>
        </p:nvSpPr>
        <p:spPr>
          <a:xfrm>
            <a:off x="3328709" y="9848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410041F4-1795-1843-2535-6A2EA55D0A19}"/>
              </a:ext>
            </a:extLst>
          </p:cNvPr>
          <p:cNvSpPr/>
          <p:nvPr/>
        </p:nvSpPr>
        <p:spPr>
          <a:xfrm>
            <a:off x="3244161" y="884068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58317D4B-C978-FBB5-0206-1432FF0DC196}"/>
              </a:ext>
            </a:extLst>
          </p:cNvPr>
          <p:cNvSpPr/>
          <p:nvPr/>
        </p:nvSpPr>
        <p:spPr>
          <a:xfrm flipH="1">
            <a:off x="3819178" y="8840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FBBE6A73-B787-97BD-2E3F-D4475FF3255A}"/>
              </a:ext>
            </a:extLst>
          </p:cNvPr>
          <p:cNvSpPr/>
          <p:nvPr/>
        </p:nvSpPr>
        <p:spPr>
          <a:xfrm>
            <a:off x="3537143" y="118602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DAFD118C-8D25-30DB-FA8F-59705F147C2C}"/>
              </a:ext>
            </a:extLst>
          </p:cNvPr>
          <p:cNvSpPr/>
          <p:nvPr/>
        </p:nvSpPr>
        <p:spPr>
          <a:xfrm>
            <a:off x="3734926" y="138718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D382529-9C24-618A-2C4B-FE9FDA36F40E}"/>
              </a:ext>
            </a:extLst>
          </p:cNvPr>
          <p:cNvGrpSpPr/>
          <p:nvPr/>
        </p:nvGrpSpPr>
        <p:grpSpPr>
          <a:xfrm>
            <a:off x="2487179" y="886973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F9A8F7C-95E9-C4E8-BE4B-DD8C26E87536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37EB3CB-B992-5594-5924-F5EBD73342E6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BD7E788E-7E63-C30B-20F2-87E2560A2418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29D810C4-5E28-639F-4F34-EA1EA726AAE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B808809-C5F2-4878-D5F4-EEDF2D36DEC7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949CBA-4181-65BA-D692-84E4F2DC507A}"/>
                  </a:ext>
                </a:extLst>
              </p:cNvPr>
              <p:cNvSpPr txBox="1"/>
              <p:nvPr/>
            </p:nvSpPr>
            <p:spPr>
              <a:xfrm>
                <a:off x="4355498" y="880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949CBA-4181-65BA-D692-84E4F2DC5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498" y="880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D1E6C2D5-7CAD-A40F-DFD7-E25183BABFA3}"/>
              </a:ext>
            </a:extLst>
          </p:cNvPr>
          <p:cNvSpPr/>
          <p:nvPr/>
        </p:nvSpPr>
        <p:spPr>
          <a:xfrm>
            <a:off x="4132402" y="97452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90D2482-B08B-C3A8-CE12-6185A4710254}"/>
              </a:ext>
            </a:extLst>
          </p:cNvPr>
          <p:cNvGrpSpPr/>
          <p:nvPr/>
        </p:nvGrpSpPr>
        <p:grpSpPr>
          <a:xfrm>
            <a:off x="4047855" y="873717"/>
            <a:ext cx="239905" cy="666573"/>
            <a:chOff x="2993085" y="107794"/>
            <a:chExt cx="128452" cy="356903"/>
          </a:xfrm>
        </p:grpSpPr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797360F2-91C1-6330-06FD-06FA79EB0992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A1F9F9A7-13EC-8740-2A99-D92C9EBAF4E5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8" name="円/楕円 17">
            <a:extLst>
              <a:ext uri="{FF2B5EF4-FFF2-40B4-BE49-F238E27FC236}">
                <a16:creationId xmlns:a16="http://schemas.microsoft.com/office/drawing/2014/main" id="{4C1C2387-A4A9-ECF7-1C01-D6A5D6EB42CC}"/>
              </a:ext>
            </a:extLst>
          </p:cNvPr>
          <p:cNvSpPr/>
          <p:nvPr/>
        </p:nvSpPr>
        <p:spPr>
          <a:xfrm>
            <a:off x="4132402" y="1175674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649A6492-AF39-A91D-F767-969353DA4A8E}"/>
              </a:ext>
            </a:extLst>
          </p:cNvPr>
          <p:cNvSpPr/>
          <p:nvPr/>
        </p:nvSpPr>
        <p:spPr>
          <a:xfrm>
            <a:off x="4132402" y="1376829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CAB999-DA4E-8EBE-2791-591643A04832}"/>
              </a:ext>
            </a:extLst>
          </p:cNvPr>
          <p:cNvSpPr/>
          <p:nvPr/>
        </p:nvSpPr>
        <p:spPr>
          <a:xfrm>
            <a:off x="4968242" y="87577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92792876-D0C1-D83E-3649-CF315CBD9700}"/>
              </a:ext>
            </a:extLst>
          </p:cNvPr>
          <p:cNvSpPr/>
          <p:nvPr/>
        </p:nvSpPr>
        <p:spPr>
          <a:xfrm>
            <a:off x="4841194" y="9848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08499911-5D5F-38AD-2FA4-1B251888C4A2}"/>
              </a:ext>
            </a:extLst>
          </p:cNvPr>
          <p:cNvSpPr/>
          <p:nvPr/>
        </p:nvSpPr>
        <p:spPr>
          <a:xfrm>
            <a:off x="4750945" y="979568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C96D5321-9DBD-8A71-04B6-0DC4F3280CEE}"/>
              </a:ext>
            </a:extLst>
          </p:cNvPr>
          <p:cNvSpPr/>
          <p:nvPr/>
        </p:nvSpPr>
        <p:spPr>
          <a:xfrm>
            <a:off x="4925802" y="84160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540EC535-B8ED-C1BC-1709-A8236D03D209}"/>
              </a:ext>
            </a:extLst>
          </p:cNvPr>
          <p:cNvSpPr/>
          <p:nvPr/>
        </p:nvSpPr>
        <p:spPr>
          <a:xfrm flipH="1">
            <a:off x="5068234" y="84240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A207DFA-EC62-2D69-6EF8-E8A3C011BADA}"/>
              </a:ext>
            </a:extLst>
          </p:cNvPr>
          <p:cNvSpPr/>
          <p:nvPr/>
        </p:nvSpPr>
        <p:spPr>
          <a:xfrm>
            <a:off x="5624010" y="87577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497D5DCB-E05C-6B31-C8D4-370AD0A609E3}"/>
              </a:ext>
            </a:extLst>
          </p:cNvPr>
          <p:cNvSpPr/>
          <p:nvPr/>
        </p:nvSpPr>
        <p:spPr>
          <a:xfrm>
            <a:off x="5496962" y="9848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98AF7F73-2493-7ADB-2BB0-FE042DA0A9F0}"/>
              </a:ext>
            </a:extLst>
          </p:cNvPr>
          <p:cNvSpPr/>
          <p:nvPr/>
        </p:nvSpPr>
        <p:spPr>
          <a:xfrm>
            <a:off x="5406713" y="979568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F335D01F-5136-1F55-0812-53696003D3C6}"/>
              </a:ext>
            </a:extLst>
          </p:cNvPr>
          <p:cNvSpPr/>
          <p:nvPr/>
        </p:nvSpPr>
        <p:spPr>
          <a:xfrm>
            <a:off x="5581570" y="84160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58ED77C5-8834-90AE-CA2E-09937285718A}"/>
              </a:ext>
            </a:extLst>
          </p:cNvPr>
          <p:cNvSpPr/>
          <p:nvPr/>
        </p:nvSpPr>
        <p:spPr>
          <a:xfrm flipH="1">
            <a:off x="5724002" y="84240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8EE6AB7-09EF-A75D-D057-97399029EDB2}"/>
                  </a:ext>
                </a:extLst>
              </p:cNvPr>
              <p:cNvSpPr txBox="1"/>
              <p:nvPr/>
            </p:nvSpPr>
            <p:spPr>
              <a:xfrm>
                <a:off x="5111215" y="888471"/>
                <a:ext cx="2991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8EE6AB7-09EF-A75D-D057-97399029E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215" y="888471"/>
                <a:ext cx="299111" cy="276999"/>
              </a:xfrm>
              <a:prstGeom prst="rect">
                <a:avLst/>
              </a:prstGeom>
              <a:blipFill>
                <a:blip r:embed="rId4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D1D1F7B-0854-4EFD-73ED-9208373308D4}"/>
              </a:ext>
            </a:extLst>
          </p:cNvPr>
          <p:cNvSpPr/>
          <p:nvPr/>
        </p:nvSpPr>
        <p:spPr>
          <a:xfrm>
            <a:off x="6281011" y="87371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6281E9BB-0D13-484B-B29C-70EEC9679BCF}"/>
              </a:ext>
            </a:extLst>
          </p:cNvPr>
          <p:cNvSpPr/>
          <p:nvPr/>
        </p:nvSpPr>
        <p:spPr>
          <a:xfrm>
            <a:off x="6153963" y="98281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010D3021-EEAD-4DFA-1F8C-3D28A43904E0}"/>
              </a:ext>
            </a:extLst>
          </p:cNvPr>
          <p:cNvSpPr/>
          <p:nvPr/>
        </p:nvSpPr>
        <p:spPr>
          <a:xfrm>
            <a:off x="6063714" y="977515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0A07FE17-1B0C-B8BE-0CCE-561FB376443F}"/>
              </a:ext>
            </a:extLst>
          </p:cNvPr>
          <p:cNvSpPr/>
          <p:nvPr/>
        </p:nvSpPr>
        <p:spPr>
          <a:xfrm>
            <a:off x="6238571" y="83955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29C2AC81-2F8C-FA7C-5C27-B3CDBA6E3F86}"/>
              </a:ext>
            </a:extLst>
          </p:cNvPr>
          <p:cNvSpPr/>
          <p:nvPr/>
        </p:nvSpPr>
        <p:spPr>
          <a:xfrm flipH="1">
            <a:off x="6381003" y="84034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4976B91-0238-5DD4-01F0-7B205DEC5CAF}"/>
                  </a:ext>
                </a:extLst>
              </p:cNvPr>
              <p:cNvSpPr txBox="1"/>
              <p:nvPr/>
            </p:nvSpPr>
            <p:spPr>
              <a:xfrm>
                <a:off x="5800434" y="880626"/>
                <a:ext cx="2147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4976B91-0238-5DD4-01F0-7B205DEC5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434" y="880626"/>
                <a:ext cx="214725" cy="276999"/>
              </a:xfrm>
              <a:prstGeom prst="rect">
                <a:avLst/>
              </a:prstGeom>
              <a:blipFill>
                <a:blip r:embed="rId5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7B3BE83A-B2ED-8CF4-407B-BC98CB4062EC}"/>
              </a:ext>
            </a:extLst>
          </p:cNvPr>
          <p:cNvSpPr/>
          <p:nvPr/>
        </p:nvSpPr>
        <p:spPr>
          <a:xfrm>
            <a:off x="1994808" y="879908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6866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円/楕円 95">
            <a:extLst>
              <a:ext uri="{FF2B5EF4-FFF2-40B4-BE49-F238E27FC236}">
                <a16:creationId xmlns:a16="http://schemas.microsoft.com/office/drawing/2014/main" id="{12B3EC32-2907-EFF8-26B6-6AEEFF74C1C1}"/>
              </a:ext>
            </a:extLst>
          </p:cNvPr>
          <p:cNvSpPr/>
          <p:nvPr/>
        </p:nvSpPr>
        <p:spPr>
          <a:xfrm>
            <a:off x="2362404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7" name="左大かっこ 96">
            <a:extLst>
              <a:ext uri="{FF2B5EF4-FFF2-40B4-BE49-F238E27FC236}">
                <a16:creationId xmlns:a16="http://schemas.microsoft.com/office/drawing/2014/main" id="{0B60C9CA-EE8C-F3EC-D81B-8D4945EC6F8C}"/>
              </a:ext>
            </a:extLst>
          </p:cNvPr>
          <p:cNvSpPr/>
          <p:nvPr/>
        </p:nvSpPr>
        <p:spPr>
          <a:xfrm>
            <a:off x="2277856" y="8685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8" name="左大かっこ 97">
            <a:extLst>
              <a:ext uri="{FF2B5EF4-FFF2-40B4-BE49-F238E27FC236}">
                <a16:creationId xmlns:a16="http://schemas.microsoft.com/office/drawing/2014/main" id="{D8BD8CEF-1A55-7FF3-987B-B80ADE663B24}"/>
              </a:ext>
            </a:extLst>
          </p:cNvPr>
          <p:cNvSpPr/>
          <p:nvPr/>
        </p:nvSpPr>
        <p:spPr>
          <a:xfrm flipH="1">
            <a:off x="2852873" y="8685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06C5EFD0-1ED5-67ED-7D5C-97EDE2182BA2}"/>
              </a:ext>
            </a:extLst>
          </p:cNvPr>
          <p:cNvSpPr/>
          <p:nvPr/>
        </p:nvSpPr>
        <p:spPr>
          <a:xfrm>
            <a:off x="2570838" y="117052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C4BC86C3-86E8-59FB-A4F7-35D6F6FC5433}"/>
              </a:ext>
            </a:extLst>
          </p:cNvPr>
          <p:cNvSpPr/>
          <p:nvPr/>
        </p:nvSpPr>
        <p:spPr>
          <a:xfrm>
            <a:off x="2768621" y="137168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5BECC277-EB95-E6E8-0EF8-3F023062B96A}"/>
              </a:ext>
            </a:extLst>
          </p:cNvPr>
          <p:cNvGrpSpPr/>
          <p:nvPr/>
        </p:nvGrpSpPr>
        <p:grpSpPr>
          <a:xfrm>
            <a:off x="1520874" y="871475"/>
            <a:ext cx="647132" cy="666573"/>
            <a:chOff x="1000256" y="3453676"/>
            <a:chExt cx="647132" cy="66657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428D9382-E03F-1F21-AEDA-AB9147EBD6EC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4D8DFF3-E4B7-D08C-5ECA-619DFD8DCECB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7" name="左大かっこ 116">
              <a:extLst>
                <a:ext uri="{FF2B5EF4-FFF2-40B4-BE49-F238E27FC236}">
                  <a16:creationId xmlns:a16="http://schemas.microsoft.com/office/drawing/2014/main" id="{E5F18353-8C63-CDE4-0DF5-0AD0C482D7F8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8" name="左大かっこ 117">
              <a:extLst>
                <a:ext uri="{FF2B5EF4-FFF2-40B4-BE49-F238E27FC236}">
                  <a16:creationId xmlns:a16="http://schemas.microsoft.com/office/drawing/2014/main" id="{941424CA-28C5-5ADE-A668-E4775574EA42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7D401BCC-900D-EBAF-5487-DFF9D579232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/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円/楕円 120">
            <a:extLst>
              <a:ext uri="{FF2B5EF4-FFF2-40B4-BE49-F238E27FC236}">
                <a16:creationId xmlns:a16="http://schemas.microsoft.com/office/drawing/2014/main" id="{1C7E359B-3901-38AE-1A47-1CEED0A27A77}"/>
              </a:ext>
            </a:extLst>
          </p:cNvPr>
          <p:cNvSpPr/>
          <p:nvPr/>
        </p:nvSpPr>
        <p:spPr>
          <a:xfrm>
            <a:off x="3166097" y="959022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A2A923C9-72DE-839D-940D-E9F49E0B03E9}"/>
              </a:ext>
            </a:extLst>
          </p:cNvPr>
          <p:cNvGrpSpPr/>
          <p:nvPr/>
        </p:nvGrpSpPr>
        <p:grpSpPr>
          <a:xfrm>
            <a:off x="3081550" y="858219"/>
            <a:ext cx="239905" cy="666573"/>
            <a:chOff x="2993085" y="107794"/>
            <a:chExt cx="128452" cy="356903"/>
          </a:xfrm>
        </p:grpSpPr>
        <p:sp>
          <p:nvSpPr>
            <p:cNvPr id="123" name="左大かっこ 122">
              <a:extLst>
                <a:ext uri="{FF2B5EF4-FFF2-40B4-BE49-F238E27FC236}">
                  <a16:creationId xmlns:a16="http://schemas.microsoft.com/office/drawing/2014/main" id="{8448A965-34B4-8DDE-EDE3-7F622E14660F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95B03E11-13D9-8729-91AF-F6A3CD1D9391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EA047F1A-7417-DDC3-03DD-0E3E45FFDCB6}"/>
              </a:ext>
            </a:extLst>
          </p:cNvPr>
          <p:cNvSpPr/>
          <p:nvPr/>
        </p:nvSpPr>
        <p:spPr>
          <a:xfrm>
            <a:off x="3166097" y="1160176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6" name="円/楕円 125">
            <a:extLst>
              <a:ext uri="{FF2B5EF4-FFF2-40B4-BE49-F238E27FC236}">
                <a16:creationId xmlns:a16="http://schemas.microsoft.com/office/drawing/2014/main" id="{7B8CE5FC-DBC5-5FA3-B19A-C0AB1EC533DF}"/>
              </a:ext>
            </a:extLst>
          </p:cNvPr>
          <p:cNvSpPr/>
          <p:nvPr/>
        </p:nvSpPr>
        <p:spPr>
          <a:xfrm>
            <a:off x="3166097" y="1361331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0880BFC6-E80D-2EEC-4227-EFAE2F6AAC0E}"/>
              </a:ext>
            </a:extLst>
          </p:cNvPr>
          <p:cNvSpPr/>
          <p:nvPr/>
        </p:nvSpPr>
        <p:spPr>
          <a:xfrm>
            <a:off x="4001937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E32CC100-7D9F-FBED-2C69-44AE8E44A8B1}"/>
              </a:ext>
            </a:extLst>
          </p:cNvPr>
          <p:cNvSpPr/>
          <p:nvPr/>
        </p:nvSpPr>
        <p:spPr>
          <a:xfrm>
            <a:off x="3874889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E607347E-D745-3E2B-225A-6A8C55D047BB}"/>
              </a:ext>
            </a:extLst>
          </p:cNvPr>
          <p:cNvSpPr/>
          <p:nvPr/>
        </p:nvSpPr>
        <p:spPr>
          <a:xfrm>
            <a:off x="3784640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0" name="左大かっこ 129">
            <a:extLst>
              <a:ext uri="{FF2B5EF4-FFF2-40B4-BE49-F238E27FC236}">
                <a16:creationId xmlns:a16="http://schemas.microsoft.com/office/drawing/2014/main" id="{259EB105-20C5-990F-38DF-4D6CFAD0344D}"/>
              </a:ext>
            </a:extLst>
          </p:cNvPr>
          <p:cNvSpPr/>
          <p:nvPr/>
        </p:nvSpPr>
        <p:spPr>
          <a:xfrm>
            <a:off x="3959497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1" name="左大かっこ 130">
            <a:extLst>
              <a:ext uri="{FF2B5EF4-FFF2-40B4-BE49-F238E27FC236}">
                <a16:creationId xmlns:a16="http://schemas.microsoft.com/office/drawing/2014/main" id="{C12D6510-9B41-1E3B-C360-666A48DB03F8}"/>
              </a:ext>
            </a:extLst>
          </p:cNvPr>
          <p:cNvSpPr/>
          <p:nvPr/>
        </p:nvSpPr>
        <p:spPr>
          <a:xfrm flipH="1">
            <a:off x="4101929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3BE6C215-0EE8-5074-D47B-77D5C4F01FA6}"/>
              </a:ext>
            </a:extLst>
          </p:cNvPr>
          <p:cNvSpPr/>
          <p:nvPr/>
        </p:nvSpPr>
        <p:spPr>
          <a:xfrm>
            <a:off x="4657705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A77175D1-C56E-F863-6B8A-1861ACAE29C1}"/>
              </a:ext>
            </a:extLst>
          </p:cNvPr>
          <p:cNvSpPr/>
          <p:nvPr/>
        </p:nvSpPr>
        <p:spPr>
          <a:xfrm>
            <a:off x="4530657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3BEE1D04-247D-F7EF-0B78-6326263F5778}"/>
              </a:ext>
            </a:extLst>
          </p:cNvPr>
          <p:cNvSpPr/>
          <p:nvPr/>
        </p:nvSpPr>
        <p:spPr>
          <a:xfrm>
            <a:off x="4440408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5" name="左大かっこ 134">
            <a:extLst>
              <a:ext uri="{FF2B5EF4-FFF2-40B4-BE49-F238E27FC236}">
                <a16:creationId xmlns:a16="http://schemas.microsoft.com/office/drawing/2014/main" id="{7F596D4D-58F4-A6BA-894F-4E7CA7C969C9}"/>
              </a:ext>
            </a:extLst>
          </p:cNvPr>
          <p:cNvSpPr/>
          <p:nvPr/>
        </p:nvSpPr>
        <p:spPr>
          <a:xfrm>
            <a:off x="4615265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6" name="左大かっこ 135">
            <a:extLst>
              <a:ext uri="{FF2B5EF4-FFF2-40B4-BE49-F238E27FC236}">
                <a16:creationId xmlns:a16="http://schemas.microsoft.com/office/drawing/2014/main" id="{509FF97C-EA31-08B9-08BE-094550C38787}"/>
              </a:ext>
            </a:extLst>
          </p:cNvPr>
          <p:cNvSpPr/>
          <p:nvPr/>
        </p:nvSpPr>
        <p:spPr>
          <a:xfrm flipH="1">
            <a:off x="4757697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/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blipFill>
                <a:blip r:embed="rId3"/>
                <a:stretch>
                  <a:fillRect l="-4167" r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1D73B9B8-0744-A2B8-52C4-6A14CC602750}"/>
              </a:ext>
            </a:extLst>
          </p:cNvPr>
          <p:cNvSpPr/>
          <p:nvPr/>
        </p:nvSpPr>
        <p:spPr>
          <a:xfrm>
            <a:off x="5314706" y="8582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FECE956C-ED77-0846-AB25-E342DACEDF5B}"/>
              </a:ext>
            </a:extLst>
          </p:cNvPr>
          <p:cNvSpPr/>
          <p:nvPr/>
        </p:nvSpPr>
        <p:spPr>
          <a:xfrm>
            <a:off x="5187658" y="96732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0" name="円/楕円 139">
            <a:extLst>
              <a:ext uri="{FF2B5EF4-FFF2-40B4-BE49-F238E27FC236}">
                <a16:creationId xmlns:a16="http://schemas.microsoft.com/office/drawing/2014/main" id="{581B9CD3-C87B-695A-7E70-AA275B87E3A7}"/>
              </a:ext>
            </a:extLst>
          </p:cNvPr>
          <p:cNvSpPr/>
          <p:nvPr/>
        </p:nvSpPr>
        <p:spPr>
          <a:xfrm>
            <a:off x="5097409" y="962017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2B20C5BE-89DE-0AFA-BFFA-16210E7D3EAC}"/>
              </a:ext>
            </a:extLst>
          </p:cNvPr>
          <p:cNvSpPr/>
          <p:nvPr/>
        </p:nvSpPr>
        <p:spPr>
          <a:xfrm>
            <a:off x="5272266" y="82405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2" name="左大かっこ 141">
            <a:extLst>
              <a:ext uri="{FF2B5EF4-FFF2-40B4-BE49-F238E27FC236}">
                <a16:creationId xmlns:a16="http://schemas.microsoft.com/office/drawing/2014/main" id="{D5A0C82D-28E0-A136-0C99-226B002C432F}"/>
              </a:ext>
            </a:extLst>
          </p:cNvPr>
          <p:cNvSpPr/>
          <p:nvPr/>
        </p:nvSpPr>
        <p:spPr>
          <a:xfrm flipH="1">
            <a:off x="5414698" y="8248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/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blipFill>
                <a:blip r:embed="rId4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>
            <a:extLst>
              <a:ext uri="{FF2B5EF4-FFF2-40B4-BE49-F238E27FC236}">
                <a16:creationId xmlns:a16="http://schemas.microsoft.com/office/drawing/2014/main" id="{E30CE00B-D352-1ADF-0883-EB995597A789}"/>
              </a:ext>
            </a:extLst>
          </p:cNvPr>
          <p:cNvSpPr/>
          <p:nvPr/>
        </p:nvSpPr>
        <p:spPr>
          <a:xfrm>
            <a:off x="1028503" y="86441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469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円/楕円 194">
            <a:extLst>
              <a:ext uri="{FF2B5EF4-FFF2-40B4-BE49-F238E27FC236}">
                <a16:creationId xmlns:a16="http://schemas.microsoft.com/office/drawing/2014/main" id="{360B1BF4-DE85-1C43-8303-3CD793945A7D}"/>
              </a:ext>
            </a:extLst>
          </p:cNvPr>
          <p:cNvSpPr/>
          <p:nvPr/>
        </p:nvSpPr>
        <p:spPr>
          <a:xfrm>
            <a:off x="3444485" y="417542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6" name="左大かっこ 195">
            <a:extLst>
              <a:ext uri="{FF2B5EF4-FFF2-40B4-BE49-F238E27FC236}">
                <a16:creationId xmlns:a16="http://schemas.microsoft.com/office/drawing/2014/main" id="{4B44F1A3-69F3-6141-8DFF-847250937643}"/>
              </a:ext>
            </a:extLst>
          </p:cNvPr>
          <p:cNvSpPr/>
          <p:nvPr/>
        </p:nvSpPr>
        <p:spPr>
          <a:xfrm>
            <a:off x="3343027" y="405445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7" name="左大かっこ 196">
            <a:extLst>
              <a:ext uri="{FF2B5EF4-FFF2-40B4-BE49-F238E27FC236}">
                <a16:creationId xmlns:a16="http://schemas.microsoft.com/office/drawing/2014/main" id="{04B97B6E-3785-A147-A3EF-65C0E775EB3C}"/>
              </a:ext>
            </a:extLst>
          </p:cNvPr>
          <p:cNvSpPr/>
          <p:nvPr/>
        </p:nvSpPr>
        <p:spPr>
          <a:xfrm flipH="1">
            <a:off x="4033047" y="405446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8" name="円/楕円 197">
            <a:extLst>
              <a:ext uri="{FF2B5EF4-FFF2-40B4-BE49-F238E27FC236}">
                <a16:creationId xmlns:a16="http://schemas.microsoft.com/office/drawing/2014/main" id="{12D49BAC-04E9-7845-A84E-9C81EC578638}"/>
              </a:ext>
            </a:extLst>
          </p:cNvPr>
          <p:cNvSpPr/>
          <p:nvPr/>
        </p:nvSpPr>
        <p:spPr>
          <a:xfrm>
            <a:off x="3694606" y="441680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9" name="円/楕円 198">
            <a:extLst>
              <a:ext uri="{FF2B5EF4-FFF2-40B4-BE49-F238E27FC236}">
                <a16:creationId xmlns:a16="http://schemas.microsoft.com/office/drawing/2014/main" id="{284807F3-9374-A948-B57B-403796B120E8}"/>
              </a:ext>
            </a:extLst>
          </p:cNvPr>
          <p:cNvSpPr/>
          <p:nvPr/>
        </p:nvSpPr>
        <p:spPr>
          <a:xfrm>
            <a:off x="3931946" y="465819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92C03880-78B3-AA42-8D47-2024030F5813}"/>
              </a:ext>
            </a:extLst>
          </p:cNvPr>
          <p:cNvGrpSpPr/>
          <p:nvPr/>
        </p:nvGrpSpPr>
        <p:grpSpPr>
          <a:xfrm>
            <a:off x="2434649" y="4057943"/>
            <a:ext cx="776558" cy="799888"/>
            <a:chOff x="1000256" y="3453676"/>
            <a:chExt cx="647132" cy="666573"/>
          </a:xfrm>
        </p:grpSpPr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F7052DE2-2F35-9742-8466-8697AB977911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D83C7127-377B-0942-8AFD-07C9A5FAC521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3" name="左大かっこ 202">
              <a:extLst>
                <a:ext uri="{FF2B5EF4-FFF2-40B4-BE49-F238E27FC236}">
                  <a16:creationId xmlns:a16="http://schemas.microsoft.com/office/drawing/2014/main" id="{03EA53D1-43D1-A345-98B2-E7C7FFDCE2E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4" name="左大かっこ 203">
              <a:extLst>
                <a:ext uri="{FF2B5EF4-FFF2-40B4-BE49-F238E27FC236}">
                  <a16:creationId xmlns:a16="http://schemas.microsoft.com/office/drawing/2014/main" id="{DA915279-2C84-C14F-832A-EBBDE5D2C56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24033FEB-5AF6-A849-B873-7E6DDDD36722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/>
              <p:nvPr/>
            </p:nvSpPr>
            <p:spPr>
              <a:xfrm>
                <a:off x="5139212" y="41041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12" y="410411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左大かっこ 216">
            <a:extLst>
              <a:ext uri="{FF2B5EF4-FFF2-40B4-BE49-F238E27FC236}">
                <a16:creationId xmlns:a16="http://schemas.microsoft.com/office/drawing/2014/main" id="{65F5CBB0-1726-5D49-ABFF-9455EC81390A}"/>
              </a:ext>
            </a:extLst>
          </p:cNvPr>
          <p:cNvSpPr/>
          <p:nvPr/>
        </p:nvSpPr>
        <p:spPr>
          <a:xfrm>
            <a:off x="4250617" y="404787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8" name="左大かっこ 217">
            <a:extLst>
              <a:ext uri="{FF2B5EF4-FFF2-40B4-BE49-F238E27FC236}">
                <a16:creationId xmlns:a16="http://schemas.microsoft.com/office/drawing/2014/main" id="{3740765A-7B5E-6646-A084-394A784605A0}"/>
              </a:ext>
            </a:extLst>
          </p:cNvPr>
          <p:cNvSpPr/>
          <p:nvPr/>
        </p:nvSpPr>
        <p:spPr>
          <a:xfrm flipH="1">
            <a:off x="4960104" y="404787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7938E396-869B-CB45-AE62-EBB45C03E2E2}"/>
              </a:ext>
            </a:extLst>
          </p:cNvPr>
          <p:cNvSpPr/>
          <p:nvPr/>
        </p:nvSpPr>
        <p:spPr>
          <a:xfrm rot="5400000">
            <a:off x="4570483" y="4095084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A37A79A8-3A1D-F94E-9483-6C17F73BA367}"/>
              </a:ext>
            </a:extLst>
          </p:cNvPr>
          <p:cNvSpPr/>
          <p:nvPr/>
        </p:nvSpPr>
        <p:spPr>
          <a:xfrm rot="5400000">
            <a:off x="4570483" y="4320689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13BA9FE1-253D-2B4B-B38B-B36F8EC7BD29}"/>
              </a:ext>
            </a:extLst>
          </p:cNvPr>
          <p:cNvSpPr/>
          <p:nvPr/>
        </p:nvSpPr>
        <p:spPr>
          <a:xfrm rot="5400000">
            <a:off x="4570483" y="3867069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8295D7EF-A7FA-6F43-952D-6D14A65ECC92}"/>
              </a:ext>
            </a:extLst>
          </p:cNvPr>
          <p:cNvSpPr/>
          <p:nvPr/>
        </p:nvSpPr>
        <p:spPr>
          <a:xfrm>
            <a:off x="5713177" y="4121085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3BA3800B-5412-A948-9AEB-70F6458EBB68}"/>
              </a:ext>
            </a:extLst>
          </p:cNvPr>
          <p:cNvSpPr/>
          <p:nvPr/>
        </p:nvSpPr>
        <p:spPr>
          <a:xfrm>
            <a:off x="5724880" y="412395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49" name="グループ化 248">
            <a:extLst>
              <a:ext uri="{FF2B5EF4-FFF2-40B4-BE49-F238E27FC236}">
                <a16:creationId xmlns:a16="http://schemas.microsoft.com/office/drawing/2014/main" id="{8D1A9386-D2F8-A54A-8871-BD62C36BCC3E}"/>
              </a:ext>
            </a:extLst>
          </p:cNvPr>
          <p:cNvGrpSpPr/>
          <p:nvPr/>
        </p:nvGrpSpPr>
        <p:grpSpPr>
          <a:xfrm>
            <a:off x="5673766" y="4057943"/>
            <a:ext cx="809344" cy="799888"/>
            <a:chOff x="1462419" y="107793"/>
            <a:chExt cx="361125" cy="356903"/>
          </a:xfrm>
        </p:grpSpPr>
        <p:sp>
          <p:nvSpPr>
            <p:cNvPr id="255" name="左大かっこ 254">
              <a:extLst>
                <a:ext uri="{FF2B5EF4-FFF2-40B4-BE49-F238E27FC236}">
                  <a16:creationId xmlns:a16="http://schemas.microsoft.com/office/drawing/2014/main" id="{231FAED6-7AB2-D74A-8CA4-FF24751FF0CC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5F4B275F-D3BF-4B47-98BA-39644507AF23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61EB5419-114B-BF48-9674-0E5966485995}"/>
              </a:ext>
            </a:extLst>
          </p:cNvPr>
          <p:cNvSpPr/>
          <p:nvPr/>
        </p:nvSpPr>
        <p:spPr>
          <a:xfrm rot="5400000">
            <a:off x="5997588" y="3854233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4" name="円/楕円 263">
            <a:extLst>
              <a:ext uri="{FF2B5EF4-FFF2-40B4-BE49-F238E27FC236}">
                <a16:creationId xmlns:a16="http://schemas.microsoft.com/office/drawing/2014/main" id="{35F2DDA6-E381-A140-B233-9BE7B3F3DCB6}"/>
              </a:ext>
            </a:extLst>
          </p:cNvPr>
          <p:cNvSpPr/>
          <p:nvPr/>
        </p:nvSpPr>
        <p:spPr>
          <a:xfrm>
            <a:off x="5567590" y="422665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/>
              <p:nvPr/>
            </p:nvSpPr>
            <p:spPr>
              <a:xfrm>
                <a:off x="6441300" y="41041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300" y="4104117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正方形/長方形 280">
            <a:extLst>
              <a:ext uri="{FF2B5EF4-FFF2-40B4-BE49-F238E27FC236}">
                <a16:creationId xmlns:a16="http://schemas.microsoft.com/office/drawing/2014/main" id="{247269DA-1A76-E542-A694-CD81AFCBE835}"/>
              </a:ext>
            </a:extLst>
          </p:cNvPr>
          <p:cNvSpPr/>
          <p:nvPr/>
        </p:nvSpPr>
        <p:spPr>
          <a:xfrm>
            <a:off x="7025322" y="4103952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2" name="正方形/長方形 281">
            <a:extLst>
              <a:ext uri="{FF2B5EF4-FFF2-40B4-BE49-F238E27FC236}">
                <a16:creationId xmlns:a16="http://schemas.microsoft.com/office/drawing/2014/main" id="{D3FE50B1-2175-7246-A765-3F3E9AA17ED2}"/>
              </a:ext>
            </a:extLst>
          </p:cNvPr>
          <p:cNvSpPr/>
          <p:nvPr/>
        </p:nvSpPr>
        <p:spPr>
          <a:xfrm>
            <a:off x="7294550" y="410681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83" name="グループ化 282">
            <a:extLst>
              <a:ext uri="{FF2B5EF4-FFF2-40B4-BE49-F238E27FC236}">
                <a16:creationId xmlns:a16="http://schemas.microsoft.com/office/drawing/2014/main" id="{80FBC2DF-FE69-2543-A16C-CFEC91BBE9E7}"/>
              </a:ext>
            </a:extLst>
          </p:cNvPr>
          <p:cNvGrpSpPr/>
          <p:nvPr/>
        </p:nvGrpSpPr>
        <p:grpSpPr>
          <a:xfrm>
            <a:off x="6985911" y="4040810"/>
            <a:ext cx="809344" cy="799888"/>
            <a:chOff x="1462419" y="107793"/>
            <a:chExt cx="361125" cy="356903"/>
          </a:xfrm>
        </p:grpSpPr>
        <p:sp>
          <p:nvSpPr>
            <p:cNvPr id="284" name="左大かっこ 283">
              <a:extLst>
                <a:ext uri="{FF2B5EF4-FFF2-40B4-BE49-F238E27FC236}">
                  <a16:creationId xmlns:a16="http://schemas.microsoft.com/office/drawing/2014/main" id="{55119318-9539-B848-A061-798F2420A632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5" name="左大かっこ 284">
              <a:extLst>
                <a:ext uri="{FF2B5EF4-FFF2-40B4-BE49-F238E27FC236}">
                  <a16:creationId xmlns:a16="http://schemas.microsoft.com/office/drawing/2014/main" id="{F609C246-EC8E-F74C-80C9-A608F3E4E09F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86" name="正方形/長方形 285">
            <a:extLst>
              <a:ext uri="{FF2B5EF4-FFF2-40B4-BE49-F238E27FC236}">
                <a16:creationId xmlns:a16="http://schemas.microsoft.com/office/drawing/2014/main" id="{379395EC-CA77-D24E-B580-8FD7E4F45A94}"/>
              </a:ext>
            </a:extLst>
          </p:cNvPr>
          <p:cNvSpPr/>
          <p:nvPr/>
        </p:nvSpPr>
        <p:spPr>
          <a:xfrm rot="5400000">
            <a:off x="7309733" y="4094633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332FE9F6-EB2D-3848-ABA9-A2A17C9EC72B}"/>
              </a:ext>
            </a:extLst>
          </p:cNvPr>
          <p:cNvSpPr/>
          <p:nvPr/>
        </p:nvSpPr>
        <p:spPr>
          <a:xfrm>
            <a:off x="6879735" y="420951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/>
              <p:nvPr/>
            </p:nvSpPr>
            <p:spPr>
              <a:xfrm>
                <a:off x="7722202" y="410205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202" y="4102051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659D04FF-8AFF-A841-844B-891030F23639}"/>
              </a:ext>
            </a:extLst>
          </p:cNvPr>
          <p:cNvSpPr/>
          <p:nvPr/>
        </p:nvSpPr>
        <p:spPr>
          <a:xfrm>
            <a:off x="8306224" y="4101885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7C7DFF0C-7D8A-7944-A91F-1EE1854C7276}"/>
              </a:ext>
            </a:extLst>
          </p:cNvPr>
          <p:cNvSpPr/>
          <p:nvPr/>
        </p:nvSpPr>
        <p:spPr>
          <a:xfrm>
            <a:off x="8855372" y="410475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01" name="グループ化 300">
            <a:extLst>
              <a:ext uri="{FF2B5EF4-FFF2-40B4-BE49-F238E27FC236}">
                <a16:creationId xmlns:a16="http://schemas.microsoft.com/office/drawing/2014/main" id="{E62A6754-462E-4847-96AE-91592632A81C}"/>
              </a:ext>
            </a:extLst>
          </p:cNvPr>
          <p:cNvGrpSpPr/>
          <p:nvPr/>
        </p:nvGrpSpPr>
        <p:grpSpPr>
          <a:xfrm>
            <a:off x="8266812" y="4038743"/>
            <a:ext cx="809344" cy="799888"/>
            <a:chOff x="1462419" y="107793"/>
            <a:chExt cx="361125" cy="356903"/>
          </a:xfrm>
        </p:grpSpPr>
        <p:sp>
          <p:nvSpPr>
            <p:cNvPr id="302" name="左大かっこ 301">
              <a:extLst>
                <a:ext uri="{FF2B5EF4-FFF2-40B4-BE49-F238E27FC236}">
                  <a16:creationId xmlns:a16="http://schemas.microsoft.com/office/drawing/2014/main" id="{0E247475-456D-F242-AFB9-21F3B7E7C441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0" name="左大かっこ 319">
              <a:extLst>
                <a:ext uri="{FF2B5EF4-FFF2-40B4-BE49-F238E27FC236}">
                  <a16:creationId xmlns:a16="http://schemas.microsoft.com/office/drawing/2014/main" id="{767AAE36-C515-CF48-8320-B781F9F144E7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E095B9AE-4F95-0D4B-A094-41F3D7F63430}"/>
              </a:ext>
            </a:extLst>
          </p:cNvPr>
          <p:cNvSpPr/>
          <p:nvPr/>
        </p:nvSpPr>
        <p:spPr>
          <a:xfrm rot="5400000">
            <a:off x="8590634" y="4372482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2" name="円/楕円 321">
            <a:extLst>
              <a:ext uri="{FF2B5EF4-FFF2-40B4-BE49-F238E27FC236}">
                <a16:creationId xmlns:a16="http://schemas.microsoft.com/office/drawing/2014/main" id="{C1B97E7C-E282-3743-9E05-B794A76BAC01}"/>
              </a:ext>
            </a:extLst>
          </p:cNvPr>
          <p:cNvSpPr/>
          <p:nvPr/>
        </p:nvSpPr>
        <p:spPr>
          <a:xfrm>
            <a:off x="8160637" y="420745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/>
              <p:nvPr/>
            </p:nvSpPr>
            <p:spPr>
              <a:xfrm>
                <a:off x="2469685" y="5590839"/>
                <a:ext cx="6177717" cy="877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kumimoji="0" lang="el-GR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kumimoji="0" lang="ja-TH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+</a:t>
                </a:r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685" y="5590839"/>
                <a:ext cx="6177717" cy="877163"/>
              </a:xfrm>
              <a:prstGeom prst="rect">
                <a:avLst/>
              </a:prstGeom>
              <a:blipFill>
                <a:blip r:embed="rId5"/>
                <a:stretch>
                  <a:fillRect l="-1230" t="-1429" b="-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ABF91CC0-DF7F-1A43-B54B-45A8C682F04B}"/>
              </a:ext>
            </a:extLst>
          </p:cNvPr>
          <p:cNvSpPr txBox="1"/>
          <p:nvPr/>
        </p:nvSpPr>
        <p:spPr>
          <a:xfrm>
            <a:off x="2327314" y="5029063"/>
            <a:ext cx="432817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matrix is broken down to a sum of rank 1 matrices,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 in singular value/eigenvalue decomposition.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5F0EFD27-4531-324B-8D06-9886CA5DE4C8}"/>
              </a:ext>
            </a:extLst>
          </p:cNvPr>
          <p:cNvSpPr/>
          <p:nvPr/>
        </p:nvSpPr>
        <p:spPr>
          <a:xfrm>
            <a:off x="1747092" y="4047871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9301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E55F5C0-D477-9B26-9277-388E966D7A77}"/>
              </a:ext>
            </a:extLst>
          </p:cNvPr>
          <p:cNvSpPr/>
          <p:nvPr/>
        </p:nvSpPr>
        <p:spPr>
          <a:xfrm>
            <a:off x="2362404" y="341104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A4D3A78C-0678-7ED6-4D9D-4AF2622FA948}"/>
              </a:ext>
            </a:extLst>
          </p:cNvPr>
          <p:cNvSpPr/>
          <p:nvPr/>
        </p:nvSpPr>
        <p:spPr>
          <a:xfrm>
            <a:off x="2277856" y="331024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70DE5488-2040-08CD-76C5-4186CF5FD5E8}"/>
              </a:ext>
            </a:extLst>
          </p:cNvPr>
          <p:cNvSpPr/>
          <p:nvPr/>
        </p:nvSpPr>
        <p:spPr>
          <a:xfrm flipH="1">
            <a:off x="2852873" y="331024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399FD756-239A-4EA4-3672-E6BF47256C5D}"/>
              </a:ext>
            </a:extLst>
          </p:cNvPr>
          <p:cNvSpPr/>
          <p:nvPr/>
        </p:nvSpPr>
        <p:spPr>
          <a:xfrm>
            <a:off x="2570838" y="361220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46B0A3F-28FD-EC49-D806-DA4B17C152E5}"/>
              </a:ext>
            </a:extLst>
          </p:cNvPr>
          <p:cNvSpPr/>
          <p:nvPr/>
        </p:nvSpPr>
        <p:spPr>
          <a:xfrm>
            <a:off x="2768621" y="38133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28BBEB1-87B1-E3D6-0BC4-101B8B502B11}"/>
              </a:ext>
            </a:extLst>
          </p:cNvPr>
          <p:cNvGrpSpPr/>
          <p:nvPr/>
        </p:nvGrpSpPr>
        <p:grpSpPr>
          <a:xfrm>
            <a:off x="1520874" y="3313148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6706512-687E-6BFE-EC1A-D3AC40345C4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3C2DBC-F30C-52B5-F3FC-E50F468F68F0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C2B9BD21-DEF5-3DEB-7310-FDE176822F5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163FEDEB-A3A8-299E-7C3A-30652CC1E786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4BF2A83-29A1-EF76-07D3-F7E68E0DDD4C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/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C1A33D90-5E75-BA07-0F7C-1A0C727F9BFA}"/>
              </a:ext>
            </a:extLst>
          </p:cNvPr>
          <p:cNvSpPr/>
          <p:nvPr/>
        </p:nvSpPr>
        <p:spPr>
          <a:xfrm>
            <a:off x="3034181" y="330475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8953E395-85B6-EA1E-BF04-3DDFBF426A46}"/>
              </a:ext>
            </a:extLst>
          </p:cNvPr>
          <p:cNvSpPr/>
          <p:nvPr/>
        </p:nvSpPr>
        <p:spPr>
          <a:xfrm flipH="1">
            <a:off x="3625420" y="330475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92F8DF-1996-DA55-E4E6-DE91376F2B34}"/>
              </a:ext>
            </a:extLst>
          </p:cNvPr>
          <p:cNvSpPr/>
          <p:nvPr/>
        </p:nvSpPr>
        <p:spPr>
          <a:xfrm rot="5400000">
            <a:off x="3300736" y="3344099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E753214-9E56-058B-53D9-E54F89638252}"/>
              </a:ext>
            </a:extLst>
          </p:cNvPr>
          <p:cNvSpPr/>
          <p:nvPr/>
        </p:nvSpPr>
        <p:spPr>
          <a:xfrm rot="5400000">
            <a:off x="3300736" y="3532103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6FE0DF-0D81-AFD3-456C-9FB101799011}"/>
              </a:ext>
            </a:extLst>
          </p:cNvPr>
          <p:cNvSpPr/>
          <p:nvPr/>
        </p:nvSpPr>
        <p:spPr>
          <a:xfrm rot="5400000">
            <a:off x="3300736" y="3154087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08E6F5-4565-4DDB-3AC1-9ED0417B4048}"/>
              </a:ext>
            </a:extLst>
          </p:cNvPr>
          <p:cNvSpPr/>
          <p:nvPr/>
        </p:nvSpPr>
        <p:spPr>
          <a:xfrm>
            <a:off x="4252981" y="3365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AAAB759-AB22-BD0C-84C7-E8457D74064E}"/>
              </a:ext>
            </a:extLst>
          </p:cNvPr>
          <p:cNvSpPr/>
          <p:nvPr/>
        </p:nvSpPr>
        <p:spPr>
          <a:xfrm>
            <a:off x="4262733" y="3368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E3EB971-DB2B-F9BF-B785-02EA933982F8}"/>
              </a:ext>
            </a:extLst>
          </p:cNvPr>
          <p:cNvGrpSpPr/>
          <p:nvPr/>
        </p:nvGrpSpPr>
        <p:grpSpPr>
          <a:xfrm>
            <a:off x="4220138" y="3313148"/>
            <a:ext cx="674453" cy="666573"/>
            <a:chOff x="1462419" y="107793"/>
            <a:chExt cx="361125" cy="356903"/>
          </a:xfrm>
        </p:grpSpPr>
        <p:sp>
          <p:nvSpPr>
            <p:cNvPr id="22" name="左大かっこ 21">
              <a:extLst>
                <a:ext uri="{FF2B5EF4-FFF2-40B4-BE49-F238E27FC236}">
                  <a16:creationId xmlns:a16="http://schemas.microsoft.com/office/drawing/2014/main" id="{CA78CFBE-B78D-54E8-0A37-E479EF2B8E7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4C73D61-0B2A-8C95-F353-E89D7B678480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EAF53AC-CF73-58FD-952A-ADAC1542866E}"/>
              </a:ext>
            </a:extLst>
          </p:cNvPr>
          <p:cNvSpPr/>
          <p:nvPr/>
        </p:nvSpPr>
        <p:spPr>
          <a:xfrm rot="5400000">
            <a:off x="4489990" y="314339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8491E029-AA2B-5CBF-1CB1-B17E0AFA2214}"/>
              </a:ext>
            </a:extLst>
          </p:cNvPr>
          <p:cNvSpPr/>
          <p:nvPr/>
        </p:nvSpPr>
        <p:spPr>
          <a:xfrm>
            <a:off x="4131658" y="3453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/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FA7AB2B-8FAE-FB3B-B630-F4F81FF0BEC7}"/>
              </a:ext>
            </a:extLst>
          </p:cNvPr>
          <p:cNvSpPr/>
          <p:nvPr/>
        </p:nvSpPr>
        <p:spPr>
          <a:xfrm>
            <a:off x="5346435" y="3351489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862D5DC-33A0-732B-8DEE-769B5B354543}"/>
              </a:ext>
            </a:extLst>
          </p:cNvPr>
          <p:cNvSpPr/>
          <p:nvPr/>
        </p:nvSpPr>
        <p:spPr>
          <a:xfrm>
            <a:off x="5580308" y="3353876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1B2352E-8813-EF90-E404-43F259FC7E01}"/>
              </a:ext>
            </a:extLst>
          </p:cNvPr>
          <p:cNvGrpSpPr/>
          <p:nvPr/>
        </p:nvGrpSpPr>
        <p:grpSpPr>
          <a:xfrm>
            <a:off x="5313592" y="3298870"/>
            <a:ext cx="674453" cy="666573"/>
            <a:chOff x="1462419" y="107793"/>
            <a:chExt cx="361125" cy="35690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676235F3-752C-80F0-5C9A-C85288D871A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8E0C7BC7-4D78-4DD1-163E-A04DE4EE0C31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958A385-FB2A-6CCB-C40D-1D8D9DB505A6}"/>
              </a:ext>
            </a:extLst>
          </p:cNvPr>
          <p:cNvSpPr/>
          <p:nvPr/>
        </p:nvSpPr>
        <p:spPr>
          <a:xfrm rot="5400000">
            <a:off x="5583444" y="335323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21F7BD30-C217-7F9E-08F1-847A9A974B2D}"/>
              </a:ext>
            </a:extLst>
          </p:cNvPr>
          <p:cNvSpPr/>
          <p:nvPr/>
        </p:nvSpPr>
        <p:spPr>
          <a:xfrm>
            <a:off x="5225112" y="343946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/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0C42BE2-55F0-C7AD-51C5-29F29E6DE602}"/>
              </a:ext>
            </a:extLst>
          </p:cNvPr>
          <p:cNvSpPr/>
          <p:nvPr/>
        </p:nvSpPr>
        <p:spPr>
          <a:xfrm>
            <a:off x="6413853" y="3349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7B02899-BB4C-BBC3-F8E4-901C90826EC7}"/>
              </a:ext>
            </a:extLst>
          </p:cNvPr>
          <p:cNvSpPr/>
          <p:nvPr/>
        </p:nvSpPr>
        <p:spPr>
          <a:xfrm>
            <a:off x="6880811" y="3352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90F267E-82C8-3074-0606-3C8F8D0B598B}"/>
              </a:ext>
            </a:extLst>
          </p:cNvPr>
          <p:cNvGrpSpPr/>
          <p:nvPr/>
        </p:nvGrpSpPr>
        <p:grpSpPr>
          <a:xfrm>
            <a:off x="6381010" y="3297148"/>
            <a:ext cx="674453" cy="666573"/>
            <a:chOff x="1462419" y="107793"/>
            <a:chExt cx="361125" cy="356903"/>
          </a:xfrm>
        </p:grpSpPr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DA5CC91B-3F05-F464-D258-E549C6156178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30E93FCB-1AC4-D3D0-2DC6-3C2D79DE7E5E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4F5616D-3A9B-A9D6-BA0A-87162D9FE9E7}"/>
              </a:ext>
            </a:extLst>
          </p:cNvPr>
          <p:cNvSpPr/>
          <p:nvPr/>
        </p:nvSpPr>
        <p:spPr>
          <a:xfrm rot="5400000">
            <a:off x="6650862" y="3575628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288ADA77-0743-C810-A113-0591886E91EF}"/>
              </a:ext>
            </a:extLst>
          </p:cNvPr>
          <p:cNvSpPr/>
          <p:nvPr/>
        </p:nvSpPr>
        <p:spPr>
          <a:xfrm>
            <a:off x="6292530" y="3437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3D6A7809-4CB0-435E-73EF-FA2E25092664}"/>
              </a:ext>
            </a:extLst>
          </p:cNvPr>
          <p:cNvSpPr/>
          <p:nvPr/>
        </p:nvSpPr>
        <p:spPr>
          <a:xfrm>
            <a:off x="996362" y="3307332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49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CE04DC-6D60-6146-9A3B-94A7777E8B43}"/>
              </a:ext>
            </a:extLst>
          </p:cNvPr>
          <p:cNvGrpSpPr/>
          <p:nvPr/>
        </p:nvGrpSpPr>
        <p:grpSpPr>
          <a:xfrm>
            <a:off x="7985838" y="1919062"/>
            <a:ext cx="578342" cy="799888"/>
            <a:chOff x="6582673" y="1895026"/>
            <a:chExt cx="481952" cy="66657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4D2E92D8-5DBC-2D49-9469-2EEC925EF02A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9696037-612E-8F4D-ABBD-3A7F62175E52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DB8E001-4970-3246-A268-B5CA98A82847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7BA8744-FA34-C048-A8FF-08D9F441B6AA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41DF77A-8411-A24A-A1E7-7ECA16AA6FB8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8" name="左大かっこ 7">
                  <a:extLst>
                    <a:ext uri="{FF2B5EF4-FFF2-40B4-BE49-F238E27FC236}">
                      <a16:creationId xmlns:a16="http://schemas.microsoft.com/office/drawing/2014/main" id="{52862FE8-56AA-AE4D-B099-DAF0EA44A0F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" name="左大かっこ 8">
                  <a:extLst>
                    <a:ext uri="{FF2B5EF4-FFF2-40B4-BE49-F238E27FC236}">
                      <a16:creationId xmlns:a16="http://schemas.microsoft.com/office/drawing/2014/main" id="{1BC65465-90DA-8144-84C2-5D39849473CF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D3168B2-C341-7442-BCDE-78D1758C9A68}"/>
              </a:ext>
            </a:extLst>
          </p:cNvPr>
          <p:cNvGrpSpPr/>
          <p:nvPr/>
        </p:nvGrpSpPr>
        <p:grpSpPr>
          <a:xfrm>
            <a:off x="3132465" y="1994205"/>
            <a:ext cx="235915" cy="233212"/>
            <a:chOff x="4163876" y="2548857"/>
            <a:chExt cx="196596" cy="194343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AC95E57-64F6-D148-AA6A-16AD26EDD37F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3D05DA5-E3EC-8148-AF18-35DE08ECE94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DF90DC-9EB8-304D-8B15-E65ECC1246B1}"/>
              </a:ext>
            </a:extLst>
          </p:cNvPr>
          <p:cNvSpPr/>
          <p:nvPr/>
        </p:nvSpPr>
        <p:spPr>
          <a:xfrm>
            <a:off x="2468336" y="2073635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A98058E-626E-1245-8F7D-7D068ABA1AEC}"/>
              </a:ext>
            </a:extLst>
          </p:cNvPr>
          <p:cNvSpPr/>
          <p:nvPr/>
        </p:nvSpPr>
        <p:spPr>
          <a:xfrm rot="5400000">
            <a:off x="1870592" y="1790563"/>
            <a:ext cx="169544" cy="704160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7287E5C1-5D69-6940-A474-7C37B15EFE29}"/>
              </a:ext>
            </a:extLst>
          </p:cNvPr>
          <p:cNvSpPr/>
          <p:nvPr/>
        </p:nvSpPr>
        <p:spPr>
          <a:xfrm flipH="1">
            <a:off x="2254537" y="2011439"/>
            <a:ext cx="87756" cy="26367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BC1C8EF2-B9D3-5748-840A-1A118BF5F57F}"/>
              </a:ext>
            </a:extLst>
          </p:cNvPr>
          <p:cNvSpPr/>
          <p:nvPr/>
        </p:nvSpPr>
        <p:spPr>
          <a:xfrm>
            <a:off x="1564794" y="2022131"/>
            <a:ext cx="87756" cy="25298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4C73450A-C57F-8242-8EA8-DA6D6D602F46}"/>
              </a:ext>
            </a:extLst>
          </p:cNvPr>
          <p:cNvSpPr/>
          <p:nvPr/>
        </p:nvSpPr>
        <p:spPr>
          <a:xfrm>
            <a:off x="2414827" y="201143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FE373A4F-8B97-6F46-BEF0-5D8CB0CB19E3}"/>
              </a:ext>
            </a:extLst>
          </p:cNvPr>
          <p:cNvSpPr/>
          <p:nvPr/>
        </p:nvSpPr>
        <p:spPr>
          <a:xfrm flipH="1">
            <a:off x="2570297" y="201143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/>
              <p:nvPr/>
            </p:nvSpPr>
            <p:spPr>
              <a:xfrm>
                <a:off x="2655366" y="191701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366" y="1917013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/>
              <p:nvPr/>
            </p:nvSpPr>
            <p:spPr>
              <a:xfrm>
                <a:off x="3385964" y="1917689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964" y="1917689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20">
            <a:extLst>
              <a:ext uri="{FF2B5EF4-FFF2-40B4-BE49-F238E27FC236}">
                <a16:creationId xmlns:a16="http://schemas.microsoft.com/office/drawing/2014/main" id="{F30D7653-8CD8-C346-BB62-A3EC4BB6B61A}"/>
              </a:ext>
            </a:extLst>
          </p:cNvPr>
          <p:cNvSpPr/>
          <p:nvPr/>
        </p:nvSpPr>
        <p:spPr>
          <a:xfrm>
            <a:off x="3862042" y="204582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A66200A-7E22-6E4F-ABC5-14E5E704A5A9}"/>
              </a:ext>
            </a:extLst>
          </p:cNvPr>
          <p:cNvSpPr/>
          <p:nvPr/>
        </p:nvSpPr>
        <p:spPr>
          <a:xfrm>
            <a:off x="6817899" y="199730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748B057-9312-BD4C-B2A4-4AA0955C5F70}"/>
              </a:ext>
            </a:extLst>
          </p:cNvPr>
          <p:cNvGrpSpPr/>
          <p:nvPr/>
        </p:nvGrpSpPr>
        <p:grpSpPr>
          <a:xfrm>
            <a:off x="7052818" y="1927375"/>
            <a:ext cx="536806" cy="263676"/>
            <a:chOff x="5010117" y="1088163"/>
            <a:chExt cx="447338" cy="21973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D40E261-C384-6743-B3C3-101AFCB897B3}"/>
                </a:ext>
              </a:extLst>
            </p:cNvPr>
            <p:cNvSpPr/>
            <p:nvPr/>
          </p:nvSpPr>
          <p:spPr>
            <a:xfrm rot="5400000">
              <a:off x="5162795" y="99803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19AAEE34-4B8C-1A49-A457-E8C0F6572B65}"/>
                </a:ext>
              </a:extLst>
            </p:cNvPr>
            <p:cNvSpPr/>
            <p:nvPr/>
          </p:nvSpPr>
          <p:spPr>
            <a:xfrm flipH="1">
              <a:off x="5384325" y="1088163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88326281-6203-684F-A7BA-38B5EFB38C62}"/>
                </a:ext>
              </a:extLst>
            </p:cNvPr>
            <p:cNvSpPr/>
            <p:nvPr/>
          </p:nvSpPr>
          <p:spPr>
            <a:xfrm>
              <a:off x="5010117" y="1097073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BE0EA713-F1EB-964D-BD6E-E11AD24B0CBB}"/>
              </a:ext>
            </a:extLst>
          </p:cNvPr>
          <p:cNvSpPr/>
          <p:nvPr/>
        </p:nvSpPr>
        <p:spPr>
          <a:xfrm>
            <a:off x="6764390" y="1935105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DEC19F4E-243C-AF4E-806D-B453CEEA2722}"/>
              </a:ext>
            </a:extLst>
          </p:cNvPr>
          <p:cNvSpPr/>
          <p:nvPr/>
        </p:nvSpPr>
        <p:spPr>
          <a:xfrm flipH="1">
            <a:off x="6919859" y="193510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/>
              <p:nvPr/>
            </p:nvSpPr>
            <p:spPr>
              <a:xfrm>
                <a:off x="7566372" y="183828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372" y="1838285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CF57F3-C2C6-0445-86CB-7DE5B7C02AF2}"/>
              </a:ext>
            </a:extLst>
          </p:cNvPr>
          <p:cNvSpPr txBox="1"/>
          <p:nvPr/>
        </p:nvSpPr>
        <p:spPr>
          <a:xfrm>
            <a:off x="3985117" y="1952235"/>
            <a:ext cx="188570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Dot product  (number)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3188526-4FD4-3A4A-8057-F3F298C3730D}"/>
              </a:ext>
            </a:extLst>
          </p:cNvPr>
          <p:cNvSpPr txBox="1"/>
          <p:nvPr/>
        </p:nvSpPr>
        <p:spPr>
          <a:xfrm>
            <a:off x="9552863" y="1900145"/>
            <a:ext cx="122328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Rank 1 Matrix</a:t>
            </a: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3FCB5E30-A4A0-DE4E-B3E6-377CD133D5E8}"/>
              </a:ext>
            </a:extLst>
          </p:cNvPr>
          <p:cNvSpPr/>
          <p:nvPr/>
        </p:nvSpPr>
        <p:spPr>
          <a:xfrm>
            <a:off x="990972" y="1909957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9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v1</a:t>
            </a:r>
            <a:endParaRPr lang="ja-JP" altLang="en-US" sz="19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8008AB7F-82F2-0A42-ABED-17B34B8E05A4}"/>
              </a:ext>
            </a:extLst>
          </p:cNvPr>
          <p:cNvSpPr/>
          <p:nvPr/>
        </p:nvSpPr>
        <p:spPr>
          <a:xfrm>
            <a:off x="9040577" y="2050866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D6320AD-85B2-2043-90A2-29CCDC8833C6}"/>
              </a:ext>
            </a:extLst>
          </p:cNvPr>
          <p:cNvGrpSpPr/>
          <p:nvPr/>
        </p:nvGrpSpPr>
        <p:grpSpPr>
          <a:xfrm>
            <a:off x="8939119" y="1929903"/>
            <a:ext cx="578342" cy="799888"/>
            <a:chOff x="2993085" y="107794"/>
            <a:chExt cx="258051" cy="356903"/>
          </a:xfrm>
        </p:grpSpPr>
        <p:sp>
          <p:nvSpPr>
            <p:cNvPr id="36" name="左大かっこ 35">
              <a:extLst>
                <a:ext uri="{FF2B5EF4-FFF2-40B4-BE49-F238E27FC236}">
                  <a16:creationId xmlns:a16="http://schemas.microsoft.com/office/drawing/2014/main" id="{5BBC3A9C-367D-0F4E-B683-3BEF19EE5348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7" name="左大かっこ 36">
              <a:extLst>
                <a:ext uri="{FF2B5EF4-FFF2-40B4-BE49-F238E27FC236}">
                  <a16:creationId xmlns:a16="http://schemas.microsoft.com/office/drawing/2014/main" id="{19F21CA1-2917-8B43-939B-9AD662901B0E}"/>
                </a:ext>
              </a:extLst>
            </p:cNvPr>
            <p:cNvSpPr/>
            <p:nvPr/>
          </p:nvSpPr>
          <p:spPr>
            <a:xfrm flipH="1">
              <a:off x="3205417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8" name="円/楕円 37">
            <a:extLst>
              <a:ext uri="{FF2B5EF4-FFF2-40B4-BE49-F238E27FC236}">
                <a16:creationId xmlns:a16="http://schemas.microsoft.com/office/drawing/2014/main" id="{DC404F50-3626-734E-8EC2-A685A0FE9CAC}"/>
              </a:ext>
            </a:extLst>
          </p:cNvPr>
          <p:cNvSpPr/>
          <p:nvPr/>
        </p:nvSpPr>
        <p:spPr>
          <a:xfrm>
            <a:off x="9040577" y="229225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FFF8EBDD-C9BF-9443-BA68-441B89A26A14}"/>
              </a:ext>
            </a:extLst>
          </p:cNvPr>
          <p:cNvSpPr/>
          <p:nvPr/>
        </p:nvSpPr>
        <p:spPr>
          <a:xfrm>
            <a:off x="9040577" y="253363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C7A03EE8-6682-B74A-8A7A-153FDDF4102D}"/>
              </a:ext>
            </a:extLst>
          </p:cNvPr>
          <p:cNvSpPr/>
          <p:nvPr/>
        </p:nvSpPr>
        <p:spPr>
          <a:xfrm>
            <a:off x="9290698" y="2050866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AFB39E0F-E652-774F-9902-9DBD8C441045}"/>
              </a:ext>
            </a:extLst>
          </p:cNvPr>
          <p:cNvSpPr/>
          <p:nvPr/>
        </p:nvSpPr>
        <p:spPr>
          <a:xfrm>
            <a:off x="9290698" y="229225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D536D4CC-BFE9-5D46-AA62-6678A8D0CC56}"/>
              </a:ext>
            </a:extLst>
          </p:cNvPr>
          <p:cNvSpPr/>
          <p:nvPr/>
        </p:nvSpPr>
        <p:spPr>
          <a:xfrm>
            <a:off x="9290698" y="253363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/>
              <p:nvPr/>
            </p:nvSpPr>
            <p:spPr>
              <a:xfrm>
                <a:off x="8494948" y="184435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948" y="1844355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/>
              <p:nvPr/>
            </p:nvSpPr>
            <p:spPr>
              <a:xfrm>
                <a:off x="6817899" y="4257442"/>
                <a:ext cx="2862502" cy="6993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99" y="4257442"/>
                <a:ext cx="2862502" cy="699359"/>
              </a:xfrm>
              <a:prstGeom prst="rect">
                <a:avLst/>
              </a:prstGeom>
              <a:blipFill>
                <a:blip r:embed="rId6"/>
                <a:stretch>
                  <a:fillRect t="-1786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/>
              <p:nvPr/>
            </p:nvSpPr>
            <p:spPr>
              <a:xfrm>
                <a:off x="837958" y="4195454"/>
                <a:ext cx="5299278" cy="684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58" y="4195454"/>
                <a:ext cx="5299278" cy="684290"/>
              </a:xfrm>
              <a:prstGeom prst="rect">
                <a:avLst/>
              </a:prstGeom>
              <a:blipFill>
                <a:blip r:embed="rId7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/>
              <p:nvPr/>
            </p:nvSpPr>
            <p:spPr>
              <a:xfrm>
                <a:off x="6644496" y="3071095"/>
                <a:ext cx="4207465" cy="539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is a matrix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. If neither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are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/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the result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is a rank 1 matrix.</a:t>
                </a:r>
                <a:r>
                  <a:rPr lang="ja-JP" altLang="en-US" sz="144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496" y="3071095"/>
                <a:ext cx="4207465" cy="539507"/>
              </a:xfrm>
              <a:prstGeom prst="rect">
                <a:avLst/>
              </a:prstGeom>
              <a:blipFill>
                <a:blip r:embed="rId8"/>
                <a:stretch>
                  <a:fillRect l="-602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/>
              <p:nvPr/>
            </p:nvSpPr>
            <p:spPr>
              <a:xfrm>
                <a:off x="1508194" y="3079950"/>
                <a:ext cx="3600895" cy="539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Dot product</a:t>
                </a:r>
                <a:r>
                  <a:rPr lang="ja-JP" altLang="en-US" sz="144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) is expressed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44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in matrix language and yields a number.</a:t>
                </a: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94" y="3079950"/>
                <a:ext cx="3600895" cy="539507"/>
              </a:xfrm>
              <a:prstGeom prst="rect">
                <a:avLst/>
              </a:prstGeom>
              <a:blipFill>
                <a:blip r:embed="rId9"/>
                <a:stretch>
                  <a:fillRect l="-35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円/楕円 50">
            <a:extLst>
              <a:ext uri="{FF2B5EF4-FFF2-40B4-BE49-F238E27FC236}">
                <a16:creationId xmlns:a16="http://schemas.microsoft.com/office/drawing/2014/main" id="{463199B1-991A-0A4B-8EC6-418DD48EBE22}"/>
              </a:ext>
            </a:extLst>
          </p:cNvPr>
          <p:cNvSpPr/>
          <p:nvPr/>
        </p:nvSpPr>
        <p:spPr>
          <a:xfrm>
            <a:off x="6107067" y="1929834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9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v2</a:t>
            </a:r>
            <a:endParaRPr lang="ja-JP" altLang="en-US" sz="19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853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/>
              <p:nvPr/>
            </p:nvSpPr>
            <p:spPr>
              <a:xfrm>
                <a:off x="2085401" y="1386722"/>
                <a:ext cx="2293452" cy="2692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01" y="1386722"/>
                <a:ext cx="2293452" cy="2692468"/>
              </a:xfrm>
              <a:prstGeom prst="rect">
                <a:avLst/>
              </a:prstGeom>
              <a:blipFill>
                <a:blip r:embed="rId2"/>
                <a:stretch>
                  <a:fillRect b="-14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9DB64F3-EEEA-814A-A4EE-04D63FCB9EDA}"/>
              </a:ext>
            </a:extLst>
          </p:cNvPr>
          <p:cNvGrpSpPr/>
          <p:nvPr/>
        </p:nvGrpSpPr>
        <p:grpSpPr>
          <a:xfrm>
            <a:off x="5290168" y="1503190"/>
            <a:ext cx="1115711" cy="736208"/>
            <a:chOff x="5862370" y="1602191"/>
            <a:chExt cx="1033066" cy="681674"/>
          </a:xfrm>
        </p:grpSpPr>
        <p:sp>
          <p:nvSpPr>
            <p:cNvPr id="86" name="左大かっこ 85">
              <a:extLst>
                <a:ext uri="{FF2B5EF4-FFF2-40B4-BE49-F238E27FC236}">
                  <a16:creationId xmlns:a16="http://schemas.microsoft.com/office/drawing/2014/main" id="{B165B1D8-1223-6E46-AFC8-7D3E55467D4A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左大かっこ 86">
              <a:extLst>
                <a:ext uri="{FF2B5EF4-FFF2-40B4-BE49-F238E27FC236}">
                  <a16:creationId xmlns:a16="http://schemas.microsoft.com/office/drawing/2014/main" id="{FD83CF24-9FAB-BB41-8E87-D6D9851D3909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239074C-F7BA-214A-8888-5BFE1E00F7F8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44A8D136-9F6A-0545-AE56-4E01C85A58AD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B26F2828-1173-A04A-87B8-8A49B1976707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91" name="左大かっこ 90">
                <a:extLst>
                  <a:ext uri="{FF2B5EF4-FFF2-40B4-BE49-F238E27FC236}">
                    <a16:creationId xmlns:a16="http://schemas.microsoft.com/office/drawing/2014/main" id="{FE7BFC06-3909-874C-9D2C-3DA80AE19C13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2" name="左大かっこ 91">
                <a:extLst>
                  <a:ext uri="{FF2B5EF4-FFF2-40B4-BE49-F238E27FC236}">
                    <a16:creationId xmlns:a16="http://schemas.microsoft.com/office/drawing/2014/main" id="{CF4EC5C6-F2A5-0E4C-8B1C-A15086622C9B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31F184A2-CC63-BC40-B1F1-F2A1F6F1D849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B5A73766-D83C-9F46-9FC9-34971544E0DB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FFAB2B5-8594-C548-9EB8-99D005D5E909}"/>
              </a:ext>
            </a:extLst>
          </p:cNvPr>
          <p:cNvGrpSpPr/>
          <p:nvPr/>
        </p:nvGrpSpPr>
        <p:grpSpPr>
          <a:xfrm>
            <a:off x="5290168" y="2421988"/>
            <a:ext cx="1591002" cy="722432"/>
            <a:chOff x="5796997" y="2282456"/>
            <a:chExt cx="1473150" cy="668918"/>
          </a:xfrm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31D55D57-E621-0349-9F0F-618EFDF9884A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E8B73C30-D49F-1449-B0D7-07BF3C8B197E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BC0F124-CABD-7344-B09E-6DF994EF7475}"/>
                </a:ext>
              </a:extLst>
            </p:cNvPr>
            <p:cNvSpPr/>
            <p:nvPr/>
          </p:nvSpPr>
          <p:spPr>
            <a:xfrm rot="5400000">
              <a:off x="7070176" y="2766377"/>
              <a:ext cx="159928" cy="15435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2EF9D854-99F1-9D4F-B684-CDF6C709DF41}"/>
                </a:ext>
              </a:extLst>
            </p:cNvPr>
            <p:cNvSpPr/>
            <p:nvPr/>
          </p:nvSpPr>
          <p:spPr>
            <a:xfrm rot="5400000">
              <a:off x="6982446" y="2459562"/>
              <a:ext cx="147966" cy="34650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8B935597-824D-F740-8178-FEB212AD2012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FCB82197-2104-8541-93A2-1BDFA7FDC102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A30046EB-E911-5949-A98B-5B5B8A0B5CD4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101" name="左大かっこ 100">
                <a:extLst>
                  <a:ext uri="{FF2B5EF4-FFF2-40B4-BE49-F238E27FC236}">
                    <a16:creationId xmlns:a16="http://schemas.microsoft.com/office/drawing/2014/main" id="{8A1D2B2C-7599-1C46-BD77-C981EEB5E18D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2" name="左大かっこ 101">
                <a:extLst>
                  <a:ext uri="{FF2B5EF4-FFF2-40B4-BE49-F238E27FC236}">
                    <a16:creationId xmlns:a16="http://schemas.microsoft.com/office/drawing/2014/main" id="{F89F233B-88E4-D64D-85FD-FDBB45C6350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0C733D59-F072-9B47-B138-C1B16F4FAF29}"/>
                </a:ext>
              </a:extLst>
            </p:cNvPr>
            <p:cNvGrpSpPr/>
            <p:nvPr/>
          </p:nvGrpSpPr>
          <p:grpSpPr>
            <a:xfrm>
              <a:off x="6597647" y="2282456"/>
              <a:ext cx="672500" cy="666573"/>
              <a:chOff x="1757238" y="3450771"/>
              <a:chExt cx="672500" cy="666573"/>
            </a:xfrm>
          </p:grpSpPr>
          <p:sp>
            <p:nvSpPr>
              <p:cNvPr id="112" name="左大かっこ 111">
                <a:extLst>
                  <a:ext uri="{FF2B5EF4-FFF2-40B4-BE49-F238E27FC236}">
                    <a16:creationId xmlns:a16="http://schemas.microsoft.com/office/drawing/2014/main" id="{D1D9B9C5-292C-1140-9FCA-923BF774C0E2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3" name="左大かっこ 112">
                <a:extLst>
                  <a:ext uri="{FF2B5EF4-FFF2-40B4-BE49-F238E27FC236}">
                    <a16:creationId xmlns:a16="http://schemas.microsoft.com/office/drawing/2014/main" id="{9CF02EDE-4D09-8A4E-8D98-7B1CEE080A3C}"/>
                  </a:ext>
                </a:extLst>
              </p:cNvPr>
              <p:cNvSpPr/>
              <p:nvPr/>
            </p:nvSpPr>
            <p:spPr>
              <a:xfrm flipH="1">
                <a:off x="2344350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FD1533B9-1174-D648-B34F-2A7EECCB0A90}"/>
              </a:ext>
            </a:extLst>
          </p:cNvPr>
          <p:cNvGrpSpPr/>
          <p:nvPr/>
        </p:nvGrpSpPr>
        <p:grpSpPr>
          <a:xfrm>
            <a:off x="6154869" y="3305458"/>
            <a:ext cx="713238" cy="719899"/>
            <a:chOff x="1757238" y="3450771"/>
            <a:chExt cx="660405" cy="666573"/>
          </a:xfrm>
        </p:grpSpPr>
        <p:sp>
          <p:nvSpPr>
            <p:cNvPr id="123" name="円/楕円 122">
              <a:extLst>
                <a:ext uri="{FF2B5EF4-FFF2-40B4-BE49-F238E27FC236}">
                  <a16:creationId xmlns:a16="http://schemas.microsoft.com/office/drawing/2014/main" id="{5A247155-2504-A840-9910-73307802CD0E}"/>
                </a:ext>
              </a:extLst>
            </p:cNvPr>
            <p:cNvSpPr/>
            <p:nvPr/>
          </p:nvSpPr>
          <p:spPr>
            <a:xfrm>
              <a:off x="1841785" y="3534874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F7D6F145-2364-D445-8723-C455D3187021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左大かっこ 124">
              <a:extLst>
                <a:ext uri="{FF2B5EF4-FFF2-40B4-BE49-F238E27FC236}">
                  <a16:creationId xmlns:a16="http://schemas.microsoft.com/office/drawing/2014/main" id="{58614B74-2142-0D4E-8AF7-C41040D48700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6" name="円/楕円 125">
              <a:extLst>
                <a:ext uri="{FF2B5EF4-FFF2-40B4-BE49-F238E27FC236}">
                  <a16:creationId xmlns:a16="http://schemas.microsoft.com/office/drawing/2014/main" id="{EBA752EF-0E10-4540-9858-4F2963A1EF20}"/>
                </a:ext>
              </a:extLst>
            </p:cNvPr>
            <p:cNvSpPr/>
            <p:nvPr/>
          </p:nvSpPr>
          <p:spPr>
            <a:xfrm>
              <a:off x="2044016" y="3534874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円/楕円 126">
              <a:extLst>
                <a:ext uri="{FF2B5EF4-FFF2-40B4-BE49-F238E27FC236}">
                  <a16:creationId xmlns:a16="http://schemas.microsoft.com/office/drawing/2014/main" id="{02C3E9FD-6566-F348-9082-A419A659970D}"/>
                </a:ext>
              </a:extLst>
            </p:cNvPr>
            <p:cNvSpPr/>
            <p:nvPr/>
          </p:nvSpPr>
          <p:spPr>
            <a:xfrm>
              <a:off x="2045334" y="3747934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8" name="円/楕円 127">
              <a:extLst>
                <a:ext uri="{FF2B5EF4-FFF2-40B4-BE49-F238E27FC236}">
                  <a16:creationId xmlns:a16="http://schemas.microsoft.com/office/drawing/2014/main" id="{A7602754-F698-6249-929B-07CC00D6C8CF}"/>
                </a:ext>
              </a:extLst>
            </p:cNvPr>
            <p:cNvSpPr/>
            <p:nvPr/>
          </p:nvSpPr>
          <p:spPr>
            <a:xfrm>
              <a:off x="2246247" y="3534874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95BCDBD8-ABEB-D34C-9BC8-081D19A99EFC}"/>
                </a:ext>
              </a:extLst>
            </p:cNvPr>
            <p:cNvSpPr/>
            <p:nvPr/>
          </p:nvSpPr>
          <p:spPr>
            <a:xfrm>
              <a:off x="2247565" y="3747934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21A78AC4-7038-FB43-9427-F128103D7A89}"/>
                </a:ext>
              </a:extLst>
            </p:cNvPr>
            <p:cNvSpPr/>
            <p:nvPr/>
          </p:nvSpPr>
          <p:spPr>
            <a:xfrm>
              <a:off x="2246418" y="3959913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897265F8-CD12-1A46-990F-9A00BDA073C7}"/>
              </a:ext>
            </a:extLst>
          </p:cNvPr>
          <p:cNvGrpSpPr/>
          <p:nvPr/>
        </p:nvGrpSpPr>
        <p:grpSpPr>
          <a:xfrm>
            <a:off x="5290167" y="3336693"/>
            <a:ext cx="698903" cy="719899"/>
            <a:chOff x="1000256" y="3453676"/>
            <a:chExt cx="647132" cy="666573"/>
          </a:xfrm>
        </p:grpSpPr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07F2DE92-B391-764B-AA43-297F1DDED159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D67535F7-0406-424C-9475-214F018A99B4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4" name="左大かっこ 133">
              <a:extLst>
                <a:ext uri="{FF2B5EF4-FFF2-40B4-BE49-F238E27FC236}">
                  <a16:creationId xmlns:a16="http://schemas.microsoft.com/office/drawing/2014/main" id="{5811B063-F3A1-954B-A5FA-FBFCA5E40C40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5" name="左大かっこ 134">
              <a:extLst>
                <a:ext uri="{FF2B5EF4-FFF2-40B4-BE49-F238E27FC236}">
                  <a16:creationId xmlns:a16="http://schemas.microsoft.com/office/drawing/2014/main" id="{64F18BDC-6CC9-A546-B66F-6F2901C6A83C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D1E11F1-151C-B542-9916-F4398D29D2E1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E2981F6-EF91-4C4C-A6B5-93785C5A7FF2}"/>
              </a:ext>
            </a:extLst>
          </p:cNvPr>
          <p:cNvGrpSpPr/>
          <p:nvPr/>
        </p:nvGrpSpPr>
        <p:grpSpPr>
          <a:xfrm>
            <a:off x="5290168" y="4198657"/>
            <a:ext cx="2365129" cy="728964"/>
            <a:chOff x="1803229" y="1665329"/>
            <a:chExt cx="2189934" cy="674967"/>
          </a:xfrm>
        </p:grpSpPr>
        <p:sp>
          <p:nvSpPr>
            <p:cNvPr id="137" name="円/楕円 136">
              <a:extLst>
                <a:ext uri="{FF2B5EF4-FFF2-40B4-BE49-F238E27FC236}">
                  <a16:creationId xmlns:a16="http://schemas.microsoft.com/office/drawing/2014/main" id="{3D7AE9B6-15F0-DC45-BBC9-062D0937928A}"/>
                </a:ext>
              </a:extLst>
            </p:cNvPr>
            <p:cNvSpPr/>
            <p:nvPr/>
          </p:nvSpPr>
          <p:spPr>
            <a:xfrm>
              <a:off x="2644759" y="1771620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BF41B40F-C8C6-FE46-A68E-74AB58DB84E3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9" name="左大かっこ 138">
              <a:extLst>
                <a:ext uri="{FF2B5EF4-FFF2-40B4-BE49-F238E27FC236}">
                  <a16:creationId xmlns:a16="http://schemas.microsoft.com/office/drawing/2014/main" id="{EC37072E-AE6B-CE4F-9AE8-23F4D859DE9C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0" name="円/楕円 139">
              <a:extLst>
                <a:ext uri="{FF2B5EF4-FFF2-40B4-BE49-F238E27FC236}">
                  <a16:creationId xmlns:a16="http://schemas.microsoft.com/office/drawing/2014/main" id="{EEA89A95-B303-564D-8B87-8DAA78AE83C2}"/>
                </a:ext>
              </a:extLst>
            </p:cNvPr>
            <p:cNvSpPr/>
            <p:nvPr/>
          </p:nvSpPr>
          <p:spPr>
            <a:xfrm>
              <a:off x="2853192" y="1972775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73136036-1413-0949-9854-4CCE889D1BB6}"/>
                </a:ext>
              </a:extLst>
            </p:cNvPr>
            <p:cNvSpPr/>
            <p:nvPr/>
          </p:nvSpPr>
          <p:spPr>
            <a:xfrm>
              <a:off x="3050975" y="2173929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E723D35E-CFEB-3048-95DD-429233B3783A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85505908-7E76-EF4B-A7F7-D4AADA1AAD41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0F35446E-3B6E-164D-BB8C-E4DD5FD1D1E8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ABE376D7-801A-FF44-B1AA-5687572D2E62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6" name="左大かっこ 145">
                <a:extLst>
                  <a:ext uri="{FF2B5EF4-FFF2-40B4-BE49-F238E27FC236}">
                    <a16:creationId xmlns:a16="http://schemas.microsoft.com/office/drawing/2014/main" id="{E3D17994-E518-D146-92E2-B582C791E89C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0D9AF577-ED26-0247-835F-BF9717F48417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0" name="左大かっこ 149">
              <a:extLst>
                <a:ext uri="{FF2B5EF4-FFF2-40B4-BE49-F238E27FC236}">
                  <a16:creationId xmlns:a16="http://schemas.microsoft.com/office/drawing/2014/main" id="{30F0D7A0-A175-0540-87B5-41A63AC5F0F0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1" name="左大かっこ 150">
              <a:extLst>
                <a:ext uri="{FF2B5EF4-FFF2-40B4-BE49-F238E27FC236}">
                  <a16:creationId xmlns:a16="http://schemas.microsoft.com/office/drawing/2014/main" id="{04200262-676D-E944-B3F3-FA0F0D0714EB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3D90BE69-177C-E845-812A-0577FBF4BB32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1DEF07B4-8B5A-BB4A-B865-D1BCCAA39E78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6A0933DD-309F-664C-AE2C-619929FDF4EA}"/>
                </a:ext>
              </a:extLst>
            </p:cNvPr>
            <p:cNvSpPr/>
            <p:nvPr/>
          </p:nvSpPr>
          <p:spPr>
            <a:xfrm>
              <a:off x="3347955" y="2133021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ED1739BF-B008-1543-A612-84EF01B408B8}"/>
              </a:ext>
            </a:extLst>
          </p:cNvPr>
          <p:cNvGrpSpPr/>
          <p:nvPr/>
        </p:nvGrpSpPr>
        <p:grpSpPr>
          <a:xfrm>
            <a:off x="5289526" y="5071129"/>
            <a:ext cx="1913311" cy="731706"/>
            <a:chOff x="2218520" y="1615969"/>
            <a:chExt cx="1771584" cy="677505"/>
          </a:xfrm>
        </p:grpSpPr>
        <p:sp>
          <p:nvSpPr>
            <p:cNvPr id="156" name="円/楕円 155">
              <a:extLst>
                <a:ext uri="{FF2B5EF4-FFF2-40B4-BE49-F238E27FC236}">
                  <a16:creationId xmlns:a16="http://schemas.microsoft.com/office/drawing/2014/main" id="{7AD88B43-E155-A342-8AFB-2BBF61C41008}"/>
                </a:ext>
              </a:extLst>
            </p:cNvPr>
            <p:cNvSpPr/>
            <p:nvPr/>
          </p:nvSpPr>
          <p:spPr>
            <a:xfrm>
              <a:off x="3068690" y="1724798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7" name="円/楕円 156">
              <a:extLst>
                <a:ext uri="{FF2B5EF4-FFF2-40B4-BE49-F238E27FC236}">
                  <a16:creationId xmlns:a16="http://schemas.microsoft.com/office/drawing/2014/main" id="{DAC3C1D9-71E4-B140-A256-C896FC062810}"/>
                </a:ext>
              </a:extLst>
            </p:cNvPr>
            <p:cNvSpPr/>
            <p:nvPr/>
          </p:nvSpPr>
          <p:spPr>
            <a:xfrm>
              <a:off x="3268810" y="1917639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D50B3152-F369-4543-8B04-944E85A1E451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D4DC167C-E638-BC49-80DD-922F91FC032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205BC452-B496-0543-A793-420B98759571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8BA65ABC-8FD1-E443-B4BE-09E490E758D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5369556B-5F26-8547-B6E5-7902D1E7874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E6D43463-B8F0-6041-AE3E-0D63F9C5E562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9" name="左大かっこ 158">
              <a:extLst>
                <a:ext uri="{FF2B5EF4-FFF2-40B4-BE49-F238E27FC236}">
                  <a16:creationId xmlns:a16="http://schemas.microsoft.com/office/drawing/2014/main" id="{7986BE57-2CD2-FC46-B0C6-FC33681F6057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0" name="左大かっこ 159">
              <a:extLst>
                <a:ext uri="{FF2B5EF4-FFF2-40B4-BE49-F238E27FC236}">
                  <a16:creationId xmlns:a16="http://schemas.microsoft.com/office/drawing/2014/main" id="{9BBD1FE9-57D9-034B-8E6A-45A8EC25B4EB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B04ACAC6-F61F-724B-9C7E-EEF2A1F6CEAC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BE7BE666-5FCF-C548-A6F9-CCA09F2B39EA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4" name="左大かっこ 163">
              <a:extLst>
                <a:ext uri="{FF2B5EF4-FFF2-40B4-BE49-F238E27FC236}">
                  <a16:creationId xmlns:a16="http://schemas.microsoft.com/office/drawing/2014/main" id="{C6FCC9D4-67E7-E648-88E0-20F9BD159F03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5" name="左大かっこ 164">
              <a:extLst>
                <a:ext uri="{FF2B5EF4-FFF2-40B4-BE49-F238E27FC236}">
                  <a16:creationId xmlns:a16="http://schemas.microsoft.com/office/drawing/2014/main" id="{1ADC9C2B-47AB-8F49-BF6E-7558343A426E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AD07811-7EA6-C14C-A863-6921F2FA79A3}"/>
              </a:ext>
            </a:extLst>
          </p:cNvPr>
          <p:cNvSpPr txBox="1"/>
          <p:nvPr/>
        </p:nvSpPr>
        <p:spPr>
          <a:xfrm>
            <a:off x="7980610" y="1515469"/>
            <a:ext cx="276514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Independent columns in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Row echelon form in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Leads to column rank = row rank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A3CBA23-CC57-9244-A930-866B60C8E18F}"/>
              </a:ext>
            </a:extLst>
          </p:cNvPr>
          <p:cNvSpPr txBox="1"/>
          <p:nvPr/>
        </p:nvSpPr>
        <p:spPr>
          <a:xfrm>
            <a:off x="8061228" y="2373860"/>
            <a:ext cx="312066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LU</a:t>
            </a:r>
            <a:r>
              <a:rPr lang="en-US" altLang="ja-JP" sz="1296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from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Gaussian elimination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(Lower triangular) (Upper triangular)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11DBE5B-239F-4349-85C0-61A2A78287B6}"/>
              </a:ext>
            </a:extLst>
          </p:cNvPr>
          <p:cNvSpPr txBox="1"/>
          <p:nvPr/>
        </p:nvSpPr>
        <p:spPr>
          <a:xfrm>
            <a:off x="8061230" y="3285469"/>
            <a:ext cx="312066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QR</a:t>
            </a:r>
            <a:r>
              <a:rPr lang="en-US" altLang="ja-JP" sz="1296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as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Gram-Schmidt orthogonalization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Orthogonal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 and triangular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/>
              <p:nvPr/>
            </p:nvSpPr>
            <p:spPr>
              <a:xfrm>
                <a:off x="8061229" y="4195121"/>
                <a:ext cx="3235421" cy="7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Eigenvalue decomposition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 symmetric matrix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Eigenvectors in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eigenvalues in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44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ja-JP" sz="1296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229" y="4195121"/>
                <a:ext cx="3235421" cy="712759"/>
              </a:xfrm>
              <a:prstGeom prst="rect">
                <a:avLst/>
              </a:prstGeom>
              <a:blipFill>
                <a:blip r:embed="rId3"/>
                <a:stretch>
                  <a:fillRect l="-391" t="-1754" b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/>
              <p:nvPr/>
            </p:nvSpPr>
            <p:spPr>
              <a:xfrm>
                <a:off x="8061228" y="5030426"/>
                <a:ext cx="3235420" cy="7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 decomposition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all matrices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44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ja-JP" sz="1296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228" y="5030426"/>
                <a:ext cx="3235420" cy="712759"/>
              </a:xfrm>
              <a:prstGeom prst="rect">
                <a:avLst/>
              </a:prstGeom>
              <a:blipFill>
                <a:blip r:embed="rId4"/>
                <a:stretch>
                  <a:fillRect l="-391" t="-1754" b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/>
              <p:nvPr/>
            </p:nvSpPr>
            <p:spPr>
              <a:xfrm>
                <a:off x="2395958" y="4033835"/>
                <a:ext cx="2293452" cy="18274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888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3888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3888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958" y="4033835"/>
                <a:ext cx="2293452" cy="1827423"/>
              </a:xfrm>
              <a:prstGeom prst="rect">
                <a:avLst/>
              </a:prstGeom>
              <a:blipFill>
                <a:blip r:embed="rId5"/>
                <a:stretch>
                  <a:fillRect l="-4396" r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09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5B06B2C-0A79-E464-BD23-98602E822189}"/>
              </a:ext>
            </a:extLst>
          </p:cNvPr>
          <p:cNvGrpSpPr/>
          <p:nvPr/>
        </p:nvGrpSpPr>
        <p:grpSpPr>
          <a:xfrm>
            <a:off x="3952228" y="1004246"/>
            <a:ext cx="1033066" cy="681674"/>
            <a:chOff x="5862370" y="1602191"/>
            <a:chExt cx="1033066" cy="681674"/>
          </a:xfrm>
        </p:grpSpPr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B32C9301-0673-BE65-B21F-96F1B3AED901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9B799E84-FE43-C72A-6327-58997164F19C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B873694-12CA-7DAD-85D5-EAF057BE541A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A21CA542-3E30-5A15-C061-0340263E87CE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F1129623-AC5A-9473-E6FE-914291916E0D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36" name="左大かっこ 35">
                <a:extLst>
                  <a:ext uri="{FF2B5EF4-FFF2-40B4-BE49-F238E27FC236}">
                    <a16:creationId xmlns:a16="http://schemas.microsoft.com/office/drawing/2014/main" id="{67464EF1-946F-3D7D-AA1C-CEA753247F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左大かっこ 36">
                <a:extLst>
                  <a:ext uri="{FF2B5EF4-FFF2-40B4-BE49-F238E27FC236}">
                    <a16:creationId xmlns:a16="http://schemas.microsoft.com/office/drawing/2014/main" id="{51D03A5F-DB30-4B0F-8DD8-52B9615E429E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E3288A91-0747-22D6-AB33-8DFE23A02EEC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4408048E-43E0-4264-9A74-735809591366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2040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9849CFF-480B-4DE2-E5DD-A4B7C886C992}"/>
              </a:ext>
            </a:extLst>
          </p:cNvPr>
          <p:cNvGrpSpPr/>
          <p:nvPr/>
        </p:nvGrpSpPr>
        <p:grpSpPr>
          <a:xfrm>
            <a:off x="5290168" y="2421988"/>
            <a:ext cx="1591002" cy="722432"/>
            <a:chOff x="5796997" y="2282456"/>
            <a:chExt cx="1473150" cy="668918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6DE82AC8-34CE-CF09-DCBE-FC68BB6FB19E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9B09926-F824-0B0F-914D-1EE797F07C9B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635322B-E1B0-4D49-B395-74E298ACE168}"/>
                </a:ext>
              </a:extLst>
            </p:cNvPr>
            <p:cNvSpPr/>
            <p:nvPr/>
          </p:nvSpPr>
          <p:spPr>
            <a:xfrm rot="5400000">
              <a:off x="7070176" y="2766377"/>
              <a:ext cx="159928" cy="15435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239F5931-A73A-29FE-12EC-FEDDE6885A0A}"/>
                </a:ext>
              </a:extLst>
            </p:cNvPr>
            <p:cNvSpPr/>
            <p:nvPr/>
          </p:nvSpPr>
          <p:spPr>
            <a:xfrm rot="5400000">
              <a:off x="6982446" y="2459562"/>
              <a:ext cx="147966" cy="34650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9EC8CE0-16F5-D359-8C66-4A240F38DB44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20D65CB-4851-403A-D97A-1A8B8EA6935B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3A40E04-13E8-1BD5-D242-074B0409972C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26" name="左大かっこ 25">
                <a:extLst>
                  <a:ext uri="{FF2B5EF4-FFF2-40B4-BE49-F238E27FC236}">
                    <a16:creationId xmlns:a16="http://schemas.microsoft.com/office/drawing/2014/main" id="{1FC9507E-65CC-E224-CE4B-9F366D2A0D6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7" name="左大かっこ 26">
                <a:extLst>
                  <a:ext uri="{FF2B5EF4-FFF2-40B4-BE49-F238E27FC236}">
                    <a16:creationId xmlns:a16="http://schemas.microsoft.com/office/drawing/2014/main" id="{E114C708-E4AE-B9D2-AEE1-DB1A58D185D6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CC3E5746-041E-91E2-79F3-6BE107F715FF}"/>
                </a:ext>
              </a:extLst>
            </p:cNvPr>
            <p:cNvGrpSpPr/>
            <p:nvPr/>
          </p:nvGrpSpPr>
          <p:grpSpPr>
            <a:xfrm>
              <a:off x="6597647" y="2282456"/>
              <a:ext cx="672500" cy="666573"/>
              <a:chOff x="1757238" y="3450771"/>
              <a:chExt cx="672500" cy="666573"/>
            </a:xfrm>
          </p:grpSpPr>
          <p:sp>
            <p:nvSpPr>
              <p:cNvPr id="24" name="左大かっこ 23">
                <a:extLst>
                  <a:ext uri="{FF2B5EF4-FFF2-40B4-BE49-F238E27FC236}">
                    <a16:creationId xmlns:a16="http://schemas.microsoft.com/office/drawing/2014/main" id="{002EF1CE-6637-B01F-076C-BEBE2AAF4734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5" name="左大かっこ 24">
                <a:extLst>
                  <a:ext uri="{FF2B5EF4-FFF2-40B4-BE49-F238E27FC236}">
                    <a16:creationId xmlns:a16="http://schemas.microsoft.com/office/drawing/2014/main" id="{70839A8C-B1BA-1D7D-1E3B-FBBAEDF50CE5}"/>
                  </a:ext>
                </a:extLst>
              </p:cNvPr>
              <p:cNvSpPr/>
              <p:nvPr/>
            </p:nvSpPr>
            <p:spPr>
              <a:xfrm flipH="1">
                <a:off x="2344350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3089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E53FF32-83B7-EA0A-8503-F59AD682DFB5}"/>
              </a:ext>
            </a:extLst>
          </p:cNvPr>
          <p:cNvGrpSpPr/>
          <p:nvPr/>
        </p:nvGrpSpPr>
        <p:grpSpPr>
          <a:xfrm>
            <a:off x="3952228" y="2577974"/>
            <a:ext cx="1461055" cy="678561"/>
            <a:chOff x="3952228" y="2577974"/>
            <a:chExt cx="1461055" cy="678561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B83E7BC8-6E26-0482-EAB0-875A1B38B819}"/>
                </a:ext>
              </a:extLst>
            </p:cNvPr>
            <p:cNvGrpSpPr/>
            <p:nvPr/>
          </p:nvGrpSpPr>
          <p:grpSpPr>
            <a:xfrm>
              <a:off x="4752878" y="2577974"/>
              <a:ext cx="660405" cy="666573"/>
              <a:chOff x="1757238" y="3467704"/>
              <a:chExt cx="660405" cy="666573"/>
            </a:xfrm>
          </p:grpSpPr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3A1D467-D47F-EC6E-4DB7-4B7F4048FBC7}"/>
                  </a:ext>
                </a:extLst>
              </p:cNvPr>
              <p:cNvSpPr/>
              <p:nvPr/>
            </p:nvSpPr>
            <p:spPr>
              <a:xfrm>
                <a:off x="1841785" y="3534874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CC732F15-6172-1738-421B-4622A8E6053B}"/>
                  </a:ext>
                </a:extLst>
              </p:cNvPr>
              <p:cNvSpPr/>
              <p:nvPr/>
            </p:nvSpPr>
            <p:spPr>
              <a:xfrm>
                <a:off x="1757238" y="3467704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16B631E0-0146-E496-E222-38F6333119D8}"/>
                  </a:ext>
                </a:extLst>
              </p:cNvPr>
              <p:cNvSpPr/>
              <p:nvPr/>
            </p:nvSpPr>
            <p:spPr>
              <a:xfrm flipH="1">
                <a:off x="2332255" y="346770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9EEB2045-D892-213B-D455-491B8CD35659}"/>
                  </a:ext>
                </a:extLst>
              </p:cNvPr>
              <p:cNvSpPr/>
              <p:nvPr/>
            </p:nvSpPr>
            <p:spPr>
              <a:xfrm>
                <a:off x="2044016" y="3534874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8AF70F1E-407C-8095-2327-45A485B88DB0}"/>
                  </a:ext>
                </a:extLst>
              </p:cNvPr>
              <p:cNvSpPr/>
              <p:nvPr/>
            </p:nvSpPr>
            <p:spPr>
              <a:xfrm>
                <a:off x="2045334" y="3747934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1485DFE1-85FB-6B02-3C5D-8AB94EC42DFA}"/>
                  </a:ext>
                </a:extLst>
              </p:cNvPr>
              <p:cNvSpPr/>
              <p:nvPr/>
            </p:nvSpPr>
            <p:spPr>
              <a:xfrm>
                <a:off x="2246247" y="3534874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/楕円 15">
                <a:extLst>
                  <a:ext uri="{FF2B5EF4-FFF2-40B4-BE49-F238E27FC236}">
                    <a16:creationId xmlns:a16="http://schemas.microsoft.com/office/drawing/2014/main" id="{82F453B7-56DF-3A1C-4791-305307CA2114}"/>
                  </a:ext>
                </a:extLst>
              </p:cNvPr>
              <p:cNvSpPr/>
              <p:nvPr/>
            </p:nvSpPr>
            <p:spPr>
              <a:xfrm>
                <a:off x="2247565" y="3747934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36DD3B44-B2EF-2F1E-B39F-B845306F81EC}"/>
                  </a:ext>
                </a:extLst>
              </p:cNvPr>
              <p:cNvSpPr/>
              <p:nvPr/>
            </p:nvSpPr>
            <p:spPr>
              <a:xfrm>
                <a:off x="2246418" y="3959913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1943F32-7ADA-E525-3FBE-3434D5D4780B}"/>
                </a:ext>
              </a:extLst>
            </p:cNvPr>
            <p:cNvGrpSpPr/>
            <p:nvPr/>
          </p:nvGrpSpPr>
          <p:grpSpPr>
            <a:xfrm>
              <a:off x="3952228" y="2589962"/>
              <a:ext cx="647132" cy="666573"/>
              <a:chOff x="1000256" y="3453676"/>
              <a:chExt cx="64713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183478C-482D-60E9-4839-CE53BDF8EDED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BEEB573-BCF1-F573-BE8C-43199A23C37C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5BF0F837-07EA-72A7-944F-6726D77E68F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68FF0F46-4FB4-0F2A-1479-3989ED8EFE64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553537A3-94FB-9A65-0FE7-EF404D997E19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5428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58A5139-2F22-731C-009F-4D59F44C9A94}"/>
              </a:ext>
            </a:extLst>
          </p:cNvPr>
          <p:cNvGrpSpPr/>
          <p:nvPr/>
        </p:nvGrpSpPr>
        <p:grpSpPr>
          <a:xfrm>
            <a:off x="3952228" y="3395467"/>
            <a:ext cx="2189934" cy="674967"/>
            <a:chOff x="1803229" y="1665329"/>
            <a:chExt cx="2189934" cy="674967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B2962F3-2F77-F353-F77C-D6281AD1A81E}"/>
                </a:ext>
              </a:extLst>
            </p:cNvPr>
            <p:cNvSpPr/>
            <p:nvPr/>
          </p:nvSpPr>
          <p:spPr>
            <a:xfrm>
              <a:off x="2644758" y="177162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5146EE56-BE10-F031-0789-A1C2015C6688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65CE61CB-2312-495E-BE75-BA8AB952A051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C3FF7A5C-9D1C-C360-7514-B58F8BD65227}"/>
                </a:ext>
              </a:extLst>
            </p:cNvPr>
            <p:cNvSpPr/>
            <p:nvPr/>
          </p:nvSpPr>
          <p:spPr>
            <a:xfrm>
              <a:off x="2853192" y="1972775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A6775EAA-6CB6-04A0-5D36-1D409367611E}"/>
                </a:ext>
              </a:extLst>
            </p:cNvPr>
            <p:cNvSpPr/>
            <p:nvPr/>
          </p:nvSpPr>
          <p:spPr>
            <a:xfrm>
              <a:off x="3050975" y="2173930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FB05386-89C2-823B-E9B0-23EF72F61633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1071105-782C-9DD6-207F-B72F84F84125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4FFC5E23-66A8-866B-D26B-2D939ADE4BFF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左大かっこ 15">
                <a:extLst>
                  <a:ext uri="{FF2B5EF4-FFF2-40B4-BE49-F238E27FC236}">
                    <a16:creationId xmlns:a16="http://schemas.microsoft.com/office/drawing/2014/main" id="{4FB35D16-F9E8-5C19-633B-EC7C291B3ED6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左大かっこ 16">
                <a:extLst>
                  <a:ext uri="{FF2B5EF4-FFF2-40B4-BE49-F238E27FC236}">
                    <a16:creationId xmlns:a16="http://schemas.microsoft.com/office/drawing/2014/main" id="{24E22A93-9E82-9F6E-DBE7-A8E6B6E3108D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61E32DC3-E290-A3C8-AEC5-0B3AA71114A4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A734C782-1E39-99F0-4BE2-ED064BB238CA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6E56DE6C-881D-70C3-B0B3-C396715C3314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884E096-CE49-C506-5614-1988C3579E8F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7153315-279A-450E-C7E8-52EA0C304198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43A857B-4721-1745-805D-492F90928311}"/>
                </a:ext>
              </a:extLst>
            </p:cNvPr>
            <p:cNvSpPr/>
            <p:nvPr/>
          </p:nvSpPr>
          <p:spPr>
            <a:xfrm>
              <a:off x="3351801" y="2134186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414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BD805F6-122E-5821-0F89-DBDB2BDA2471}"/>
              </a:ext>
            </a:extLst>
          </p:cNvPr>
          <p:cNvGrpSpPr/>
          <p:nvPr/>
        </p:nvGrpSpPr>
        <p:grpSpPr>
          <a:xfrm>
            <a:off x="3951634" y="4175318"/>
            <a:ext cx="1771584" cy="677505"/>
            <a:chOff x="2218520" y="1615969"/>
            <a:chExt cx="1771584" cy="677505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7EBA1E22-C1B9-7A5C-1153-CCC1EC0DA683}"/>
                </a:ext>
              </a:extLst>
            </p:cNvPr>
            <p:cNvSpPr/>
            <p:nvPr/>
          </p:nvSpPr>
          <p:spPr>
            <a:xfrm>
              <a:off x="3060049" y="1724799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18D496FA-A921-5B76-384A-FDDA29447470}"/>
                </a:ext>
              </a:extLst>
            </p:cNvPr>
            <p:cNvSpPr/>
            <p:nvPr/>
          </p:nvSpPr>
          <p:spPr>
            <a:xfrm>
              <a:off x="3260170" y="1917640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930DA2E-375E-55FF-6973-3FA5DCF2208A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B4AD7BA-8C26-6E88-B802-A80C706DBD14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8B3055A-F389-DD84-E841-3197DF69C120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DDC507B5-05ED-EA09-12C7-BE65535201D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347C7CB5-CD50-5421-8151-FEB0704398A7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8176CB0-8C21-E11F-61BB-9F4FD58FA44A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19965BA-7D7C-D8FF-4271-D429201978FD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C77BC545-D0BB-3CBC-0218-2FFB1DC6ABD4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E90C9DE-831E-E89C-5939-D1D57C0D1B93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4B83529-749E-6E6E-B5A2-C66ED861AE55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E7AE52C8-F5D9-3069-551C-0B4E4351D559}"/>
                </a:ext>
              </a:extLst>
            </p:cNvPr>
            <p:cNvSpPr/>
            <p:nvPr/>
          </p:nvSpPr>
          <p:spPr>
            <a:xfrm>
              <a:off x="2979012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DFB7439A-6981-1750-9AA5-38E777CB0ABA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0838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84F23BF-7F1F-314C-A3B0-C931CC917AC6}"/>
              </a:ext>
            </a:extLst>
          </p:cNvPr>
          <p:cNvGrpSpPr/>
          <p:nvPr/>
        </p:nvGrpSpPr>
        <p:grpSpPr>
          <a:xfrm>
            <a:off x="2540364" y="1317196"/>
            <a:ext cx="6912580" cy="967334"/>
            <a:chOff x="751644" y="2740619"/>
            <a:chExt cx="5760483" cy="806112"/>
          </a:xfrm>
        </p:grpSpPr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DB018479-3CC0-E047-874D-3AB4F4579ADE}"/>
                </a:ext>
              </a:extLst>
            </p:cNvPr>
            <p:cNvSpPr/>
            <p:nvPr/>
          </p:nvSpPr>
          <p:spPr>
            <a:xfrm>
              <a:off x="1009234" y="3132334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9" name="左大かっこ 148">
              <a:extLst>
                <a:ext uri="{FF2B5EF4-FFF2-40B4-BE49-F238E27FC236}">
                  <a16:creationId xmlns:a16="http://schemas.microsoft.com/office/drawing/2014/main" id="{CB62075C-FAAB-5D4A-B6B9-6ACE0EA07461}"/>
                </a:ext>
              </a:extLst>
            </p:cNvPr>
            <p:cNvSpPr/>
            <p:nvPr/>
          </p:nvSpPr>
          <p:spPr>
            <a:xfrm>
              <a:off x="751644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3" name="左大かっこ 162">
              <a:extLst>
                <a:ext uri="{FF2B5EF4-FFF2-40B4-BE49-F238E27FC236}">
                  <a16:creationId xmlns:a16="http://schemas.microsoft.com/office/drawing/2014/main" id="{713F74A1-0406-CC4E-BD35-C9B773706E8B}"/>
                </a:ext>
              </a:extLst>
            </p:cNvPr>
            <p:cNvSpPr/>
            <p:nvPr/>
          </p:nvSpPr>
          <p:spPr>
            <a:xfrm flipH="1">
              <a:off x="1321639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/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9F091058-2698-9C43-A446-3CE893F6A2CB}"/>
                </a:ext>
              </a:extLst>
            </p:cNvPr>
            <p:cNvSpPr/>
            <p:nvPr/>
          </p:nvSpPr>
          <p:spPr>
            <a:xfrm>
              <a:off x="832076" y="31275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1A7C839C-9BA2-2949-A6C8-21C21C87AE37}"/>
                </a:ext>
              </a:extLst>
            </p:cNvPr>
            <p:cNvSpPr/>
            <p:nvPr/>
          </p:nvSpPr>
          <p:spPr>
            <a:xfrm>
              <a:off x="2032409" y="313233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5" name="左大かっこ 204">
              <a:extLst>
                <a:ext uri="{FF2B5EF4-FFF2-40B4-BE49-F238E27FC236}">
                  <a16:creationId xmlns:a16="http://schemas.microsoft.com/office/drawing/2014/main" id="{F6907F1A-01AB-3D49-A244-719129862A30}"/>
                </a:ext>
              </a:extLst>
            </p:cNvPr>
            <p:cNvSpPr/>
            <p:nvPr/>
          </p:nvSpPr>
          <p:spPr>
            <a:xfrm>
              <a:off x="1774819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6" name="左大かっこ 205">
              <a:extLst>
                <a:ext uri="{FF2B5EF4-FFF2-40B4-BE49-F238E27FC236}">
                  <a16:creationId xmlns:a16="http://schemas.microsoft.com/office/drawing/2014/main" id="{B78F4E09-907C-C84B-A9D4-C8449D6136D7}"/>
                </a:ext>
              </a:extLst>
            </p:cNvPr>
            <p:cNvSpPr/>
            <p:nvPr/>
          </p:nvSpPr>
          <p:spPr>
            <a:xfrm flipH="1">
              <a:off x="2153426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BE4F897E-2E02-6143-AD8B-C5BD01BFEF56}"/>
                </a:ext>
              </a:extLst>
            </p:cNvPr>
            <p:cNvSpPr/>
            <p:nvPr/>
          </p:nvSpPr>
          <p:spPr>
            <a:xfrm>
              <a:off x="1855251" y="3127555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A933C865-03DD-A048-8282-A710079FC96C}"/>
                </a:ext>
              </a:extLst>
            </p:cNvPr>
            <p:cNvSpPr/>
            <p:nvPr/>
          </p:nvSpPr>
          <p:spPr>
            <a:xfrm>
              <a:off x="1182873" y="31379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60D0B7C3-5E93-A240-9310-9F9F1F324F87}"/>
                </a:ext>
              </a:extLst>
            </p:cNvPr>
            <p:cNvSpPr/>
            <p:nvPr/>
          </p:nvSpPr>
          <p:spPr>
            <a:xfrm>
              <a:off x="2382613" y="3135343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8" name="円/楕円 217">
              <a:extLst>
                <a:ext uri="{FF2B5EF4-FFF2-40B4-BE49-F238E27FC236}">
                  <a16:creationId xmlns:a16="http://schemas.microsoft.com/office/drawing/2014/main" id="{ECA97D1E-7950-2145-88E9-A4225DB0FE93}"/>
                </a:ext>
              </a:extLst>
            </p:cNvPr>
            <p:cNvSpPr/>
            <p:nvPr/>
          </p:nvSpPr>
          <p:spPr>
            <a:xfrm>
              <a:off x="2382613" y="3336497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1" name="円/楕円 220">
              <a:extLst>
                <a:ext uri="{FF2B5EF4-FFF2-40B4-BE49-F238E27FC236}">
                  <a16:creationId xmlns:a16="http://schemas.microsoft.com/office/drawing/2014/main" id="{EF0F9577-E088-AB4A-9A27-6E3B85C7654C}"/>
                </a:ext>
              </a:extLst>
            </p:cNvPr>
            <p:cNvSpPr/>
            <p:nvPr/>
          </p:nvSpPr>
          <p:spPr>
            <a:xfrm>
              <a:off x="2591047" y="3135343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2" name="円/楕円 221">
              <a:extLst>
                <a:ext uri="{FF2B5EF4-FFF2-40B4-BE49-F238E27FC236}">
                  <a16:creationId xmlns:a16="http://schemas.microsoft.com/office/drawing/2014/main" id="{6F64EC86-7297-484C-8CF8-9AC67F190074}"/>
                </a:ext>
              </a:extLst>
            </p:cNvPr>
            <p:cNvSpPr/>
            <p:nvPr/>
          </p:nvSpPr>
          <p:spPr>
            <a:xfrm>
              <a:off x="2591047" y="333649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4BE11B39-0185-A443-9C8A-D4B94975B659}"/>
                </a:ext>
              </a:extLst>
            </p:cNvPr>
            <p:cNvSpPr/>
            <p:nvPr/>
          </p:nvSpPr>
          <p:spPr>
            <a:xfrm>
              <a:off x="2298174" y="3093205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9" name="左大かっこ 258">
              <a:extLst>
                <a:ext uri="{FF2B5EF4-FFF2-40B4-BE49-F238E27FC236}">
                  <a16:creationId xmlns:a16="http://schemas.microsoft.com/office/drawing/2014/main" id="{1DFF5678-CC30-C64E-B18A-581AF0817B9C}"/>
                </a:ext>
              </a:extLst>
            </p:cNvPr>
            <p:cNvSpPr/>
            <p:nvPr/>
          </p:nvSpPr>
          <p:spPr>
            <a:xfrm flipH="1">
              <a:off x="2885599" y="307497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0" name="円/楕円 259">
              <a:extLst>
                <a:ext uri="{FF2B5EF4-FFF2-40B4-BE49-F238E27FC236}">
                  <a16:creationId xmlns:a16="http://schemas.microsoft.com/office/drawing/2014/main" id="{947CA84C-2734-3341-AEBF-A0719F7FB713}"/>
                </a:ext>
              </a:extLst>
            </p:cNvPr>
            <p:cNvSpPr/>
            <p:nvPr/>
          </p:nvSpPr>
          <p:spPr>
            <a:xfrm>
              <a:off x="2785979" y="3128254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1" name="円/楕円 260">
              <a:extLst>
                <a:ext uri="{FF2B5EF4-FFF2-40B4-BE49-F238E27FC236}">
                  <a16:creationId xmlns:a16="http://schemas.microsoft.com/office/drawing/2014/main" id="{E93EE4C9-9B5B-0E4A-9CB1-3E5820064BFA}"/>
                </a:ext>
              </a:extLst>
            </p:cNvPr>
            <p:cNvSpPr/>
            <p:nvPr/>
          </p:nvSpPr>
          <p:spPr>
            <a:xfrm>
              <a:off x="2785979" y="3329408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/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DA9EE69D-9301-0F40-8C2F-727BC1F1653F}"/>
                </a:ext>
              </a:extLst>
            </p:cNvPr>
            <p:cNvSpPr/>
            <p:nvPr/>
          </p:nvSpPr>
          <p:spPr>
            <a:xfrm>
              <a:off x="3326522" y="313035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4" name="円/楕円 263">
              <a:extLst>
                <a:ext uri="{FF2B5EF4-FFF2-40B4-BE49-F238E27FC236}">
                  <a16:creationId xmlns:a16="http://schemas.microsoft.com/office/drawing/2014/main" id="{ADCE6DE2-C2D3-1747-BFD7-43D871D4A6B3}"/>
                </a:ext>
              </a:extLst>
            </p:cNvPr>
            <p:cNvSpPr/>
            <p:nvPr/>
          </p:nvSpPr>
          <p:spPr>
            <a:xfrm>
              <a:off x="3258027" y="318141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/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3433FAAC-7C2A-6146-A956-C12031D99371}"/>
                </a:ext>
              </a:extLst>
            </p:cNvPr>
            <p:cNvSpPr/>
            <p:nvPr/>
          </p:nvSpPr>
          <p:spPr>
            <a:xfrm>
              <a:off x="3721782" y="312416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7" name="円/楕円 266">
              <a:extLst>
                <a:ext uri="{FF2B5EF4-FFF2-40B4-BE49-F238E27FC236}">
                  <a16:creationId xmlns:a16="http://schemas.microsoft.com/office/drawing/2014/main" id="{E47DCD91-8C46-554D-8898-E401821D3624}"/>
                </a:ext>
              </a:extLst>
            </p:cNvPr>
            <p:cNvSpPr/>
            <p:nvPr/>
          </p:nvSpPr>
          <p:spPr>
            <a:xfrm>
              <a:off x="3653287" y="317522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8" name="左大かっこ 267">
              <a:extLst>
                <a:ext uri="{FF2B5EF4-FFF2-40B4-BE49-F238E27FC236}">
                  <a16:creationId xmlns:a16="http://schemas.microsoft.com/office/drawing/2014/main" id="{E845FA68-C77C-FF4C-B2A5-7D885B2657FB}"/>
                </a:ext>
              </a:extLst>
            </p:cNvPr>
            <p:cNvSpPr/>
            <p:nvPr/>
          </p:nvSpPr>
          <p:spPr>
            <a:xfrm>
              <a:off x="3216859" y="312898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9" name="左大かっこ 268">
              <a:extLst>
                <a:ext uri="{FF2B5EF4-FFF2-40B4-BE49-F238E27FC236}">
                  <a16:creationId xmlns:a16="http://schemas.microsoft.com/office/drawing/2014/main" id="{9BE9A931-BFD4-3D4E-AD7F-845F37A59ECC}"/>
                </a:ext>
              </a:extLst>
            </p:cNvPr>
            <p:cNvSpPr/>
            <p:nvPr/>
          </p:nvSpPr>
          <p:spPr>
            <a:xfrm flipH="1">
              <a:off x="5551934" y="3099976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802B6720-5AC4-3C45-ACDA-84F4A6EC3A0A}"/>
                </a:ext>
              </a:extLst>
            </p:cNvPr>
            <p:cNvSpPr/>
            <p:nvPr/>
          </p:nvSpPr>
          <p:spPr>
            <a:xfrm>
              <a:off x="4160241" y="313607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1" name="円/楕円 270">
              <a:extLst>
                <a:ext uri="{FF2B5EF4-FFF2-40B4-BE49-F238E27FC236}">
                  <a16:creationId xmlns:a16="http://schemas.microsoft.com/office/drawing/2014/main" id="{34905B0C-564A-BD45-9614-8F1A8119B804}"/>
                </a:ext>
              </a:extLst>
            </p:cNvPr>
            <p:cNvSpPr/>
            <p:nvPr/>
          </p:nvSpPr>
          <p:spPr>
            <a:xfrm>
              <a:off x="4091746" y="318713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/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B1A6C592-9C40-F342-9BFB-2259B3E63E75}"/>
                </a:ext>
              </a:extLst>
            </p:cNvPr>
            <p:cNvSpPr/>
            <p:nvPr/>
          </p:nvSpPr>
          <p:spPr>
            <a:xfrm>
              <a:off x="4555501" y="312988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4" name="円/楕円 273">
              <a:extLst>
                <a:ext uri="{FF2B5EF4-FFF2-40B4-BE49-F238E27FC236}">
                  <a16:creationId xmlns:a16="http://schemas.microsoft.com/office/drawing/2014/main" id="{53F90592-7D99-6F40-ACB8-24A8756F7616}"/>
                </a:ext>
              </a:extLst>
            </p:cNvPr>
            <p:cNvSpPr/>
            <p:nvPr/>
          </p:nvSpPr>
          <p:spPr>
            <a:xfrm>
              <a:off x="4487006" y="318094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A6CF827F-5AB8-9640-82F7-E8CF3A66CCD9}"/>
                </a:ext>
              </a:extLst>
            </p:cNvPr>
            <p:cNvSpPr/>
            <p:nvPr/>
          </p:nvSpPr>
          <p:spPr>
            <a:xfrm>
              <a:off x="4993960" y="314179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6" name="円/楕円 275">
              <a:extLst>
                <a:ext uri="{FF2B5EF4-FFF2-40B4-BE49-F238E27FC236}">
                  <a16:creationId xmlns:a16="http://schemas.microsoft.com/office/drawing/2014/main" id="{83577BFE-83C3-0548-A0CF-EA6597DE7C10}"/>
                </a:ext>
              </a:extLst>
            </p:cNvPr>
            <p:cNvSpPr/>
            <p:nvPr/>
          </p:nvSpPr>
          <p:spPr>
            <a:xfrm>
              <a:off x="4925465" y="3192858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/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9B94FA74-F094-B145-80DB-C3EF8C52E116}"/>
                </a:ext>
              </a:extLst>
            </p:cNvPr>
            <p:cNvSpPr/>
            <p:nvPr/>
          </p:nvSpPr>
          <p:spPr>
            <a:xfrm>
              <a:off x="5389220" y="313560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9" name="円/楕円 278">
              <a:extLst>
                <a:ext uri="{FF2B5EF4-FFF2-40B4-BE49-F238E27FC236}">
                  <a16:creationId xmlns:a16="http://schemas.microsoft.com/office/drawing/2014/main" id="{ED764D4D-624C-D64F-8771-96848E37DCA7}"/>
                </a:ext>
              </a:extLst>
            </p:cNvPr>
            <p:cNvSpPr/>
            <p:nvPr/>
          </p:nvSpPr>
          <p:spPr>
            <a:xfrm>
              <a:off x="5320725" y="3186668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3" name="円/楕円 352">
              <a:extLst>
                <a:ext uri="{FF2B5EF4-FFF2-40B4-BE49-F238E27FC236}">
                  <a16:creationId xmlns:a16="http://schemas.microsoft.com/office/drawing/2014/main" id="{CF8A0231-21ED-0947-A681-205C7A0F8AFB}"/>
                </a:ext>
              </a:extLst>
            </p:cNvPr>
            <p:cNvSpPr/>
            <p:nvPr/>
          </p:nvSpPr>
          <p:spPr>
            <a:xfrm>
              <a:off x="6062154" y="314528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95B13CB8-CD8C-804B-9848-59B51810D384}"/>
                </a:ext>
              </a:extLst>
            </p:cNvPr>
            <p:cNvSpPr txBox="1"/>
            <p:nvPr/>
          </p:nvSpPr>
          <p:spPr>
            <a:xfrm>
              <a:off x="5972182" y="2995604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/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/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/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7804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22D0308-6214-3B8C-A823-BFFA3899F9C0}"/>
              </a:ext>
            </a:extLst>
          </p:cNvPr>
          <p:cNvGrpSpPr/>
          <p:nvPr/>
        </p:nvGrpSpPr>
        <p:grpSpPr>
          <a:xfrm>
            <a:off x="2729459" y="4128553"/>
            <a:ext cx="6560737" cy="933092"/>
            <a:chOff x="2729459" y="4128553"/>
            <a:chExt cx="6560737" cy="933092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D4277E6C-B1AA-B847-9095-5066E39B4ECD}"/>
                </a:ext>
              </a:extLst>
            </p:cNvPr>
            <p:cNvGrpSpPr/>
            <p:nvPr/>
          </p:nvGrpSpPr>
          <p:grpSpPr>
            <a:xfrm>
              <a:off x="8642262" y="4382188"/>
              <a:ext cx="647934" cy="609493"/>
              <a:chOff x="5145013" y="4029582"/>
              <a:chExt cx="539945" cy="507911"/>
            </a:xfrm>
          </p:grpSpPr>
          <p:sp>
            <p:nvSpPr>
              <p:cNvPr id="354" name="円/楕円 353">
                <a:extLst>
                  <a:ext uri="{FF2B5EF4-FFF2-40B4-BE49-F238E27FC236}">
                    <a16:creationId xmlns:a16="http://schemas.microsoft.com/office/drawing/2014/main" id="{2F241463-E98B-AA47-8FD8-A7399216F462}"/>
                  </a:ext>
                </a:extLst>
              </p:cNvPr>
              <p:cNvSpPr/>
              <p:nvPr/>
            </p:nvSpPr>
            <p:spPr>
              <a:xfrm>
                <a:off x="5231956" y="4177493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48640">
                  <a:defRPr/>
                </a:pPr>
                <a:r>
                  <a:rPr lang="en-US" altLang="ja-JP" sz="132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P2</a:t>
                </a:r>
                <a:endParaRPr lang="ja-JP" altLang="en-US" sz="13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6" name="テキスト ボックス 355">
                <a:extLst>
                  <a:ext uri="{FF2B5EF4-FFF2-40B4-BE49-F238E27FC236}">
                    <a16:creationId xmlns:a16="http://schemas.microsoft.com/office/drawing/2014/main" id="{D697031C-D738-6646-B868-E76A8862228A}"/>
                  </a:ext>
                </a:extLst>
              </p:cNvPr>
              <p:cNvSpPr txBox="1"/>
              <p:nvPr/>
            </p:nvSpPr>
            <p:spPr>
              <a:xfrm>
                <a:off x="5145013" y="4029582"/>
                <a:ext cx="53994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using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82" name="左大かっこ 281">
              <a:extLst>
                <a:ext uri="{FF2B5EF4-FFF2-40B4-BE49-F238E27FC236}">
                  <a16:creationId xmlns:a16="http://schemas.microsoft.com/office/drawing/2014/main" id="{3AEB8942-C59E-294B-84F0-89EC1836C13E}"/>
                </a:ext>
              </a:extLst>
            </p:cNvPr>
            <p:cNvSpPr/>
            <p:nvPr/>
          </p:nvSpPr>
          <p:spPr>
            <a:xfrm>
              <a:off x="4656241" y="4567594"/>
              <a:ext cx="102466" cy="49405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テキスト ボックス 286">
                  <a:extLst>
                    <a:ext uri="{FF2B5EF4-FFF2-40B4-BE49-F238E27FC236}">
                      <a16:creationId xmlns:a16="http://schemas.microsoft.com/office/drawing/2014/main" id="{81FA578A-2E42-D74B-BE18-45AE0AB20DF1}"/>
                    </a:ext>
                  </a:extLst>
                </p:cNvPr>
                <p:cNvSpPr txBox="1"/>
                <p:nvPr/>
              </p:nvSpPr>
              <p:spPr>
                <a:xfrm>
                  <a:off x="5528280" y="4525177"/>
                  <a:ext cx="238460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7" name="テキスト ボックス 286">
                  <a:extLst>
                    <a:ext uri="{FF2B5EF4-FFF2-40B4-BE49-F238E27FC236}">
                      <a16:creationId xmlns:a16="http://schemas.microsoft.com/office/drawing/2014/main" id="{81FA578A-2E42-D74B-BE18-45AE0AB20D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280" y="4525177"/>
                  <a:ext cx="238460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5" name="円/楕円 294">
              <a:extLst>
                <a:ext uri="{FF2B5EF4-FFF2-40B4-BE49-F238E27FC236}">
                  <a16:creationId xmlns:a16="http://schemas.microsoft.com/office/drawing/2014/main" id="{07320EEC-47CC-8144-83F7-157E96E5DCFE}"/>
                </a:ext>
              </a:extLst>
            </p:cNvPr>
            <p:cNvSpPr/>
            <p:nvPr/>
          </p:nvSpPr>
          <p:spPr>
            <a:xfrm>
              <a:off x="4125057" y="4620740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6" name="円/楕円 295">
              <a:extLst>
                <a:ext uri="{FF2B5EF4-FFF2-40B4-BE49-F238E27FC236}">
                  <a16:creationId xmlns:a16="http://schemas.microsoft.com/office/drawing/2014/main" id="{AC7D6679-C6D5-7548-89E3-78AB91689D27}"/>
                </a:ext>
              </a:extLst>
            </p:cNvPr>
            <p:cNvSpPr/>
            <p:nvPr/>
          </p:nvSpPr>
          <p:spPr>
            <a:xfrm>
              <a:off x="4125057" y="486212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7" name="円/楕円 296">
              <a:extLst>
                <a:ext uri="{FF2B5EF4-FFF2-40B4-BE49-F238E27FC236}">
                  <a16:creationId xmlns:a16="http://schemas.microsoft.com/office/drawing/2014/main" id="{1F310C4E-50DC-0B42-9005-BE1610697554}"/>
                </a:ext>
              </a:extLst>
            </p:cNvPr>
            <p:cNvSpPr/>
            <p:nvPr/>
          </p:nvSpPr>
          <p:spPr>
            <a:xfrm>
              <a:off x="4375178" y="4620740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8" name="円/楕円 297">
              <a:extLst>
                <a:ext uri="{FF2B5EF4-FFF2-40B4-BE49-F238E27FC236}">
                  <a16:creationId xmlns:a16="http://schemas.microsoft.com/office/drawing/2014/main" id="{CAAB175E-6319-1A42-A382-0617497F20F2}"/>
                </a:ext>
              </a:extLst>
            </p:cNvPr>
            <p:cNvSpPr/>
            <p:nvPr/>
          </p:nvSpPr>
          <p:spPr>
            <a:xfrm>
              <a:off x="4375178" y="486212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9" name="左大かっこ 298">
              <a:extLst>
                <a:ext uri="{FF2B5EF4-FFF2-40B4-BE49-F238E27FC236}">
                  <a16:creationId xmlns:a16="http://schemas.microsoft.com/office/drawing/2014/main" id="{15DCBAAA-D926-DC48-9B76-570AF268D5BB}"/>
                </a:ext>
              </a:extLst>
            </p:cNvPr>
            <p:cNvSpPr/>
            <p:nvPr/>
          </p:nvSpPr>
          <p:spPr>
            <a:xfrm>
              <a:off x="4023730" y="4544656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00" name="左大かっこ 299">
              <a:extLst>
                <a:ext uri="{FF2B5EF4-FFF2-40B4-BE49-F238E27FC236}">
                  <a16:creationId xmlns:a16="http://schemas.microsoft.com/office/drawing/2014/main" id="{5643BFDB-BE7C-8A41-A06E-0DDA5F9ACAFC}"/>
                </a:ext>
              </a:extLst>
            </p:cNvPr>
            <p:cNvSpPr/>
            <p:nvPr/>
          </p:nvSpPr>
          <p:spPr>
            <a:xfrm flipH="1">
              <a:off x="4488166" y="4534569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05" name="円/楕円 304">
              <a:extLst>
                <a:ext uri="{FF2B5EF4-FFF2-40B4-BE49-F238E27FC236}">
                  <a16:creationId xmlns:a16="http://schemas.microsoft.com/office/drawing/2014/main" id="{26353138-6847-6E46-98E1-B482E1624923}"/>
                </a:ext>
              </a:extLst>
            </p:cNvPr>
            <p:cNvSpPr/>
            <p:nvPr/>
          </p:nvSpPr>
          <p:spPr>
            <a:xfrm>
              <a:off x="5920534" y="4635702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テキスト ボックス 305">
                  <a:extLst>
                    <a:ext uri="{FF2B5EF4-FFF2-40B4-BE49-F238E27FC236}">
                      <a16:creationId xmlns:a16="http://schemas.microsoft.com/office/drawing/2014/main" id="{AC1123D0-5D03-A342-BBCD-6019DF571A16}"/>
                    </a:ext>
                  </a:extLst>
                </p:cNvPr>
                <p:cNvSpPr txBox="1"/>
                <p:nvPr/>
              </p:nvSpPr>
              <p:spPr>
                <a:xfrm>
                  <a:off x="6647154" y="450678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6" name="テキスト ボックス 305">
                  <a:extLst>
                    <a:ext uri="{FF2B5EF4-FFF2-40B4-BE49-F238E27FC236}">
                      <a16:creationId xmlns:a16="http://schemas.microsoft.com/office/drawing/2014/main" id="{AC1123D0-5D03-A342-BBCD-6019DF571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154" y="450678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0" name="左大かっこ 309">
              <a:extLst>
                <a:ext uri="{FF2B5EF4-FFF2-40B4-BE49-F238E27FC236}">
                  <a16:creationId xmlns:a16="http://schemas.microsoft.com/office/drawing/2014/main" id="{3A62F195-8FD7-7147-98B8-731C846DE88D}"/>
                </a:ext>
              </a:extLst>
            </p:cNvPr>
            <p:cNvSpPr/>
            <p:nvPr/>
          </p:nvSpPr>
          <p:spPr>
            <a:xfrm flipH="1">
              <a:off x="5385577" y="4554665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1" name="正方形/長方形 320">
              <a:extLst>
                <a:ext uri="{FF2B5EF4-FFF2-40B4-BE49-F238E27FC236}">
                  <a16:creationId xmlns:a16="http://schemas.microsoft.com/office/drawing/2014/main" id="{8346EAF7-3733-8F48-9556-60A89D2F92B9}"/>
                </a:ext>
              </a:extLst>
            </p:cNvPr>
            <p:cNvSpPr/>
            <p:nvPr/>
          </p:nvSpPr>
          <p:spPr>
            <a:xfrm>
              <a:off x="4720002" y="4620428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6" name="正方形/長方形 325">
              <a:extLst>
                <a:ext uri="{FF2B5EF4-FFF2-40B4-BE49-F238E27FC236}">
                  <a16:creationId xmlns:a16="http://schemas.microsoft.com/office/drawing/2014/main" id="{911A9899-C3C0-8649-B701-73602CD81590}"/>
                </a:ext>
              </a:extLst>
            </p:cNvPr>
            <p:cNvSpPr/>
            <p:nvPr/>
          </p:nvSpPr>
          <p:spPr>
            <a:xfrm>
              <a:off x="4725082" y="482954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EDDA78B8-CA09-9747-9878-1BFF11D14CAB}"/>
                </a:ext>
              </a:extLst>
            </p:cNvPr>
            <p:cNvSpPr/>
            <p:nvPr/>
          </p:nvSpPr>
          <p:spPr>
            <a:xfrm>
              <a:off x="6038663" y="4597065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8" name="円/楕円 327">
              <a:extLst>
                <a:ext uri="{FF2B5EF4-FFF2-40B4-BE49-F238E27FC236}">
                  <a16:creationId xmlns:a16="http://schemas.microsoft.com/office/drawing/2014/main" id="{08D4696C-BE19-0141-95E9-697D24EA8ADC}"/>
                </a:ext>
              </a:extLst>
            </p:cNvPr>
            <p:cNvSpPr/>
            <p:nvPr/>
          </p:nvSpPr>
          <p:spPr>
            <a:xfrm>
              <a:off x="7073515" y="4627195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9" name="正方形/長方形 328">
              <a:extLst>
                <a:ext uri="{FF2B5EF4-FFF2-40B4-BE49-F238E27FC236}">
                  <a16:creationId xmlns:a16="http://schemas.microsoft.com/office/drawing/2014/main" id="{A412F7F2-69D2-6846-9018-E0A53CC22DD7}"/>
                </a:ext>
              </a:extLst>
            </p:cNvPr>
            <p:cNvSpPr/>
            <p:nvPr/>
          </p:nvSpPr>
          <p:spPr>
            <a:xfrm>
              <a:off x="7191643" y="4588558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35" name="円/楕円 334">
              <a:extLst>
                <a:ext uri="{FF2B5EF4-FFF2-40B4-BE49-F238E27FC236}">
                  <a16:creationId xmlns:a16="http://schemas.microsoft.com/office/drawing/2014/main" id="{1AB26886-C92C-8C4F-9B57-4DB9FFE670DA}"/>
                </a:ext>
              </a:extLst>
            </p:cNvPr>
            <p:cNvSpPr/>
            <p:nvPr/>
          </p:nvSpPr>
          <p:spPr>
            <a:xfrm>
              <a:off x="5924780" y="485958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36" name="正方形/長方形 335">
              <a:extLst>
                <a:ext uri="{FF2B5EF4-FFF2-40B4-BE49-F238E27FC236}">
                  <a16:creationId xmlns:a16="http://schemas.microsoft.com/office/drawing/2014/main" id="{B9D65DDD-C3F3-2D4B-86C8-F610DA87761A}"/>
                </a:ext>
              </a:extLst>
            </p:cNvPr>
            <p:cNvSpPr/>
            <p:nvPr/>
          </p:nvSpPr>
          <p:spPr>
            <a:xfrm>
              <a:off x="6042908" y="4820948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37" name="円/楕円 336">
              <a:extLst>
                <a:ext uri="{FF2B5EF4-FFF2-40B4-BE49-F238E27FC236}">
                  <a16:creationId xmlns:a16="http://schemas.microsoft.com/office/drawing/2014/main" id="{93ED861B-2570-3743-89B6-32F3F83452C8}"/>
                </a:ext>
              </a:extLst>
            </p:cNvPr>
            <p:cNvSpPr/>
            <p:nvPr/>
          </p:nvSpPr>
          <p:spPr>
            <a:xfrm>
              <a:off x="7077760" y="4851078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38" name="正方形/長方形 337">
              <a:extLst>
                <a:ext uri="{FF2B5EF4-FFF2-40B4-BE49-F238E27FC236}">
                  <a16:creationId xmlns:a16="http://schemas.microsoft.com/office/drawing/2014/main" id="{31A4710F-15B8-E341-9AEC-D7864720AB09}"/>
                </a:ext>
              </a:extLst>
            </p:cNvPr>
            <p:cNvSpPr/>
            <p:nvPr/>
          </p:nvSpPr>
          <p:spPr>
            <a:xfrm>
              <a:off x="7195889" y="4812442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テキスト ボックス 338">
                  <a:extLst>
                    <a:ext uri="{FF2B5EF4-FFF2-40B4-BE49-F238E27FC236}">
                      <a16:creationId xmlns:a16="http://schemas.microsoft.com/office/drawing/2014/main" id="{F5891E1B-1211-9E40-AB49-FD3B2F7660CD}"/>
                    </a:ext>
                  </a:extLst>
                </p:cNvPr>
                <p:cNvSpPr txBox="1"/>
                <p:nvPr/>
              </p:nvSpPr>
              <p:spPr>
                <a:xfrm>
                  <a:off x="6649493" y="472306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39" name="テキスト ボックス 338">
                  <a:extLst>
                    <a:ext uri="{FF2B5EF4-FFF2-40B4-BE49-F238E27FC236}">
                      <a16:creationId xmlns:a16="http://schemas.microsoft.com/office/drawing/2014/main" id="{F5891E1B-1211-9E40-AB49-FD3B2F766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493" y="4723065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0" name="左大かっこ 339">
              <a:extLst>
                <a:ext uri="{FF2B5EF4-FFF2-40B4-BE49-F238E27FC236}">
                  <a16:creationId xmlns:a16="http://schemas.microsoft.com/office/drawing/2014/main" id="{D86E0A58-5DA9-8946-8A99-EBF62CDA5FCC}"/>
                </a:ext>
              </a:extLst>
            </p:cNvPr>
            <p:cNvSpPr/>
            <p:nvPr/>
          </p:nvSpPr>
          <p:spPr>
            <a:xfrm>
              <a:off x="5819675" y="4547685"/>
              <a:ext cx="77006" cy="48817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1" name="左大かっこ 340">
              <a:extLst>
                <a:ext uri="{FF2B5EF4-FFF2-40B4-BE49-F238E27FC236}">
                  <a16:creationId xmlns:a16="http://schemas.microsoft.com/office/drawing/2014/main" id="{2246AC5B-21EF-7246-BDB2-91DC36DF40E4}"/>
                </a:ext>
              </a:extLst>
            </p:cNvPr>
            <p:cNvSpPr/>
            <p:nvPr/>
          </p:nvSpPr>
          <p:spPr>
            <a:xfrm flipH="1">
              <a:off x="7919887" y="4534643"/>
              <a:ext cx="70770" cy="52082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2" name="左大かっこ 341">
              <a:extLst>
                <a:ext uri="{FF2B5EF4-FFF2-40B4-BE49-F238E27FC236}">
                  <a16:creationId xmlns:a16="http://schemas.microsoft.com/office/drawing/2014/main" id="{7EA26567-E8CC-6340-A37A-CF817826BEB8}"/>
                </a:ext>
              </a:extLst>
            </p:cNvPr>
            <p:cNvSpPr/>
            <p:nvPr/>
          </p:nvSpPr>
          <p:spPr>
            <a:xfrm>
              <a:off x="2729459" y="4548995"/>
              <a:ext cx="102466" cy="49405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3" name="左大かっこ 342">
              <a:extLst>
                <a:ext uri="{FF2B5EF4-FFF2-40B4-BE49-F238E27FC236}">
                  <a16:creationId xmlns:a16="http://schemas.microsoft.com/office/drawing/2014/main" id="{3C683B11-A66B-D54F-86D2-2CA6D7E010B5}"/>
                </a:ext>
              </a:extLst>
            </p:cNvPr>
            <p:cNvSpPr/>
            <p:nvPr/>
          </p:nvSpPr>
          <p:spPr>
            <a:xfrm flipH="1">
              <a:off x="3458795" y="4536066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4" name="正方形/長方形 343">
              <a:extLst>
                <a:ext uri="{FF2B5EF4-FFF2-40B4-BE49-F238E27FC236}">
                  <a16:creationId xmlns:a16="http://schemas.microsoft.com/office/drawing/2014/main" id="{7CF1ADC5-C107-3A48-8501-4586E121540E}"/>
                </a:ext>
              </a:extLst>
            </p:cNvPr>
            <p:cNvSpPr/>
            <p:nvPr/>
          </p:nvSpPr>
          <p:spPr>
            <a:xfrm>
              <a:off x="2793220" y="4601829"/>
              <a:ext cx="680201" cy="160782"/>
            </a:xfrm>
            <a:prstGeom prst="rect">
              <a:avLst/>
            </a:prstGeom>
            <a:solidFill>
              <a:schemeClr val="bg2">
                <a:lumMod val="9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D6854B92-5085-0349-8770-7316EE60F542}"/>
                </a:ext>
              </a:extLst>
            </p:cNvPr>
            <p:cNvSpPr/>
            <p:nvPr/>
          </p:nvSpPr>
          <p:spPr>
            <a:xfrm>
              <a:off x="2798299" y="4810942"/>
              <a:ext cx="680201" cy="160782"/>
            </a:xfrm>
            <a:prstGeom prst="rect">
              <a:avLst/>
            </a:prstGeom>
            <a:solidFill>
              <a:schemeClr val="bg2">
                <a:lumMod val="9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テキスト ボックス 345">
                  <a:extLst>
                    <a:ext uri="{FF2B5EF4-FFF2-40B4-BE49-F238E27FC236}">
                      <a16:creationId xmlns:a16="http://schemas.microsoft.com/office/drawing/2014/main" id="{7B147DFA-FB40-CB4C-A968-56858014E309}"/>
                    </a:ext>
                  </a:extLst>
                </p:cNvPr>
                <p:cNvSpPr txBox="1"/>
                <p:nvPr/>
              </p:nvSpPr>
              <p:spPr>
                <a:xfrm>
                  <a:off x="3620909" y="4516457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46" name="テキスト ボックス 345">
                  <a:extLst>
                    <a:ext uri="{FF2B5EF4-FFF2-40B4-BE49-F238E27FC236}">
                      <a16:creationId xmlns:a16="http://schemas.microsoft.com/office/drawing/2014/main" id="{7B147DFA-FB40-CB4C-A968-56858014E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0909" y="4516457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51831596-7D53-CD42-BA35-315BFC9C204C}"/>
                    </a:ext>
                  </a:extLst>
                </p:cNvPr>
                <p:cNvSpPr/>
                <p:nvPr/>
              </p:nvSpPr>
              <p:spPr>
                <a:xfrm>
                  <a:off x="2941388" y="4146847"/>
                  <a:ext cx="371127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51831596-7D53-CD42-BA35-315BFC9C20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388" y="4146847"/>
                  <a:ext cx="371127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4506EF6A-6F69-C048-8710-7CD9406CC25D}"/>
                    </a:ext>
                  </a:extLst>
                </p:cNvPr>
                <p:cNvSpPr/>
                <p:nvPr/>
              </p:nvSpPr>
              <p:spPr>
                <a:xfrm>
                  <a:off x="4141961" y="4128553"/>
                  <a:ext cx="370486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4506EF6A-6F69-C048-8710-7CD9406CC2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961" y="4128553"/>
                  <a:ext cx="370486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D2D770C0-A6D5-3448-8BE5-5D5864BBB4B4}"/>
                    </a:ext>
                  </a:extLst>
                </p:cNvPr>
                <p:cNvSpPr/>
                <p:nvPr/>
              </p:nvSpPr>
              <p:spPr>
                <a:xfrm>
                  <a:off x="4755738" y="4134548"/>
                  <a:ext cx="376898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D2D770C0-A6D5-3448-8BE5-5D5864BBB4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738" y="4134548"/>
                  <a:ext cx="376898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2599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877DC9C-5A85-3897-50E1-D088544F62C6}"/>
              </a:ext>
            </a:extLst>
          </p:cNvPr>
          <p:cNvGrpSpPr/>
          <p:nvPr/>
        </p:nvGrpSpPr>
        <p:grpSpPr>
          <a:xfrm>
            <a:off x="2002341" y="1402399"/>
            <a:ext cx="6949071" cy="1151949"/>
            <a:chOff x="2002341" y="1402399"/>
            <a:chExt cx="6949071" cy="1151949"/>
          </a:xfrm>
        </p:grpSpPr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009470B6-2E9B-2C42-81BA-86D43B80E05F}"/>
                </a:ext>
              </a:extLst>
            </p:cNvPr>
            <p:cNvSpPr/>
            <p:nvPr/>
          </p:nvSpPr>
          <p:spPr>
            <a:xfrm>
              <a:off x="3356106" y="1845286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BD2C195-74CD-E142-8660-DC7B801D857C}"/>
                </a:ext>
              </a:extLst>
            </p:cNvPr>
            <p:cNvGrpSpPr/>
            <p:nvPr/>
          </p:nvGrpSpPr>
          <p:grpSpPr>
            <a:xfrm>
              <a:off x="2002341" y="1745674"/>
              <a:ext cx="809339" cy="799888"/>
              <a:chOff x="1279251" y="2663064"/>
              <a:chExt cx="674447" cy="666573"/>
            </a:xfrm>
          </p:grpSpPr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7831040B-7B66-6A4E-9D53-27D677FF7E71}"/>
                  </a:ext>
                </a:extLst>
              </p:cNvPr>
              <p:cNvSpPr/>
              <p:nvPr/>
            </p:nvSpPr>
            <p:spPr>
              <a:xfrm>
                <a:off x="1321972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F5BB58DC-D2FF-7446-A15F-32EB9B0CC681}"/>
                  </a:ext>
                </a:extLst>
              </p:cNvPr>
              <p:cNvGrpSpPr/>
              <p:nvPr/>
            </p:nvGrpSpPr>
            <p:grpSpPr>
              <a:xfrm>
                <a:off x="1279251" y="2663064"/>
                <a:ext cx="674447" cy="666573"/>
                <a:chOff x="1626683" y="107793"/>
                <a:chExt cx="361121" cy="356903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4A3DCC5E-ECDA-7347-B1F9-0039E708638B}"/>
                    </a:ext>
                  </a:extLst>
                </p:cNvPr>
                <p:cNvSpPr/>
                <p:nvPr/>
              </p:nvSpPr>
              <p:spPr>
                <a:xfrm>
                  <a:off x="1626683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4EFE9264-6A0F-3B4D-A2F0-01DF70D7AB20}"/>
                    </a:ext>
                  </a:extLst>
                </p:cNvPr>
                <p:cNvSpPr/>
                <p:nvPr/>
              </p:nvSpPr>
              <p:spPr>
                <a:xfrm flipH="1">
                  <a:off x="1942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/>
                <p:nvPr/>
              </p:nvSpPr>
              <p:spPr>
                <a:xfrm>
                  <a:off x="6698974" y="172925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8974" y="1729251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/>
                <p:nvPr/>
              </p:nvSpPr>
              <p:spPr>
                <a:xfrm>
                  <a:off x="2767216" y="174698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7216" y="174698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グループ化 150">
              <a:extLst>
                <a:ext uri="{FF2B5EF4-FFF2-40B4-BE49-F238E27FC236}">
                  <a16:creationId xmlns:a16="http://schemas.microsoft.com/office/drawing/2014/main" id="{B9637A70-C712-B44B-A6E3-7B29999DCE6C}"/>
                </a:ext>
              </a:extLst>
            </p:cNvPr>
            <p:cNvGrpSpPr/>
            <p:nvPr/>
          </p:nvGrpSpPr>
          <p:grpSpPr>
            <a:xfrm>
              <a:off x="3291502" y="1754460"/>
              <a:ext cx="809344" cy="799888"/>
              <a:chOff x="972457" y="2663064"/>
              <a:chExt cx="674453" cy="666573"/>
            </a:xfrm>
          </p:grpSpPr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6DA97379-0F4C-9B4F-A0C3-E3868D6D1558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0431E7D4-15DB-D749-B74B-EB9843A9C8DE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61" name="左大かっこ 160">
                  <a:extLst>
                    <a:ext uri="{FF2B5EF4-FFF2-40B4-BE49-F238E27FC236}">
                      <a16:creationId xmlns:a16="http://schemas.microsoft.com/office/drawing/2014/main" id="{20501EB2-6C72-4D47-8CE6-489600068A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2" name="左大かっこ 161">
                  <a:extLst>
                    <a:ext uri="{FF2B5EF4-FFF2-40B4-BE49-F238E27FC236}">
                      <a16:creationId xmlns:a16="http://schemas.microsoft.com/office/drawing/2014/main" id="{47B71062-0DC1-064D-ABCB-DC779CA90C92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6795A9D2-9114-6043-9B40-2864EDA1FAD6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/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69965223-551B-2C43-9115-485A4E7118A4}"/>
                </a:ext>
              </a:extLst>
            </p:cNvPr>
            <p:cNvSpPr/>
            <p:nvPr/>
          </p:nvSpPr>
          <p:spPr>
            <a:xfrm>
              <a:off x="4807724" y="1990693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6E82F25C-B5DE-AD4B-B00D-45C12DAE6B45}"/>
                </a:ext>
              </a:extLst>
            </p:cNvPr>
            <p:cNvSpPr/>
            <p:nvPr/>
          </p:nvSpPr>
          <p:spPr>
            <a:xfrm>
              <a:off x="4814958" y="1977034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32" name="グループ化 231">
              <a:extLst>
                <a:ext uri="{FF2B5EF4-FFF2-40B4-BE49-F238E27FC236}">
                  <a16:creationId xmlns:a16="http://schemas.microsoft.com/office/drawing/2014/main" id="{6794919B-0F34-F546-A98B-4C11DD60A3AC}"/>
                </a:ext>
              </a:extLst>
            </p:cNvPr>
            <p:cNvGrpSpPr/>
            <p:nvPr/>
          </p:nvGrpSpPr>
          <p:grpSpPr>
            <a:xfrm>
              <a:off x="4569226" y="1741650"/>
              <a:ext cx="809344" cy="799888"/>
              <a:chOff x="1462419" y="107793"/>
              <a:chExt cx="361125" cy="356903"/>
            </a:xfrm>
          </p:grpSpPr>
          <p:sp>
            <p:nvSpPr>
              <p:cNvPr id="234" name="左大かっこ 233">
                <a:extLst>
                  <a:ext uri="{FF2B5EF4-FFF2-40B4-BE49-F238E27FC236}">
                    <a16:creationId xmlns:a16="http://schemas.microsoft.com/office/drawing/2014/main" id="{DA9D8E5A-7BFF-334E-829F-790C87B3161A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5" name="左大かっこ 234">
                <a:extLst>
                  <a:ext uri="{FF2B5EF4-FFF2-40B4-BE49-F238E27FC236}">
                    <a16:creationId xmlns:a16="http://schemas.microsoft.com/office/drawing/2014/main" id="{6A2A654C-1F7B-6C44-860A-F5C43E7FED9F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DA7ED93E-746E-8B4D-AB42-C853514A8954}"/>
                </a:ext>
              </a:extLst>
            </p:cNvPr>
            <p:cNvSpPr/>
            <p:nvPr/>
          </p:nvSpPr>
          <p:spPr>
            <a:xfrm rot="5400000">
              <a:off x="4972487" y="1803643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51D9C858-4AC9-0748-8E5E-425C3275F941}"/>
                </a:ext>
              </a:extLst>
            </p:cNvPr>
            <p:cNvSpPr/>
            <p:nvPr/>
          </p:nvSpPr>
          <p:spPr>
            <a:xfrm>
              <a:off x="6464669" y="2228928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/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9" name="グループ化 238">
              <a:extLst>
                <a:ext uri="{FF2B5EF4-FFF2-40B4-BE49-F238E27FC236}">
                  <a16:creationId xmlns:a16="http://schemas.microsoft.com/office/drawing/2014/main" id="{16DB10C7-7940-6E41-90F5-38182EC861D1}"/>
                </a:ext>
              </a:extLst>
            </p:cNvPr>
            <p:cNvGrpSpPr/>
            <p:nvPr/>
          </p:nvGrpSpPr>
          <p:grpSpPr>
            <a:xfrm>
              <a:off x="5899343" y="1722402"/>
              <a:ext cx="848536" cy="799888"/>
              <a:chOff x="1462419" y="107793"/>
              <a:chExt cx="378612" cy="356903"/>
            </a:xfrm>
          </p:grpSpPr>
          <p:sp>
            <p:nvSpPr>
              <p:cNvPr id="240" name="左大かっこ 239">
                <a:extLst>
                  <a:ext uri="{FF2B5EF4-FFF2-40B4-BE49-F238E27FC236}">
                    <a16:creationId xmlns:a16="http://schemas.microsoft.com/office/drawing/2014/main" id="{736C46BD-9565-8A4F-A208-9777A5154379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1" name="左大かっこ 240">
                <a:extLst>
                  <a:ext uri="{FF2B5EF4-FFF2-40B4-BE49-F238E27FC236}">
                    <a16:creationId xmlns:a16="http://schemas.microsoft.com/office/drawing/2014/main" id="{35B25EE4-BD74-9B4B-83AA-3C774D5333A5}"/>
                  </a:ext>
                </a:extLst>
              </p:cNvPr>
              <p:cNvSpPr/>
              <p:nvPr/>
            </p:nvSpPr>
            <p:spPr>
              <a:xfrm flipH="1">
                <a:off x="1795312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1F3A79EF-5E4F-B046-A3A9-E8B139B9CCF2}"/>
                </a:ext>
              </a:extLst>
            </p:cNvPr>
            <p:cNvSpPr/>
            <p:nvPr/>
          </p:nvSpPr>
          <p:spPr>
            <a:xfrm rot="5400000">
              <a:off x="6499469" y="2186356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3F61DFAB-A3E2-DD4E-B9F9-38279E7C05B9}"/>
                </a:ext>
              </a:extLst>
            </p:cNvPr>
            <p:cNvSpPr/>
            <p:nvPr/>
          </p:nvSpPr>
          <p:spPr>
            <a:xfrm rot="5400000">
              <a:off x="8693273" y="2264082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FD08E2AE-408F-014C-8D56-DB12C26C9BC8}"/>
                </a:ext>
              </a:extLst>
            </p:cNvPr>
            <p:cNvSpPr/>
            <p:nvPr/>
          </p:nvSpPr>
          <p:spPr>
            <a:xfrm rot="5400000">
              <a:off x="8599470" y="1914907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33F9089E-5C55-DD48-9485-BF37B58BD7EC}"/>
                </a:ext>
              </a:extLst>
            </p:cNvPr>
            <p:cNvSpPr/>
            <p:nvPr/>
          </p:nvSpPr>
          <p:spPr>
            <a:xfrm rot="5400000">
              <a:off x="8480367" y="1542588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12E066ED-ACB8-804B-8C8A-327F0821BFF5}"/>
                </a:ext>
              </a:extLst>
            </p:cNvPr>
            <p:cNvSpPr/>
            <p:nvPr/>
          </p:nvSpPr>
          <p:spPr>
            <a:xfrm>
              <a:off x="7281117" y="1781687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ADB0009C-555A-104D-ACC6-00BC63CA1D66}"/>
                </a:ext>
              </a:extLst>
            </p:cNvPr>
            <p:cNvGrpSpPr/>
            <p:nvPr/>
          </p:nvGrpSpPr>
          <p:grpSpPr>
            <a:xfrm>
              <a:off x="7198139" y="1743194"/>
              <a:ext cx="792493" cy="799888"/>
              <a:chOff x="1311914" y="3450771"/>
              <a:chExt cx="660412" cy="666573"/>
            </a:xfrm>
          </p:grpSpPr>
          <p:sp>
            <p:nvSpPr>
              <p:cNvPr id="192" name="左大かっこ 191">
                <a:extLst>
                  <a:ext uri="{FF2B5EF4-FFF2-40B4-BE49-F238E27FC236}">
                    <a16:creationId xmlns:a16="http://schemas.microsoft.com/office/drawing/2014/main" id="{A1BB6873-FE70-2144-A406-908D5EA129DE}"/>
                  </a:ext>
                </a:extLst>
              </p:cNvPr>
              <p:cNvSpPr/>
              <p:nvPr/>
            </p:nvSpPr>
            <p:spPr>
              <a:xfrm>
                <a:off x="1311914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3" name="左大かっこ 192">
                <a:extLst>
                  <a:ext uri="{FF2B5EF4-FFF2-40B4-BE49-F238E27FC236}">
                    <a16:creationId xmlns:a16="http://schemas.microsoft.com/office/drawing/2014/main" id="{F2E7B045-29C9-894E-B95C-2858E9FB2B1D}"/>
                  </a:ext>
                </a:extLst>
              </p:cNvPr>
              <p:cNvSpPr/>
              <p:nvPr/>
            </p:nvSpPr>
            <p:spPr>
              <a:xfrm flipH="1">
                <a:off x="1886938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11B46204-EF48-7849-BC88-A51AC7F88E79}"/>
                </a:ext>
              </a:extLst>
            </p:cNvPr>
            <p:cNvGrpSpPr/>
            <p:nvPr/>
          </p:nvGrpSpPr>
          <p:grpSpPr>
            <a:xfrm>
              <a:off x="8158919" y="1740380"/>
              <a:ext cx="792493" cy="799888"/>
              <a:chOff x="1311914" y="3450771"/>
              <a:chExt cx="660412" cy="666573"/>
            </a:xfrm>
          </p:grpSpPr>
          <p:sp>
            <p:nvSpPr>
              <p:cNvPr id="246" name="左大かっこ 245">
                <a:extLst>
                  <a:ext uri="{FF2B5EF4-FFF2-40B4-BE49-F238E27FC236}">
                    <a16:creationId xmlns:a16="http://schemas.microsoft.com/office/drawing/2014/main" id="{40420E04-591B-024E-BCC3-B805745E958B}"/>
                  </a:ext>
                </a:extLst>
              </p:cNvPr>
              <p:cNvSpPr/>
              <p:nvPr/>
            </p:nvSpPr>
            <p:spPr>
              <a:xfrm>
                <a:off x="1311914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8" name="左大かっこ 247">
                <a:extLst>
                  <a:ext uri="{FF2B5EF4-FFF2-40B4-BE49-F238E27FC236}">
                    <a16:creationId xmlns:a16="http://schemas.microsoft.com/office/drawing/2014/main" id="{9A4BABF4-3AB1-F841-85F4-290330B7E859}"/>
                  </a:ext>
                </a:extLst>
              </p:cNvPr>
              <p:cNvSpPr/>
              <p:nvPr/>
            </p:nvSpPr>
            <p:spPr>
              <a:xfrm flipH="1">
                <a:off x="1886938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8E1AD0A3-A8D9-B841-9A02-8552334337B8}"/>
                </a:ext>
              </a:extLst>
            </p:cNvPr>
            <p:cNvSpPr/>
            <p:nvPr/>
          </p:nvSpPr>
          <p:spPr>
            <a:xfrm>
              <a:off x="7518408" y="2019381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B520F602-C156-5644-88DF-D243B819FE9C}"/>
                </a:ext>
              </a:extLst>
            </p:cNvPr>
            <p:cNvSpPr/>
            <p:nvPr/>
          </p:nvSpPr>
          <p:spPr>
            <a:xfrm>
              <a:off x="7751643" y="2270147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/>
                <p:nvPr/>
              </p:nvSpPr>
              <p:spPr>
                <a:xfrm>
                  <a:off x="7479264" y="1420547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264" y="1420547"/>
                  <a:ext cx="350994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/>
                <p:nvPr/>
              </p:nvSpPr>
              <p:spPr>
                <a:xfrm>
                  <a:off x="8346194" y="1428230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194" y="1428230"/>
                  <a:ext cx="386068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/>
                <p:nvPr/>
              </p:nvSpPr>
              <p:spPr>
                <a:xfrm>
                  <a:off x="2245788" y="1402399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788" y="1402399"/>
                  <a:ext cx="371127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7691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70ED63B-3516-24F1-F96E-EB1FC82A4F7A}"/>
              </a:ext>
            </a:extLst>
          </p:cNvPr>
          <p:cNvGrpSpPr/>
          <p:nvPr/>
        </p:nvGrpSpPr>
        <p:grpSpPr>
          <a:xfrm>
            <a:off x="7732534" y="5020956"/>
            <a:ext cx="647934" cy="668268"/>
            <a:chOff x="5564835" y="3994786"/>
            <a:chExt cx="539945" cy="556890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61118E9-8FBE-C25B-6A9D-C665A76CDC40}"/>
                </a:ext>
              </a:extLst>
            </p:cNvPr>
            <p:cNvSpPr/>
            <p:nvPr/>
          </p:nvSpPr>
          <p:spPr>
            <a:xfrm>
              <a:off x="5658876" y="419167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4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6433649-E463-8276-F417-2CBBC0FC59DE}"/>
                </a:ext>
              </a:extLst>
            </p:cNvPr>
            <p:cNvSpPr txBox="1"/>
            <p:nvPr/>
          </p:nvSpPr>
          <p:spPr>
            <a:xfrm>
              <a:off x="5564835" y="3994786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3D8D622-9ED4-6C19-8746-045C57270768}"/>
              </a:ext>
            </a:extLst>
          </p:cNvPr>
          <p:cNvGrpSpPr/>
          <p:nvPr/>
        </p:nvGrpSpPr>
        <p:grpSpPr>
          <a:xfrm>
            <a:off x="1640674" y="4801288"/>
            <a:ext cx="5626359" cy="1136476"/>
            <a:chOff x="1640674" y="4801288"/>
            <a:chExt cx="5626359" cy="113647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13FFF45-F092-7A2C-5C01-750E1472917C}"/>
                </a:ext>
              </a:extLst>
            </p:cNvPr>
            <p:cNvSpPr/>
            <p:nvPr/>
          </p:nvSpPr>
          <p:spPr>
            <a:xfrm>
              <a:off x="3875259" y="5228702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/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2C2A1ED-EE79-EB29-48A6-1C67C86125A2}"/>
                </a:ext>
              </a:extLst>
            </p:cNvPr>
            <p:cNvGrpSpPr/>
            <p:nvPr/>
          </p:nvGrpSpPr>
          <p:grpSpPr>
            <a:xfrm>
              <a:off x="3810656" y="5137876"/>
              <a:ext cx="809344" cy="799888"/>
              <a:chOff x="972457" y="2663064"/>
              <a:chExt cx="674453" cy="666573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D2D0D9A3-63B9-C125-719B-693B5F477029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B3127A59-D52B-2BC3-8D0B-50658D2486C0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39" name="左大かっこ 38">
                  <a:extLst>
                    <a:ext uri="{FF2B5EF4-FFF2-40B4-BE49-F238E27FC236}">
                      <a16:creationId xmlns:a16="http://schemas.microsoft.com/office/drawing/2014/main" id="{2272C82E-0ECB-759B-1D36-04265207C59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310E837A-73B8-9B82-0961-BFD71ABF8875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90CD3227-F522-7B99-62EA-BFCD9BACD095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/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F45E61D-E921-18BB-7BC7-758125ACFAFC}"/>
                </a:ext>
              </a:extLst>
            </p:cNvPr>
            <p:cNvSpPr/>
            <p:nvPr/>
          </p:nvSpPr>
          <p:spPr>
            <a:xfrm>
              <a:off x="5326878" y="5374108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B6BF78B-27E5-930A-A060-29290926E6AF}"/>
                </a:ext>
              </a:extLst>
            </p:cNvPr>
            <p:cNvSpPr/>
            <p:nvPr/>
          </p:nvSpPr>
          <p:spPr>
            <a:xfrm>
              <a:off x="5334112" y="5360449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896B9B4F-121C-C558-9A93-C33E66F4336D}"/>
                </a:ext>
              </a:extLst>
            </p:cNvPr>
            <p:cNvGrpSpPr/>
            <p:nvPr/>
          </p:nvGrpSpPr>
          <p:grpSpPr>
            <a:xfrm>
              <a:off x="5088380" y="5125066"/>
              <a:ext cx="809344" cy="799888"/>
              <a:chOff x="1462419" y="107793"/>
              <a:chExt cx="361125" cy="356903"/>
            </a:xfrm>
          </p:grpSpPr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23ED19AD-9DC3-68B8-5AA9-9EE172FCC14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左大かっこ 34">
                <a:extLst>
                  <a:ext uri="{FF2B5EF4-FFF2-40B4-BE49-F238E27FC236}">
                    <a16:creationId xmlns:a16="http://schemas.microsoft.com/office/drawing/2014/main" id="{C75F66F7-8339-DA34-21EA-03D5EE6CC7DD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D6F68DD-6E5B-87DC-888B-969558B863C6}"/>
                </a:ext>
              </a:extLst>
            </p:cNvPr>
            <p:cNvSpPr/>
            <p:nvPr/>
          </p:nvSpPr>
          <p:spPr>
            <a:xfrm rot="5400000">
              <a:off x="5491641" y="5187058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EE4B3EC-89FB-784B-8939-991DEAE55389}"/>
                </a:ext>
              </a:extLst>
            </p:cNvPr>
            <p:cNvSpPr/>
            <p:nvPr/>
          </p:nvSpPr>
          <p:spPr>
            <a:xfrm>
              <a:off x="6983823" y="5612344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/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29D9229C-53B1-5536-1F7D-36EA67AB0F11}"/>
                </a:ext>
              </a:extLst>
            </p:cNvPr>
            <p:cNvGrpSpPr/>
            <p:nvPr/>
          </p:nvGrpSpPr>
          <p:grpSpPr>
            <a:xfrm>
              <a:off x="6418495" y="5105818"/>
              <a:ext cx="848538" cy="799888"/>
              <a:chOff x="1462419" y="107793"/>
              <a:chExt cx="378613" cy="356903"/>
            </a:xfrm>
          </p:grpSpPr>
          <p:sp>
            <p:nvSpPr>
              <p:cNvPr id="32" name="左大かっこ 31">
                <a:extLst>
                  <a:ext uri="{FF2B5EF4-FFF2-40B4-BE49-F238E27FC236}">
                    <a16:creationId xmlns:a16="http://schemas.microsoft.com/office/drawing/2014/main" id="{3FEFF724-4998-49E2-1063-B7D7C2C6D076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7BA76F0D-079F-C510-4AB6-4331D733696A}"/>
                  </a:ext>
                </a:extLst>
              </p:cNvPr>
              <p:cNvSpPr/>
              <p:nvPr/>
            </p:nvSpPr>
            <p:spPr>
              <a:xfrm flipH="1">
                <a:off x="1795313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7D23875A-A139-FF99-E97C-9BF0E976C428}"/>
                </a:ext>
              </a:extLst>
            </p:cNvPr>
            <p:cNvSpPr/>
            <p:nvPr/>
          </p:nvSpPr>
          <p:spPr>
            <a:xfrm rot="5400000">
              <a:off x="7018623" y="5569771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064D527-75D2-1DA0-B644-ADFD56831BD7}"/>
                </a:ext>
              </a:extLst>
            </p:cNvPr>
            <p:cNvSpPr/>
            <p:nvPr/>
          </p:nvSpPr>
          <p:spPr>
            <a:xfrm rot="5400000">
              <a:off x="3135796" y="5644823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D3197F4-59A6-E8BB-C94A-BF618EA54DC4}"/>
                </a:ext>
              </a:extLst>
            </p:cNvPr>
            <p:cNvSpPr/>
            <p:nvPr/>
          </p:nvSpPr>
          <p:spPr>
            <a:xfrm rot="5400000">
              <a:off x="3041993" y="5295648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E3E6E34-A21B-11B4-2217-ACAC4815AA16}"/>
                </a:ext>
              </a:extLst>
            </p:cNvPr>
            <p:cNvSpPr/>
            <p:nvPr/>
          </p:nvSpPr>
          <p:spPr>
            <a:xfrm rot="5400000">
              <a:off x="2922890" y="4923329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7793AB7-CA53-D71A-63D5-A40E3A723BC9}"/>
                </a:ext>
              </a:extLst>
            </p:cNvPr>
            <p:cNvSpPr/>
            <p:nvPr/>
          </p:nvSpPr>
          <p:spPr>
            <a:xfrm>
              <a:off x="1723640" y="5162428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BC1E61F-8962-168D-9A3B-1091330F42F6}"/>
                </a:ext>
              </a:extLst>
            </p:cNvPr>
            <p:cNvGrpSpPr/>
            <p:nvPr/>
          </p:nvGrpSpPr>
          <p:grpSpPr>
            <a:xfrm>
              <a:off x="1640674" y="5123935"/>
              <a:ext cx="792486" cy="799888"/>
              <a:chOff x="1757238" y="3450771"/>
              <a:chExt cx="660405" cy="666573"/>
            </a:xfrm>
          </p:grpSpPr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B7F854E2-182D-2018-8F34-1E6EB0C238E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左大かっこ 30">
                <a:extLst>
                  <a:ext uri="{FF2B5EF4-FFF2-40B4-BE49-F238E27FC236}">
                    <a16:creationId xmlns:a16="http://schemas.microsoft.com/office/drawing/2014/main" id="{1E800BF0-3116-3B58-4DF8-95C806DBF07D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1E24DB7B-FD1E-4606-9187-2B151844E2E3}"/>
                </a:ext>
              </a:extLst>
            </p:cNvPr>
            <p:cNvGrpSpPr/>
            <p:nvPr/>
          </p:nvGrpSpPr>
          <p:grpSpPr>
            <a:xfrm>
              <a:off x="2601454" y="5121121"/>
              <a:ext cx="792486" cy="799888"/>
              <a:chOff x="1757238" y="3450771"/>
              <a:chExt cx="660405" cy="666573"/>
            </a:xfrm>
          </p:grpSpPr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71653490-1089-885A-5DD0-385E3D8EC7B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71FC771C-47E6-1853-F097-2741E19BAE71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5EDBA7E-379E-1138-3F6B-A23DA3AD7350}"/>
                </a:ext>
              </a:extLst>
            </p:cNvPr>
            <p:cNvSpPr/>
            <p:nvPr/>
          </p:nvSpPr>
          <p:spPr>
            <a:xfrm>
              <a:off x="1960931" y="5400122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57ED1B7-A691-0EFD-AAAE-A94E073DD035}"/>
                </a:ext>
              </a:extLst>
            </p:cNvPr>
            <p:cNvSpPr/>
            <p:nvPr/>
          </p:nvSpPr>
          <p:spPr>
            <a:xfrm>
              <a:off x="2194166" y="5650888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/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/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502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3EA8F12-A4B0-3DEB-4040-99560097C57A}"/>
              </a:ext>
            </a:extLst>
          </p:cNvPr>
          <p:cNvGrpSpPr/>
          <p:nvPr/>
        </p:nvGrpSpPr>
        <p:grpSpPr>
          <a:xfrm>
            <a:off x="317810" y="1591631"/>
            <a:ext cx="4446422" cy="751138"/>
            <a:chOff x="317810" y="1591631"/>
            <a:chExt cx="4446422" cy="75113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C6CD4B81-77E1-ED9D-C00C-4847A73BD198}"/>
                </a:ext>
              </a:extLst>
            </p:cNvPr>
            <p:cNvGrpSpPr/>
            <p:nvPr/>
          </p:nvGrpSpPr>
          <p:grpSpPr>
            <a:xfrm>
              <a:off x="2152521" y="1661837"/>
              <a:ext cx="196596" cy="194343"/>
              <a:chOff x="4163876" y="2548857"/>
              <a:chExt cx="196596" cy="194343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864C9548-A7BC-D763-F405-4C75E27AC7D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AEA34FCC-1598-2513-F483-212B29C9D52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0FF7B92-93BA-93AE-E362-820EC0FE4B00}"/>
                </a:ext>
              </a:extLst>
            </p:cNvPr>
            <p:cNvSpPr/>
            <p:nvPr/>
          </p:nvSpPr>
          <p:spPr>
            <a:xfrm>
              <a:off x="1548947" y="172802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AF54FD4-94C5-F0D4-6777-F560A4A36000}"/>
                </a:ext>
              </a:extLst>
            </p:cNvPr>
            <p:cNvSpPr/>
            <p:nvPr/>
          </p:nvSpPr>
          <p:spPr>
            <a:xfrm rot="5400000">
              <a:off x="1050826" y="1492136"/>
              <a:ext cx="141287" cy="5868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5C1F492-3A18-407A-1586-6E3FF927B5F8}"/>
                </a:ext>
              </a:extLst>
            </p:cNvPr>
            <p:cNvSpPr/>
            <p:nvPr/>
          </p:nvSpPr>
          <p:spPr>
            <a:xfrm flipH="1">
              <a:off x="1370781" y="1676199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C039A002-C05C-BE0F-6CF6-EE7629299E19}"/>
                </a:ext>
              </a:extLst>
            </p:cNvPr>
            <p:cNvSpPr/>
            <p:nvPr/>
          </p:nvSpPr>
          <p:spPr>
            <a:xfrm>
              <a:off x="795995" y="1685109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左大かっこ 7">
              <a:extLst>
                <a:ext uri="{FF2B5EF4-FFF2-40B4-BE49-F238E27FC236}">
                  <a16:creationId xmlns:a16="http://schemas.microsoft.com/office/drawing/2014/main" id="{588939F9-5414-6B5E-AAB3-61E4354C0047}"/>
                </a:ext>
              </a:extLst>
            </p:cNvPr>
            <p:cNvSpPr/>
            <p:nvPr/>
          </p:nvSpPr>
          <p:spPr>
            <a:xfrm>
              <a:off x="1504356" y="167619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19CC817F-C2CE-1784-205D-8A62C424B166}"/>
                </a:ext>
              </a:extLst>
            </p:cNvPr>
            <p:cNvSpPr/>
            <p:nvPr/>
          </p:nvSpPr>
          <p:spPr>
            <a:xfrm flipH="1">
              <a:off x="1633914" y="167619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7B3A46-E495-DD27-62FC-9B288BD6B759}"/>
                    </a:ext>
                  </a:extLst>
                </p:cNvPr>
                <p:cNvSpPr txBox="1"/>
                <p:nvPr/>
              </p:nvSpPr>
              <p:spPr>
                <a:xfrm>
                  <a:off x="1704805" y="159751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7B3A46-E495-DD27-62FC-9B288BD6B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805" y="1597510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C9D91E1-CD57-236B-CF2A-033567BBA887}"/>
                    </a:ext>
                  </a:extLst>
                </p:cNvPr>
                <p:cNvSpPr txBox="1"/>
                <p:nvPr/>
              </p:nvSpPr>
              <p:spPr>
                <a:xfrm>
                  <a:off x="2393850" y="159807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C9D91E1-CD57-236B-CF2A-033567BBA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850" y="1598074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4E434AAD-D0F7-3D27-C185-0DB283691CB7}"/>
                </a:ext>
              </a:extLst>
            </p:cNvPr>
            <p:cNvSpPr/>
            <p:nvPr/>
          </p:nvSpPr>
          <p:spPr>
            <a:xfrm>
              <a:off x="2790581" y="170485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5260AA8-19BC-C1F5-99E5-A4013EF8CD34}"/>
                </a:ext>
              </a:extLst>
            </p:cNvPr>
            <p:cNvSpPr txBox="1"/>
            <p:nvPr/>
          </p:nvSpPr>
          <p:spPr>
            <a:xfrm>
              <a:off x="2973357" y="1626862"/>
              <a:ext cx="17908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>
                  <a:latin typeface="Meiryo" panose="020B0604030504040204" pitchFamily="34" charset="-128"/>
                  <a:ea typeface="Meiryo" panose="020B0604030504040204" pitchFamily="34" charset="-128"/>
                </a:rPr>
                <a:t>Dot product</a:t>
              </a:r>
              <a:r>
                <a:rPr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(number)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BE2E12AB-9C80-51E2-251F-DBD99D54C56E}"/>
                </a:ext>
              </a:extLst>
            </p:cNvPr>
            <p:cNvSpPr/>
            <p:nvPr/>
          </p:nvSpPr>
          <p:spPr>
            <a:xfrm>
              <a:off x="317810" y="1591631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v1</a:t>
              </a:r>
              <a:endParaRPr kumimoji="1" lang="ja-JP" altLang="en-US" sz="16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803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56546CD-1E26-1755-A877-9325A52B6FAE}"/>
              </a:ext>
            </a:extLst>
          </p:cNvPr>
          <p:cNvGrpSpPr/>
          <p:nvPr/>
        </p:nvGrpSpPr>
        <p:grpSpPr>
          <a:xfrm>
            <a:off x="2095500" y="1400726"/>
            <a:ext cx="7288919" cy="1183642"/>
            <a:chOff x="2095500" y="1400726"/>
            <a:chExt cx="7288919" cy="1183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E1960BBB-3381-1D0D-6832-F32EE3DFE4CE}"/>
                    </a:ext>
                  </a:extLst>
                </p:cNvPr>
                <p:cNvSpPr txBox="1"/>
                <p:nvPr/>
              </p:nvSpPr>
              <p:spPr>
                <a:xfrm>
                  <a:off x="5049933" y="1784480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2803C8E4-25F3-83DF-25B4-DCB05F3C5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9933" y="1784480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497C583D-78BC-3ABE-F36C-8E088AD3FB2C}"/>
                    </a:ext>
                  </a:extLst>
                </p:cNvPr>
                <p:cNvSpPr txBox="1"/>
                <p:nvPr/>
              </p:nvSpPr>
              <p:spPr>
                <a:xfrm>
                  <a:off x="2826359" y="174757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F8A72B21-690C-F2D7-9B14-BC343F007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6359" y="174757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C3183A2F-9F11-14E0-3973-5A923ECB4E0E}"/>
                </a:ext>
              </a:extLst>
            </p:cNvPr>
            <p:cNvGrpSpPr/>
            <p:nvPr/>
          </p:nvGrpSpPr>
          <p:grpSpPr>
            <a:xfrm>
              <a:off x="4302874" y="1749774"/>
              <a:ext cx="792486" cy="799888"/>
              <a:chOff x="1757238" y="3450771"/>
              <a:chExt cx="660405" cy="666573"/>
            </a:xfrm>
          </p:grpSpPr>
          <p:sp>
            <p:nvSpPr>
              <p:cNvPr id="44" name="円/楕円 43">
                <a:extLst>
                  <a:ext uri="{FF2B5EF4-FFF2-40B4-BE49-F238E27FC236}">
                    <a16:creationId xmlns:a16="http://schemas.microsoft.com/office/drawing/2014/main" id="{A88B7B99-9082-AC1A-DEED-D4DA98AF01D0}"/>
                  </a:ext>
                </a:extLst>
              </p:cNvPr>
              <p:cNvSpPr/>
              <p:nvPr/>
            </p:nvSpPr>
            <p:spPr>
              <a:xfrm>
                <a:off x="1841786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5" name="左大かっこ 44">
                <a:extLst>
                  <a:ext uri="{FF2B5EF4-FFF2-40B4-BE49-F238E27FC236}">
                    <a16:creationId xmlns:a16="http://schemas.microsoft.com/office/drawing/2014/main" id="{17B56E04-E87C-C561-B8F9-AE2C7D277D9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6" name="左大かっこ 45">
                <a:extLst>
                  <a:ext uri="{FF2B5EF4-FFF2-40B4-BE49-F238E27FC236}">
                    <a16:creationId xmlns:a16="http://schemas.microsoft.com/office/drawing/2014/main" id="{EC7D1AF6-7482-2814-4417-C1844B056C9D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67066360-9EA6-45DD-45A4-0E2898DF731F}"/>
                  </a:ext>
                </a:extLst>
              </p:cNvPr>
              <p:cNvSpPr/>
              <p:nvPr/>
            </p:nvSpPr>
            <p:spPr>
              <a:xfrm>
                <a:off x="2044017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9513744D-E945-F04B-F538-BBBCF58D4B21}"/>
                  </a:ext>
                </a:extLst>
              </p:cNvPr>
              <p:cNvSpPr/>
              <p:nvPr/>
            </p:nvSpPr>
            <p:spPr>
              <a:xfrm>
                <a:off x="2045335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526A38A9-9440-2E79-99EF-7091D233A04D}"/>
                  </a:ext>
                </a:extLst>
              </p:cNvPr>
              <p:cNvSpPr/>
              <p:nvPr/>
            </p:nvSpPr>
            <p:spPr>
              <a:xfrm>
                <a:off x="2246248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0" name="円/楕円 49">
                <a:extLst>
                  <a:ext uri="{FF2B5EF4-FFF2-40B4-BE49-F238E27FC236}">
                    <a16:creationId xmlns:a16="http://schemas.microsoft.com/office/drawing/2014/main" id="{A6F9FCA3-A8D0-904F-2E4B-D296B0AADCB8}"/>
                  </a:ext>
                </a:extLst>
              </p:cNvPr>
              <p:cNvSpPr/>
              <p:nvPr/>
            </p:nvSpPr>
            <p:spPr>
              <a:xfrm>
                <a:off x="2247566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1" name="円/楕円 50">
                <a:extLst>
                  <a:ext uri="{FF2B5EF4-FFF2-40B4-BE49-F238E27FC236}">
                    <a16:creationId xmlns:a16="http://schemas.microsoft.com/office/drawing/2014/main" id="{6142B8AA-8E07-4E8C-D41B-4C08182BECE4}"/>
                  </a:ext>
                </a:extLst>
              </p:cNvPr>
              <p:cNvSpPr/>
              <p:nvPr/>
            </p:nvSpPr>
            <p:spPr>
              <a:xfrm>
                <a:off x="2246419" y="3959913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9FAF0721-C4C1-B9A4-C4E1-436EB659287A}"/>
                </a:ext>
              </a:extLst>
            </p:cNvPr>
            <p:cNvGrpSpPr/>
            <p:nvPr/>
          </p:nvGrpSpPr>
          <p:grpSpPr>
            <a:xfrm>
              <a:off x="3342094" y="1784480"/>
              <a:ext cx="776558" cy="799888"/>
              <a:chOff x="1000256" y="3453676"/>
              <a:chExt cx="647132" cy="666573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F3937B38-A635-DB40-9072-01D28A403C42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216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7DE9BCC3-C461-5693-DE5F-39FF88EDFD0A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216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1" name="左大かっこ 40">
                <a:extLst>
                  <a:ext uri="{FF2B5EF4-FFF2-40B4-BE49-F238E27FC236}">
                    <a16:creationId xmlns:a16="http://schemas.microsoft.com/office/drawing/2014/main" id="{F230CB0C-1250-B655-99F8-AAA790A52332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171D6528-BAA3-9267-FE15-152BBC59BE3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641009B-6C1E-EDFA-9BBC-31A4EE0602E5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216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6FAE831-2AC4-5867-2BEA-84BE03A65900}"/>
                </a:ext>
              </a:extLst>
            </p:cNvPr>
            <p:cNvGrpSpPr/>
            <p:nvPr/>
          </p:nvGrpSpPr>
          <p:grpSpPr>
            <a:xfrm>
              <a:off x="2095500" y="1765892"/>
              <a:ext cx="776558" cy="799888"/>
              <a:chOff x="1000256" y="3453676"/>
              <a:chExt cx="647132" cy="666573"/>
            </a:xfrm>
          </p:grpSpPr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0734E52C-9D4C-6869-944F-AE866E994C4E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C3D6ED2-6F56-54CB-9651-CD5B3EBD89AD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6" name="左大かっこ 35">
                <a:extLst>
                  <a:ext uri="{FF2B5EF4-FFF2-40B4-BE49-F238E27FC236}">
                    <a16:creationId xmlns:a16="http://schemas.microsoft.com/office/drawing/2014/main" id="{D8AA3370-0CD1-F2DA-B169-22FF9AA299FE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" name="左大かっこ 36">
                <a:extLst>
                  <a:ext uri="{FF2B5EF4-FFF2-40B4-BE49-F238E27FC236}">
                    <a16:creationId xmlns:a16="http://schemas.microsoft.com/office/drawing/2014/main" id="{D08467FF-CBCF-4084-9B83-ECF19603A178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FC19156F-A49D-3216-361B-3A288F950AFA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A927EB1-FE05-A8B0-660B-66BE42BDEB52}"/>
                </a:ext>
              </a:extLst>
            </p:cNvPr>
            <p:cNvSpPr/>
            <p:nvPr/>
          </p:nvSpPr>
          <p:spPr>
            <a:xfrm>
              <a:off x="8216674" y="1756686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07AD1082-0D2F-4108-BE7F-83B463C99D03}"/>
                </a:ext>
              </a:extLst>
            </p:cNvPr>
            <p:cNvSpPr/>
            <p:nvPr/>
          </p:nvSpPr>
          <p:spPr>
            <a:xfrm>
              <a:off x="5636814" y="1805247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B9152ECC-C14B-C0A8-50E0-E497D924D0E7}"/>
                </a:ext>
              </a:extLst>
            </p:cNvPr>
            <p:cNvSpPr/>
            <p:nvPr/>
          </p:nvSpPr>
          <p:spPr>
            <a:xfrm>
              <a:off x="5481511" y="1756687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3FA9FDA6-4C80-1040-32EE-17CC8FCB9E57}"/>
                </a:ext>
              </a:extLst>
            </p:cNvPr>
            <p:cNvSpPr/>
            <p:nvPr/>
          </p:nvSpPr>
          <p:spPr>
            <a:xfrm flipH="1">
              <a:off x="8421957" y="1705531"/>
              <a:ext cx="45719" cy="87883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0C4A3CE-7854-9027-6599-CFA5CB1CC938}"/>
                </a:ext>
              </a:extLst>
            </p:cNvPr>
            <p:cNvSpPr/>
            <p:nvPr/>
          </p:nvSpPr>
          <p:spPr>
            <a:xfrm>
              <a:off x="5532765" y="1944000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F5D940B-0D31-CEFE-E1FD-CEEA75DF0B41}"/>
                    </a:ext>
                  </a:extLst>
                </p:cNvPr>
                <p:cNvSpPr txBox="1"/>
                <p:nvPr/>
              </p:nvSpPr>
              <p:spPr>
                <a:xfrm>
                  <a:off x="6331939" y="179253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4BAEA66-22E6-0655-1C9A-209AC0BF7C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939" y="1792531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DE3A15F-F6A6-D737-74C0-9BD3F606909A}"/>
                </a:ext>
              </a:extLst>
            </p:cNvPr>
            <p:cNvSpPr/>
            <p:nvPr/>
          </p:nvSpPr>
          <p:spPr>
            <a:xfrm>
              <a:off x="6331939" y="1798469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03953F94-C233-4D45-1773-327FCF7E9A46}"/>
                </a:ext>
              </a:extLst>
            </p:cNvPr>
            <p:cNvSpPr/>
            <p:nvPr/>
          </p:nvSpPr>
          <p:spPr>
            <a:xfrm>
              <a:off x="6227890" y="1937221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90703062-398A-9375-87DE-715F52E3A005}"/>
                </a:ext>
              </a:extLst>
            </p:cNvPr>
            <p:cNvSpPr/>
            <p:nvPr/>
          </p:nvSpPr>
          <p:spPr>
            <a:xfrm>
              <a:off x="6781768" y="1785866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51EDF78E-D313-1C05-3C12-E98D2622861F}"/>
                </a:ext>
              </a:extLst>
            </p:cNvPr>
            <p:cNvSpPr/>
            <p:nvPr/>
          </p:nvSpPr>
          <p:spPr>
            <a:xfrm>
              <a:off x="6677719" y="1924619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87FACDED-A405-9222-252B-977093EB8706}"/>
                    </a:ext>
                  </a:extLst>
                </p:cNvPr>
                <p:cNvSpPr txBox="1"/>
                <p:nvPr/>
              </p:nvSpPr>
              <p:spPr>
                <a:xfrm>
                  <a:off x="7352049" y="177255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DCEB64E-C8BB-3592-23CE-50B3A1146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049" y="1772555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46BBB68-C6D9-9073-0E18-4CCDD0DD9020}"/>
                </a:ext>
              </a:extLst>
            </p:cNvPr>
            <p:cNvSpPr/>
            <p:nvPr/>
          </p:nvSpPr>
          <p:spPr>
            <a:xfrm>
              <a:off x="7352049" y="1778493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74ECCCD-99DC-ECD2-9744-8C2EF577887F}"/>
                </a:ext>
              </a:extLst>
            </p:cNvPr>
            <p:cNvSpPr/>
            <p:nvPr/>
          </p:nvSpPr>
          <p:spPr>
            <a:xfrm>
              <a:off x="7248000" y="1917246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B11F58F2-A007-C2C6-861F-001927ED432B}"/>
                </a:ext>
              </a:extLst>
            </p:cNvPr>
            <p:cNvSpPr/>
            <p:nvPr/>
          </p:nvSpPr>
          <p:spPr>
            <a:xfrm>
              <a:off x="7801878" y="1765891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5212E11F-1720-4033-DB42-6B80840F2BA5}"/>
                </a:ext>
              </a:extLst>
            </p:cNvPr>
            <p:cNvSpPr/>
            <p:nvPr/>
          </p:nvSpPr>
          <p:spPr>
            <a:xfrm>
              <a:off x="7697829" y="1904644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D7D21F4-9067-0BA8-BB32-80BDEA1720EC}"/>
                    </a:ext>
                  </a:extLst>
                </p:cNvPr>
                <p:cNvSpPr txBox="1"/>
                <p:nvPr/>
              </p:nvSpPr>
              <p:spPr>
                <a:xfrm>
                  <a:off x="7801095" y="1789923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FBFECCB-304A-2988-C5BA-6028357DDB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1095" y="1789923"/>
                  <a:ext cx="506561" cy="332399"/>
                </a:xfrm>
                <a:prstGeom prst="rect">
                  <a:avLst/>
                </a:prstGeom>
                <a:blipFill>
                  <a:blip r:embed="rId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07DF2BAB-8D6E-D587-0B6C-4D97CFA3FBE8}"/>
                </a:ext>
              </a:extLst>
            </p:cNvPr>
            <p:cNvSpPr/>
            <p:nvPr/>
          </p:nvSpPr>
          <p:spPr>
            <a:xfrm>
              <a:off x="8146875" y="1922011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A5B8BC02-855A-7930-46A9-9B2C94F01D89}"/>
                </a:ext>
              </a:extLst>
            </p:cNvPr>
            <p:cNvSpPr/>
            <p:nvPr/>
          </p:nvSpPr>
          <p:spPr>
            <a:xfrm>
              <a:off x="8837915" y="1721221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4BA064B3-75A2-2311-F801-CE54D967775E}"/>
                </a:ext>
              </a:extLst>
            </p:cNvPr>
            <p:cNvSpPr txBox="1"/>
            <p:nvPr/>
          </p:nvSpPr>
          <p:spPr>
            <a:xfrm>
              <a:off x="8736485" y="1541781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1D14A2A5-F107-89F0-8BA4-4014DA878E13}"/>
                    </a:ext>
                  </a:extLst>
                </p:cNvPr>
                <p:cNvSpPr txBox="1"/>
                <p:nvPr/>
              </p:nvSpPr>
              <p:spPr>
                <a:xfrm>
                  <a:off x="3533176" y="1425969"/>
                  <a:ext cx="384913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1BBB3631-B5D5-6257-0FFF-4C2CCB1736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176" y="1425969"/>
                  <a:ext cx="384913" cy="350865"/>
                </a:xfrm>
                <a:prstGeom prst="rect">
                  <a:avLst/>
                </a:prstGeom>
                <a:blipFill>
                  <a:blip r:embed="rId7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96595B69-1959-BE1D-B82F-3B745412DCEC}"/>
                    </a:ext>
                  </a:extLst>
                </p:cNvPr>
                <p:cNvSpPr txBox="1"/>
                <p:nvPr/>
              </p:nvSpPr>
              <p:spPr>
                <a:xfrm>
                  <a:off x="4488673" y="1424392"/>
                  <a:ext cx="37689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3AA31061-F7A5-FB2F-2FEB-437E3C124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673" y="1424392"/>
                  <a:ext cx="376898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ECBE6FEC-5632-55B9-DD23-18C352F54178}"/>
                    </a:ext>
                  </a:extLst>
                </p:cNvPr>
                <p:cNvSpPr txBox="1"/>
                <p:nvPr/>
              </p:nvSpPr>
              <p:spPr>
                <a:xfrm>
                  <a:off x="2295625" y="1430063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A3DFB590-3F18-8BDB-F6C5-FB617B6A1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625" y="1430063"/>
                  <a:ext cx="371127" cy="3508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349C09EE-F162-020D-D5E2-F331884F1DAA}"/>
                    </a:ext>
                  </a:extLst>
                </p:cNvPr>
                <p:cNvSpPr/>
                <p:nvPr/>
              </p:nvSpPr>
              <p:spPr>
                <a:xfrm>
                  <a:off x="5466657" y="1414997"/>
                  <a:ext cx="482120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ja-JP" altLang="en-US" sz="1680"/>
                </a:p>
              </p:txBody>
            </p:sp>
          </mc:Choice>
          <mc:Fallback xmlns="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F8AF566A-BF07-8870-94C2-4D3D4002FA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657" y="1414997"/>
                  <a:ext cx="482120" cy="3508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0F2EFBD5-6FF2-8EAA-1A4D-69FE729BAE44}"/>
                    </a:ext>
                  </a:extLst>
                </p:cNvPr>
                <p:cNvSpPr/>
                <p:nvPr/>
              </p:nvSpPr>
              <p:spPr>
                <a:xfrm>
                  <a:off x="6330705" y="1408905"/>
                  <a:ext cx="482120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ja-JP" altLang="en-US" sz="1680"/>
                </a:p>
              </p:txBody>
            </p:sp>
          </mc:Choice>
          <mc:Fallback xmlns=""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9B96D638-BD14-502C-A70C-2B14F3AB82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705" y="1408905"/>
                  <a:ext cx="482120" cy="3508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0866F9C9-228F-EEE3-DCA1-8F86E1E2BB59}"/>
                    </a:ext>
                  </a:extLst>
                </p:cNvPr>
                <p:cNvSpPr/>
                <p:nvPr/>
              </p:nvSpPr>
              <p:spPr>
                <a:xfrm>
                  <a:off x="7785443" y="1400726"/>
                  <a:ext cx="482120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ja-JP" altLang="en-US" sz="1680"/>
                </a:p>
              </p:txBody>
            </p:sp>
          </mc:Choice>
          <mc:Fallback xmlns="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BA5D54B7-BE52-6932-C3A0-17CEF44D2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443" y="1400726"/>
                  <a:ext cx="482120" cy="350865"/>
                </a:xfrm>
                <a:prstGeom prst="rect">
                  <a:avLst/>
                </a:prstGeom>
                <a:blipFill>
                  <a:blip r:embed="rId1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61134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CCC8F14-E861-D2EE-50D7-1C1BEDE139FF}"/>
              </a:ext>
            </a:extLst>
          </p:cNvPr>
          <p:cNvGrpSpPr/>
          <p:nvPr/>
        </p:nvGrpSpPr>
        <p:grpSpPr>
          <a:xfrm>
            <a:off x="2073758" y="2893281"/>
            <a:ext cx="7324126" cy="1019708"/>
            <a:chOff x="2073758" y="2893281"/>
            <a:chExt cx="7324126" cy="1019708"/>
          </a:xfrm>
        </p:grpSpPr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0BB878A3-A8FB-B1E4-100F-901247ACD63D}"/>
                </a:ext>
              </a:extLst>
            </p:cNvPr>
            <p:cNvSpPr/>
            <p:nvPr/>
          </p:nvSpPr>
          <p:spPr>
            <a:xfrm>
              <a:off x="3951886" y="33419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C8641401-9F40-4E7C-348F-28CE31A23302}"/>
                </a:ext>
              </a:extLst>
            </p:cNvPr>
            <p:cNvSpPr/>
            <p:nvPr/>
          </p:nvSpPr>
          <p:spPr>
            <a:xfrm>
              <a:off x="3867338" y="324118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840DA176-AAE2-3D94-5A69-DC0C3E33F74F}"/>
                </a:ext>
              </a:extLst>
            </p:cNvPr>
            <p:cNvSpPr/>
            <p:nvPr/>
          </p:nvSpPr>
          <p:spPr>
            <a:xfrm flipH="1">
              <a:off x="4442355" y="324118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1FF4F34B-C48A-4817-7DCD-DD38C7464BAB}"/>
                </a:ext>
              </a:extLst>
            </p:cNvPr>
            <p:cNvSpPr/>
            <p:nvPr/>
          </p:nvSpPr>
          <p:spPr>
            <a:xfrm>
              <a:off x="4160320" y="354313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3BF0C4DE-F64D-67D6-1A22-CA38F99A2C04}"/>
                </a:ext>
              </a:extLst>
            </p:cNvPr>
            <p:cNvSpPr/>
            <p:nvPr/>
          </p:nvSpPr>
          <p:spPr>
            <a:xfrm>
              <a:off x="4358103" y="3744292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EB2E517A-29AE-1D48-C7F1-070292E37696}"/>
                </a:ext>
              </a:extLst>
            </p:cNvPr>
            <p:cNvGrpSpPr/>
            <p:nvPr/>
          </p:nvGrpSpPr>
          <p:grpSpPr>
            <a:xfrm>
              <a:off x="3110356" y="3244085"/>
              <a:ext cx="647132" cy="666573"/>
              <a:chOff x="1000256" y="3453676"/>
              <a:chExt cx="647132" cy="666573"/>
            </a:xfrm>
          </p:grpSpPr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73A69434-35C5-89F3-22B7-5607EA52DDE5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B04A5F6B-9D4F-1AB7-8775-8E9D168606F7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9" name="左大かっこ 58">
                <a:extLst>
                  <a:ext uri="{FF2B5EF4-FFF2-40B4-BE49-F238E27FC236}">
                    <a16:creationId xmlns:a16="http://schemas.microsoft.com/office/drawing/2014/main" id="{F41D43A5-0F43-0AB3-DC5D-05E6E363C12C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0" name="左大かっこ 59">
                <a:extLst>
                  <a:ext uri="{FF2B5EF4-FFF2-40B4-BE49-F238E27FC236}">
                    <a16:creationId xmlns:a16="http://schemas.microsoft.com/office/drawing/2014/main" id="{7CEF0320-5287-63BC-FAF2-EE2774E664E4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73A9B194-ABA7-3544-CFBA-ADAD0960423A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4D1AEF99-8107-A9D8-1F84-24C241FF99B5}"/>
                    </a:ext>
                  </a:extLst>
                </p:cNvPr>
                <p:cNvSpPr txBox="1"/>
                <p:nvPr/>
              </p:nvSpPr>
              <p:spPr>
                <a:xfrm>
                  <a:off x="5275259" y="3282563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69B57323-1754-1716-9EFE-7E49CFC250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259" y="3282563"/>
                  <a:ext cx="422134" cy="5173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065BEDA-ED2E-1A0E-B1E9-9160E1731558}"/>
                </a:ext>
              </a:extLst>
            </p:cNvPr>
            <p:cNvSpPr/>
            <p:nvPr/>
          </p:nvSpPr>
          <p:spPr>
            <a:xfrm>
              <a:off x="4623663" y="323569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EF5FD94E-4122-5DC6-5AA7-FFB9026EECB8}"/>
                </a:ext>
              </a:extLst>
            </p:cNvPr>
            <p:cNvSpPr/>
            <p:nvPr/>
          </p:nvSpPr>
          <p:spPr>
            <a:xfrm flipH="1">
              <a:off x="5214902" y="323569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4445C2-170F-1B0A-448B-C734C030CC47}"/>
                    </a:ext>
                  </a:extLst>
                </p:cNvPr>
                <p:cNvSpPr txBox="1"/>
                <p:nvPr/>
              </p:nvSpPr>
              <p:spPr>
                <a:xfrm>
                  <a:off x="6441299" y="3282563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D87CE66-D36B-4F7A-BD5A-98654982C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299" y="3282563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4C43E6C-79F0-4C47-4CE2-877957725DA2}"/>
                    </a:ext>
                  </a:extLst>
                </p:cNvPr>
                <p:cNvSpPr txBox="1"/>
                <p:nvPr/>
              </p:nvSpPr>
              <p:spPr>
                <a:xfrm>
                  <a:off x="7524010" y="328084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789C658-BBF4-47AF-D57B-DFEA27F3F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4010" y="3280841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18330B0C-533C-991A-A9F0-4DDADFA2CF9C}"/>
                </a:ext>
              </a:extLst>
            </p:cNvPr>
            <p:cNvGrpSpPr/>
            <p:nvPr/>
          </p:nvGrpSpPr>
          <p:grpSpPr>
            <a:xfrm>
              <a:off x="2073758" y="3235691"/>
              <a:ext cx="674453" cy="666573"/>
              <a:chOff x="972457" y="2663064"/>
              <a:chExt cx="674453" cy="666573"/>
            </a:xfrm>
          </p:grpSpPr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F1708A47-DCEA-5453-6973-CA9B29AC5834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AE17BC11-5D50-4312-0FCC-DDFD872083E9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55" name="左大かっこ 54">
                  <a:extLst>
                    <a:ext uri="{FF2B5EF4-FFF2-40B4-BE49-F238E27FC236}">
                      <a16:creationId xmlns:a16="http://schemas.microsoft.com/office/drawing/2014/main" id="{5BEF2171-8881-7163-044B-80BFC4C9A7D9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56" name="左大かっこ 55">
                  <a:extLst>
                    <a:ext uri="{FF2B5EF4-FFF2-40B4-BE49-F238E27FC236}">
                      <a16:creationId xmlns:a16="http://schemas.microsoft.com/office/drawing/2014/main" id="{52A73DF5-2FB6-80DA-D398-41554C3A91D6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F2327E4-14EE-F07E-9181-08CCD275A74D}"/>
                    </a:ext>
                  </a:extLst>
                </p:cNvPr>
                <p:cNvSpPr txBox="1"/>
                <p:nvPr/>
              </p:nvSpPr>
              <p:spPr>
                <a:xfrm>
                  <a:off x="2734102" y="3300280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3F02BCF-E188-297F-E51D-F1BA9548A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102" y="3300280"/>
                  <a:ext cx="422134" cy="5173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0EFF032-03E9-C170-3D66-21B17BF8A8ED}"/>
                </a:ext>
              </a:extLst>
            </p:cNvPr>
            <p:cNvSpPr/>
            <p:nvPr/>
          </p:nvSpPr>
          <p:spPr>
            <a:xfrm>
              <a:off x="4657423" y="3311322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BFDC1C6-B94E-15F0-F0B9-3C3DD10A517C}"/>
                </a:ext>
              </a:extLst>
            </p:cNvPr>
            <p:cNvSpPr/>
            <p:nvPr/>
          </p:nvSpPr>
          <p:spPr>
            <a:xfrm>
              <a:off x="4660527" y="3510377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50EAB5-05FB-1213-F549-B2D8291E675B}"/>
                </a:ext>
              </a:extLst>
            </p:cNvPr>
            <p:cNvSpPr/>
            <p:nvPr/>
          </p:nvSpPr>
          <p:spPr>
            <a:xfrm>
              <a:off x="4655082" y="3719062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EC331694-139F-1E4E-720D-928C94EF2AD3}"/>
                </a:ext>
              </a:extLst>
            </p:cNvPr>
            <p:cNvGrpSpPr/>
            <p:nvPr/>
          </p:nvGrpSpPr>
          <p:grpSpPr>
            <a:xfrm>
              <a:off x="5700507" y="3244085"/>
              <a:ext cx="762933" cy="666573"/>
              <a:chOff x="4609280" y="1673723"/>
              <a:chExt cx="762933" cy="666573"/>
            </a:xfrm>
          </p:grpSpPr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2DBF21C3-41AD-C0BA-281C-1A4C8E3A475B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7991BFB5-02FD-21C3-83CD-17564D6F943C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4D37F340-4A6C-A36D-6E69-01BED8238C7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52" name="左大かっこ 51">
                  <a:extLst>
                    <a:ext uri="{FF2B5EF4-FFF2-40B4-BE49-F238E27FC236}">
                      <a16:creationId xmlns:a16="http://schemas.microsoft.com/office/drawing/2014/main" id="{1EEA84C1-7C9A-8439-3092-6360A10E5489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FCB7B1DA-B24C-930A-E016-86747BB12976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F8E509-9E9E-5266-E972-FC04BDEE3BDE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DFC39673-3C54-E22E-C776-2FEB3DD22123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61ED1D76-5509-9BB6-9325-16DD8BB1B7AB}"/>
                </a:ext>
              </a:extLst>
            </p:cNvPr>
            <p:cNvGrpSpPr/>
            <p:nvPr/>
          </p:nvGrpSpPr>
          <p:grpSpPr>
            <a:xfrm>
              <a:off x="6807588" y="3244085"/>
              <a:ext cx="762933" cy="666573"/>
              <a:chOff x="4609280" y="1673723"/>
              <a:chExt cx="762933" cy="666573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E2317CE-A19D-2084-9105-F47B1C1157B3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B7A8BA41-561F-BCBF-7397-04F732356C0B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44" name="左大かっこ 43">
                  <a:extLst>
                    <a:ext uri="{FF2B5EF4-FFF2-40B4-BE49-F238E27FC236}">
                      <a16:creationId xmlns:a16="http://schemas.microsoft.com/office/drawing/2014/main" id="{65B1FA79-30BE-CC61-A439-9BD9365500D6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45" name="左大かっこ 44">
                  <a:extLst>
                    <a:ext uri="{FF2B5EF4-FFF2-40B4-BE49-F238E27FC236}">
                      <a16:creationId xmlns:a16="http://schemas.microsoft.com/office/drawing/2014/main" id="{9574B79F-F96E-153E-E5A0-5C69F55A0A8B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42AC0BD6-5ECB-D8D7-FFEB-36BF9CB2EE1F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8D30FD53-5E31-7509-7F7E-51BC254E45FC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D09A4332-4FA9-D36B-E220-9E33B379C241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962C6D17-EC24-A881-A693-850679C66B6E}"/>
                </a:ext>
              </a:extLst>
            </p:cNvPr>
            <p:cNvGrpSpPr/>
            <p:nvPr/>
          </p:nvGrpSpPr>
          <p:grpSpPr>
            <a:xfrm>
              <a:off x="7879580" y="3246416"/>
              <a:ext cx="762933" cy="666573"/>
              <a:chOff x="4609280" y="1673723"/>
              <a:chExt cx="762933" cy="666573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EB442C76-1EFC-CFA7-986E-CB5649828D64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37B57F53-AB01-3DEB-9FF6-E6BAFA7A656C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37" name="左大かっこ 36">
                  <a:extLst>
                    <a:ext uri="{FF2B5EF4-FFF2-40B4-BE49-F238E27FC236}">
                      <a16:creationId xmlns:a16="http://schemas.microsoft.com/office/drawing/2014/main" id="{3D9FE3E0-7BC9-8890-B7D3-AA2DDE6B440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38" name="左大かっこ 37">
                  <a:extLst>
                    <a:ext uri="{FF2B5EF4-FFF2-40B4-BE49-F238E27FC236}">
                      <a16:creationId xmlns:a16="http://schemas.microsoft.com/office/drawing/2014/main" id="{ADAF7B3B-0EE7-9569-6352-04138793BE1F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20F4596F-3F8F-8372-F7B2-0B1492971271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A283FE9-9D48-C38B-6FAA-6C40A5A10FED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54FE08D-E795-53FC-A514-932C0AE3B78B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30606869-55A4-8AF6-A35F-B6CAA83F7B84}"/>
                </a:ext>
              </a:extLst>
            </p:cNvPr>
            <p:cNvSpPr/>
            <p:nvPr/>
          </p:nvSpPr>
          <p:spPr>
            <a:xfrm>
              <a:off x="8918906" y="315160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P4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F2CFE583-6EE6-8315-0095-F37C5E876F14}"/>
                </a:ext>
              </a:extLst>
            </p:cNvPr>
            <p:cNvSpPr txBox="1"/>
            <p:nvPr/>
          </p:nvSpPr>
          <p:spPr>
            <a:xfrm>
              <a:off x="8826894" y="3002071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using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94DA8E3D-CF1F-FFD3-E8CE-68627A676ACD}"/>
                    </a:ext>
                  </a:extLst>
                </p:cNvPr>
                <p:cNvSpPr txBox="1"/>
                <p:nvPr/>
              </p:nvSpPr>
              <p:spPr>
                <a:xfrm>
                  <a:off x="3304190" y="2895545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𝑄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90B4E99-E2CD-0082-9EE3-A759F51870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190" y="2895545"/>
                  <a:ext cx="35182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48E0D07B-27DC-01AA-CDC9-9F5F782FCBAC}"/>
                    </a:ext>
                  </a:extLst>
                </p:cNvPr>
                <p:cNvSpPr txBox="1"/>
                <p:nvPr/>
              </p:nvSpPr>
              <p:spPr>
                <a:xfrm>
                  <a:off x="4003143" y="2913608"/>
                  <a:ext cx="3404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l-GR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𝛬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646BD9FA-5F4C-372E-2151-611FA09A42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143" y="2913608"/>
                  <a:ext cx="34047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15235968-D096-D609-8A22-D4309B59DBC3}"/>
                    </a:ext>
                  </a:extLst>
                </p:cNvPr>
                <p:cNvSpPr txBox="1"/>
                <p:nvPr/>
              </p:nvSpPr>
              <p:spPr>
                <a:xfrm>
                  <a:off x="2261529" y="2936381"/>
                  <a:ext cx="32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0C6967A8-DE8D-BD91-5623-0E1E50679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529" y="2936381"/>
                  <a:ext cx="32284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8F39AA38-A9A6-81D7-A896-6462311B2217}"/>
                    </a:ext>
                  </a:extLst>
                </p:cNvPr>
                <p:cNvSpPr txBox="1"/>
                <p:nvPr/>
              </p:nvSpPr>
              <p:spPr>
                <a:xfrm>
                  <a:off x="4775922" y="2893281"/>
                  <a:ext cx="444224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l-GR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200BBC2C-5BF0-4D5A-A6DB-94C9D0081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5922" y="2893281"/>
                  <a:ext cx="444224" cy="311560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597E9727-D461-D716-8DC2-DAA76A8F087B}"/>
                    </a:ext>
                  </a:extLst>
                </p:cNvPr>
                <p:cNvSpPr/>
                <p:nvPr/>
              </p:nvSpPr>
              <p:spPr>
                <a:xfrm>
                  <a:off x="5770349" y="2893621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18213C14-E027-ADC9-D055-AF70C5B306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349" y="2893621"/>
                  <a:ext cx="666913" cy="314702"/>
                </a:xfrm>
                <a:prstGeom prst="rect">
                  <a:avLst/>
                </a:prstGeom>
                <a:blipFill>
                  <a:blip r:embed="rId10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67055416-DF66-6C95-916E-8EE2498CBD8B}"/>
                    </a:ext>
                  </a:extLst>
                </p:cNvPr>
                <p:cNvSpPr/>
                <p:nvPr/>
              </p:nvSpPr>
              <p:spPr>
                <a:xfrm>
                  <a:off x="6859130" y="2898044"/>
                  <a:ext cx="666913" cy="3150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304215ED-834C-8601-1588-D49FE72B44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130" y="2898044"/>
                  <a:ext cx="666913" cy="315086"/>
                </a:xfrm>
                <a:prstGeom prst="rect">
                  <a:avLst/>
                </a:prstGeom>
                <a:blipFill>
                  <a:blip r:embed="rId11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8B1BAE74-191F-364B-94D4-02A58746257F}"/>
                    </a:ext>
                  </a:extLst>
                </p:cNvPr>
                <p:cNvSpPr/>
                <p:nvPr/>
              </p:nvSpPr>
              <p:spPr>
                <a:xfrm>
                  <a:off x="7927686" y="2911962"/>
                  <a:ext cx="666913" cy="3161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9DBF9059-3E85-610A-07B1-D9F0770D5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686" y="2911962"/>
                  <a:ext cx="666913" cy="316177"/>
                </a:xfrm>
                <a:prstGeom prst="rect">
                  <a:avLst/>
                </a:prstGeom>
                <a:blipFill>
                  <a:blip r:embed="rId12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6738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BACF568-99A4-F7EE-6A1A-1A9DC2281252}"/>
              </a:ext>
            </a:extLst>
          </p:cNvPr>
          <p:cNvGrpSpPr/>
          <p:nvPr/>
        </p:nvGrpSpPr>
        <p:grpSpPr>
          <a:xfrm>
            <a:off x="2238131" y="1520728"/>
            <a:ext cx="6419846" cy="1231441"/>
            <a:chOff x="2238131" y="1520728"/>
            <a:chExt cx="6419846" cy="1231441"/>
          </a:xfrm>
        </p:grpSpPr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171081BB-B49E-FC64-562C-BDC9B744FBAE}"/>
                </a:ext>
              </a:extLst>
            </p:cNvPr>
            <p:cNvSpPr/>
            <p:nvPr/>
          </p:nvSpPr>
          <p:spPr>
            <a:xfrm>
              <a:off x="8111473" y="180751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P4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8EE54974-A4D0-6AED-AC0E-EE6BF8436D2C}"/>
                </a:ext>
              </a:extLst>
            </p:cNvPr>
            <p:cNvSpPr txBox="1"/>
            <p:nvPr/>
          </p:nvSpPr>
          <p:spPr>
            <a:xfrm>
              <a:off x="8010043" y="1628074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A7098B80-D759-302D-3AED-39EC301AA4EA}"/>
                    </a:ext>
                  </a:extLst>
                </p:cNvPr>
                <p:cNvSpPr txBox="1"/>
                <p:nvPr/>
              </p:nvSpPr>
              <p:spPr>
                <a:xfrm>
                  <a:off x="5445768" y="1937907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C45C56F-BA60-8015-65D3-BAAA5617F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768" y="1937907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7067B8E3-2961-D550-C883-3F696D7753FB}"/>
                    </a:ext>
                  </a:extLst>
                </p:cNvPr>
                <p:cNvSpPr txBox="1"/>
                <p:nvPr/>
              </p:nvSpPr>
              <p:spPr>
                <a:xfrm>
                  <a:off x="6622288" y="193346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356D5131-9CC4-6C48-1F7A-E907C46BF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288" y="193346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0CD4AC37-E120-911C-B64C-41814C0F0C82}"/>
                </a:ext>
              </a:extLst>
            </p:cNvPr>
            <p:cNvGrpSpPr/>
            <p:nvPr/>
          </p:nvGrpSpPr>
          <p:grpSpPr>
            <a:xfrm>
              <a:off x="2238131" y="1952279"/>
              <a:ext cx="540005" cy="799888"/>
              <a:chOff x="972452" y="2663064"/>
              <a:chExt cx="450004" cy="666573"/>
            </a:xfrm>
          </p:grpSpPr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EA7254E9-244E-809E-1752-9F4D60BFE574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379693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BCC4DD12-34E7-F846-3DF9-CF824FDC97D0}"/>
                  </a:ext>
                </a:extLst>
              </p:cNvPr>
              <p:cNvGrpSpPr/>
              <p:nvPr/>
            </p:nvGrpSpPr>
            <p:grpSpPr>
              <a:xfrm>
                <a:off x="972452" y="2663064"/>
                <a:ext cx="450004" cy="666573"/>
                <a:chOff x="1462419" y="107793"/>
                <a:chExt cx="240948" cy="356903"/>
              </a:xfrm>
            </p:grpSpPr>
            <p:sp>
              <p:nvSpPr>
                <p:cNvPr id="50" name="左大かっこ 49">
                  <a:extLst>
                    <a:ext uri="{FF2B5EF4-FFF2-40B4-BE49-F238E27FC236}">
                      <a16:creationId xmlns:a16="http://schemas.microsoft.com/office/drawing/2014/main" id="{2C7366BA-762B-1DF1-C0BE-8EC9FC4E8141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793DEF0D-5CC6-070E-D7F8-1C1E857B9BFC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A65795F9-B689-9FCD-665A-FAE221D3EB34}"/>
                    </a:ext>
                  </a:extLst>
                </p:cNvPr>
                <p:cNvSpPr txBox="1"/>
                <p:nvPr/>
              </p:nvSpPr>
              <p:spPr>
                <a:xfrm>
                  <a:off x="2728879" y="1943516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07A085AC-8C29-E513-4BC0-04673172E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79" y="1943516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DB424ED-A976-81E7-8555-D49924D8879B}"/>
                </a:ext>
              </a:extLst>
            </p:cNvPr>
            <p:cNvGrpSpPr/>
            <p:nvPr/>
          </p:nvGrpSpPr>
          <p:grpSpPr>
            <a:xfrm>
              <a:off x="5925587" y="1891733"/>
              <a:ext cx="646175" cy="799888"/>
              <a:chOff x="4609280" y="1673723"/>
              <a:chExt cx="538479" cy="666573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B6364BDE-5C6C-341C-7C7A-738B0D4D00C0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370025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E58195F6-4D3A-5BE9-C269-375D2540EFA9}"/>
                  </a:ext>
                </a:extLst>
              </p:cNvPr>
              <p:cNvGrpSpPr/>
              <p:nvPr/>
            </p:nvGrpSpPr>
            <p:grpSpPr>
              <a:xfrm>
                <a:off x="4697755" y="1673723"/>
                <a:ext cx="450004" cy="666573"/>
                <a:chOff x="1462419" y="107793"/>
                <a:chExt cx="240948" cy="356903"/>
              </a:xfrm>
            </p:grpSpPr>
            <p:sp>
              <p:nvSpPr>
                <p:cNvPr id="46" name="左大かっこ 45">
                  <a:extLst>
                    <a:ext uri="{FF2B5EF4-FFF2-40B4-BE49-F238E27FC236}">
                      <a16:creationId xmlns:a16="http://schemas.microsoft.com/office/drawing/2014/main" id="{44A95F9C-FDAA-F3F4-386E-968221A66E9B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7" name="左大かっこ 46">
                  <a:extLst>
                    <a:ext uri="{FF2B5EF4-FFF2-40B4-BE49-F238E27FC236}">
                      <a16:creationId xmlns:a16="http://schemas.microsoft.com/office/drawing/2014/main" id="{44344520-AC5E-65BC-1196-F8390F06E812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44" name="円/楕円 43">
                <a:extLst>
                  <a:ext uri="{FF2B5EF4-FFF2-40B4-BE49-F238E27FC236}">
                    <a16:creationId xmlns:a16="http://schemas.microsoft.com/office/drawing/2014/main" id="{35A5833E-32BF-068C-1536-4F0A08912A27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2F6C6A7C-3A76-1047-5EBB-42439C18D847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E86A16B-711B-A052-B494-53309B2F9556}"/>
                </a:ext>
              </a:extLst>
            </p:cNvPr>
            <p:cNvSpPr/>
            <p:nvPr/>
          </p:nvSpPr>
          <p:spPr>
            <a:xfrm>
              <a:off x="6069654" y="1964378"/>
              <a:ext cx="445576" cy="15984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F3F3583-3977-D214-E0FC-D61CF0691311}"/>
                </a:ext>
              </a:extLst>
            </p:cNvPr>
            <p:cNvGrpSpPr/>
            <p:nvPr/>
          </p:nvGrpSpPr>
          <p:grpSpPr>
            <a:xfrm>
              <a:off x="7156105" y="1891731"/>
              <a:ext cx="646175" cy="799888"/>
              <a:chOff x="4609280" y="1673723"/>
              <a:chExt cx="538479" cy="666573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E196EBD-FCB7-A4A0-9DAA-26121588CAC1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370025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72589471-0FC4-A1E3-729C-AA9F4F723D3A}"/>
                  </a:ext>
                </a:extLst>
              </p:cNvPr>
              <p:cNvGrpSpPr/>
              <p:nvPr/>
            </p:nvGrpSpPr>
            <p:grpSpPr>
              <a:xfrm>
                <a:off x="4697755" y="1673723"/>
                <a:ext cx="450004" cy="666573"/>
                <a:chOff x="1462419" y="107793"/>
                <a:chExt cx="240948" cy="356903"/>
              </a:xfrm>
            </p:grpSpPr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9EA87ED2-2571-6561-B189-F9C3579D5FB6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1" name="左大かっこ 40">
                  <a:extLst>
                    <a:ext uri="{FF2B5EF4-FFF2-40B4-BE49-F238E27FC236}">
                      <a16:creationId xmlns:a16="http://schemas.microsoft.com/office/drawing/2014/main" id="{54CFB8F4-1B3C-49F0-F90F-A29B2CC8E7B3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246AF01D-E953-2649-4296-90237998BAEC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1B461DBC-2D4F-9A22-250A-B109813190AE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75CC6A0-6903-B216-2666-F8BD615715F4}"/>
                </a:ext>
              </a:extLst>
            </p:cNvPr>
            <p:cNvSpPr/>
            <p:nvPr/>
          </p:nvSpPr>
          <p:spPr>
            <a:xfrm>
              <a:off x="7289539" y="1966586"/>
              <a:ext cx="445576" cy="15984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4593868-FC3D-1171-E217-F6003087CB46}"/>
                </a:ext>
              </a:extLst>
            </p:cNvPr>
            <p:cNvGrpSpPr/>
            <p:nvPr/>
          </p:nvGrpSpPr>
          <p:grpSpPr>
            <a:xfrm>
              <a:off x="3271824" y="1939163"/>
              <a:ext cx="2125901" cy="813006"/>
              <a:chOff x="2218520" y="1615969"/>
              <a:chExt cx="1771584" cy="677505"/>
            </a:xfrm>
          </p:grpSpPr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C3FBA3A-4B1A-79BA-E218-7E7EA0FD4C2D}"/>
                  </a:ext>
                </a:extLst>
              </p:cNvPr>
              <p:cNvSpPr/>
              <p:nvPr/>
            </p:nvSpPr>
            <p:spPr>
              <a:xfrm>
                <a:off x="3060050" y="1724799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84697247-47EB-51C5-F8B2-727BC3329197}"/>
                  </a:ext>
                </a:extLst>
              </p:cNvPr>
              <p:cNvSpPr/>
              <p:nvPr/>
            </p:nvSpPr>
            <p:spPr>
              <a:xfrm>
                <a:off x="3260171" y="191764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E9A22B1A-8A33-8C63-BDC3-499E9ACD2660}"/>
                  </a:ext>
                </a:extLst>
              </p:cNvPr>
              <p:cNvGrpSpPr/>
              <p:nvPr/>
            </p:nvGrpSpPr>
            <p:grpSpPr>
              <a:xfrm>
                <a:off x="2218520" y="1626901"/>
                <a:ext cx="647132" cy="666573"/>
                <a:chOff x="1000256" y="3453676"/>
                <a:chExt cx="647132" cy="666573"/>
              </a:xfrm>
            </p:grpSpPr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B816F2A5-660F-4921-3EF9-05F1C114B7C0}"/>
                    </a:ext>
                  </a:extLst>
                </p:cNvPr>
                <p:cNvSpPr/>
                <p:nvPr/>
              </p:nvSpPr>
              <p:spPr>
                <a:xfrm>
                  <a:off x="1250118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2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2A22BE35-B957-5DB3-6564-B4E2B444988D}"/>
                    </a:ext>
                  </a:extLst>
                </p:cNvPr>
                <p:cNvSpPr/>
                <p:nvPr/>
              </p:nvSpPr>
              <p:spPr>
                <a:xfrm>
                  <a:off x="1438122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3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3" name="左大かっこ 32">
                  <a:extLst>
                    <a:ext uri="{FF2B5EF4-FFF2-40B4-BE49-F238E27FC236}">
                      <a16:creationId xmlns:a16="http://schemas.microsoft.com/office/drawing/2014/main" id="{57C2357E-9847-1F05-EF9B-0DD7CE5FC0E2}"/>
                    </a:ext>
                  </a:extLst>
                </p:cNvPr>
                <p:cNvSpPr/>
                <p:nvPr/>
              </p:nvSpPr>
              <p:spPr>
                <a:xfrm>
                  <a:off x="1000256" y="3453676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4" name="左大かっこ 33">
                  <a:extLst>
                    <a:ext uri="{FF2B5EF4-FFF2-40B4-BE49-F238E27FC236}">
                      <a16:creationId xmlns:a16="http://schemas.microsoft.com/office/drawing/2014/main" id="{95C94165-7A1E-64BF-1449-295957DCCDBE}"/>
                    </a:ext>
                  </a:extLst>
                </p:cNvPr>
                <p:cNvSpPr/>
                <p:nvPr/>
              </p:nvSpPr>
              <p:spPr>
                <a:xfrm flipH="1">
                  <a:off x="1562000" y="345367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E365BC83-78C1-1DF1-24D0-303F94AA4D37}"/>
                    </a:ext>
                  </a:extLst>
                </p:cNvPr>
                <p:cNvSpPr/>
                <p:nvPr/>
              </p:nvSpPr>
              <p:spPr>
                <a:xfrm>
                  <a:off x="1060106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1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5" name="左大かっこ 24">
                <a:extLst>
                  <a:ext uri="{FF2B5EF4-FFF2-40B4-BE49-F238E27FC236}">
                    <a16:creationId xmlns:a16="http://schemas.microsoft.com/office/drawing/2014/main" id="{2427E6D8-6123-0271-F7D0-61B4F0B39BCB}"/>
                  </a:ext>
                </a:extLst>
              </p:cNvPr>
              <p:cNvSpPr/>
              <p:nvPr/>
            </p:nvSpPr>
            <p:spPr>
              <a:xfrm>
                <a:off x="3545252" y="1618508"/>
                <a:ext cx="85388" cy="46166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6" name="左大かっこ 25">
                <a:extLst>
                  <a:ext uri="{FF2B5EF4-FFF2-40B4-BE49-F238E27FC236}">
                    <a16:creationId xmlns:a16="http://schemas.microsoft.com/office/drawing/2014/main" id="{E262361D-5974-2A5F-DC2C-DB8C38EE06E6}"/>
                  </a:ext>
                </a:extLst>
              </p:cNvPr>
              <p:cNvSpPr/>
              <p:nvPr/>
            </p:nvSpPr>
            <p:spPr>
              <a:xfrm flipH="1">
                <a:off x="3904716" y="1618510"/>
                <a:ext cx="85388" cy="46166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5699DF7F-2644-30DB-6617-7C8E24C4C247}"/>
                  </a:ext>
                </a:extLst>
              </p:cNvPr>
              <p:cNvSpPr/>
              <p:nvPr/>
            </p:nvSpPr>
            <p:spPr>
              <a:xfrm>
                <a:off x="3579012" y="1694138"/>
                <a:ext cx="371313" cy="133200"/>
              </a:xfrm>
              <a:prstGeom prst="rect">
                <a:avLst/>
              </a:prstGeom>
              <a:solidFill>
                <a:srgbClr val="E11F5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906B9EF7-B106-8456-8247-23BF2A891926}"/>
                  </a:ext>
                </a:extLst>
              </p:cNvPr>
              <p:cNvSpPr/>
              <p:nvPr/>
            </p:nvSpPr>
            <p:spPr>
              <a:xfrm>
                <a:off x="3582116" y="1893193"/>
                <a:ext cx="368209" cy="133200"/>
              </a:xfrm>
              <a:prstGeom prst="rect">
                <a:avLst/>
              </a:prstGeom>
              <a:solidFill>
                <a:srgbClr val="E11F5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B647164B-6615-F295-46EE-6683F3175953}"/>
                  </a:ext>
                </a:extLst>
              </p:cNvPr>
              <p:cNvSpPr/>
              <p:nvPr/>
            </p:nvSpPr>
            <p:spPr>
              <a:xfrm>
                <a:off x="2995945" y="1615969"/>
                <a:ext cx="85387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059649B4-D647-1C87-13AE-8D8CDB835CA2}"/>
                  </a:ext>
                </a:extLst>
              </p:cNvPr>
              <p:cNvSpPr/>
              <p:nvPr/>
            </p:nvSpPr>
            <p:spPr>
              <a:xfrm flipH="1">
                <a:off x="3360562" y="1615971"/>
                <a:ext cx="85387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5997B0D7-F682-9D0F-3B67-A84DFF5E1726}"/>
                    </a:ext>
                  </a:extLst>
                </p:cNvPr>
                <p:cNvSpPr txBox="1"/>
                <p:nvPr/>
              </p:nvSpPr>
              <p:spPr>
                <a:xfrm>
                  <a:off x="3449398" y="1538476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7C93620-CBB1-BE0C-44EC-D27B1E2A0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9398" y="1538476"/>
                  <a:ext cx="386068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5BFBBBE1-BCBF-D236-D854-F1C247300822}"/>
                    </a:ext>
                  </a:extLst>
                </p:cNvPr>
                <p:cNvSpPr txBox="1"/>
                <p:nvPr/>
              </p:nvSpPr>
              <p:spPr>
                <a:xfrm>
                  <a:off x="4241538" y="1534310"/>
                  <a:ext cx="370743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ja-JP" sz="1680" i="1">
                            <a:latin typeface="Cambria Math" panose="02040503050406030204" pitchFamily="18" charset="0"/>
                          </a:rPr>
                          <m:t>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36F30184-BDF3-0148-6F60-841616140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1538" y="1534310"/>
                  <a:ext cx="370743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D5E5330-BAC4-CC4B-37C0-8E55F59B8766}"/>
                    </a:ext>
                  </a:extLst>
                </p:cNvPr>
                <p:cNvSpPr txBox="1"/>
                <p:nvPr/>
              </p:nvSpPr>
              <p:spPr>
                <a:xfrm>
                  <a:off x="2286790" y="1539224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D393E3A7-7282-FB18-7328-60CC1815C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790" y="1539224"/>
                  <a:ext cx="371127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C981144-93F5-DCC7-902E-C966D120FDFC}"/>
                    </a:ext>
                  </a:extLst>
                </p:cNvPr>
                <p:cNvSpPr txBox="1"/>
                <p:nvPr/>
              </p:nvSpPr>
              <p:spPr>
                <a:xfrm>
                  <a:off x="4871581" y="1531074"/>
                  <a:ext cx="490839" cy="3554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F1F19F7-29A7-7C32-C634-516FE56FB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581" y="1531074"/>
                  <a:ext cx="490839" cy="3554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ECCCACBB-F7A8-D28A-9DA6-29E9BA821B1B}"/>
                    </a:ext>
                  </a:extLst>
                </p:cNvPr>
                <p:cNvSpPr/>
                <p:nvPr/>
              </p:nvSpPr>
              <p:spPr>
                <a:xfrm>
                  <a:off x="5904048" y="1520728"/>
                  <a:ext cx="800296" cy="3592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8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EFD7701E-6694-8FAB-86F2-B53700D89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4048" y="1520728"/>
                  <a:ext cx="800296" cy="359201"/>
                </a:xfrm>
                <a:prstGeom prst="rect">
                  <a:avLst/>
                </a:prstGeom>
                <a:blipFill>
                  <a:blip r:embed="rId9"/>
                  <a:stretch>
                    <a:fillRect r="-9524"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67752FA8-5665-C2BC-A0D6-8BA6F53669CB}"/>
                    </a:ext>
                  </a:extLst>
                </p:cNvPr>
                <p:cNvSpPr/>
                <p:nvPr/>
              </p:nvSpPr>
              <p:spPr>
                <a:xfrm>
                  <a:off x="7013805" y="1525576"/>
                  <a:ext cx="800296" cy="3597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168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294B6483-E99F-5D55-47FE-7730133BB4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3805" y="1525576"/>
                  <a:ext cx="800296" cy="359714"/>
                </a:xfrm>
                <a:prstGeom prst="rect">
                  <a:avLst/>
                </a:prstGeom>
                <a:blipFill>
                  <a:blip r:embed="rId10"/>
                  <a:stretch>
                    <a:fillRect r="-9375"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1995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E4C0801-EA7B-4A41-8D89-68B921F885B4}"/>
              </a:ext>
            </a:extLst>
          </p:cNvPr>
          <p:cNvCxnSpPr>
            <a:cxnSpLocks/>
            <a:endCxn id="36" idx="4"/>
          </p:cNvCxnSpPr>
          <p:nvPr/>
        </p:nvCxnSpPr>
        <p:spPr>
          <a:xfrm>
            <a:off x="5781691" y="1024220"/>
            <a:ext cx="13345" cy="5159860"/>
          </a:xfrm>
          <a:prstGeom prst="line">
            <a:avLst/>
          </a:prstGeom>
          <a:ln w="63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リーフォーム 44">
            <a:extLst>
              <a:ext uri="{FF2B5EF4-FFF2-40B4-BE49-F238E27FC236}">
                <a16:creationId xmlns:a16="http://schemas.microsoft.com/office/drawing/2014/main" id="{72B50F7B-D10A-C76B-6490-3820E3069CD7}"/>
              </a:ext>
            </a:extLst>
          </p:cNvPr>
          <p:cNvSpPr/>
          <p:nvPr/>
        </p:nvSpPr>
        <p:spPr>
          <a:xfrm rot="4721341">
            <a:off x="5875471" y="3023986"/>
            <a:ext cx="851142" cy="1750652"/>
          </a:xfrm>
          <a:custGeom>
            <a:avLst/>
            <a:gdLst>
              <a:gd name="connsiteX0" fmla="*/ 458001 w 914400"/>
              <a:gd name="connsiteY0" fmla="*/ 1879091 h 1879093"/>
              <a:gd name="connsiteX1" fmla="*/ 224840 w 914400"/>
              <a:gd name="connsiteY1" fmla="*/ 1652330 h 1879093"/>
              <a:gd name="connsiteX2" fmla="*/ 226400 w 914400"/>
              <a:gd name="connsiteY2" fmla="*/ 1652314 h 1879093"/>
              <a:gd name="connsiteX3" fmla="*/ 1754 w 914400"/>
              <a:gd name="connsiteY3" fmla="*/ 457200 h 1879093"/>
              <a:gd name="connsiteX4" fmla="*/ 0 w 914400"/>
              <a:gd name="connsiteY4" fmla="*/ 457200 h 1879093"/>
              <a:gd name="connsiteX5" fmla="*/ 611 w 914400"/>
              <a:gd name="connsiteY5" fmla="*/ 451119 h 1879093"/>
              <a:gd name="connsiteX6" fmla="*/ 0 w 914400"/>
              <a:gd name="connsiteY6" fmla="*/ 447869 h 1879093"/>
              <a:gd name="connsiteX7" fmla="*/ 937 w 914400"/>
              <a:gd name="connsiteY7" fmla="*/ 447869 h 1879093"/>
              <a:gd name="connsiteX8" fmla="*/ 9226 w 914400"/>
              <a:gd name="connsiteY8" fmla="*/ 365372 h 1879093"/>
              <a:gd name="connsiteX9" fmla="*/ 454867 w 914400"/>
              <a:gd name="connsiteY9" fmla="*/ 6 h 1879093"/>
              <a:gd name="connsiteX10" fmla="*/ 904214 w 914400"/>
              <a:gd name="connsiteY10" fmla="*/ 360806 h 1879093"/>
              <a:gd name="connsiteX11" fmla="*/ 913859 w 914400"/>
              <a:gd name="connsiteY11" fmla="*/ 447869 h 1879093"/>
              <a:gd name="connsiteX12" fmla="*/ 914400 w 914400"/>
              <a:gd name="connsiteY12" fmla="*/ 447869 h 1879093"/>
              <a:gd name="connsiteX13" fmla="*/ 914060 w 914400"/>
              <a:gd name="connsiteY13" fmla="*/ 449679 h 1879093"/>
              <a:gd name="connsiteX14" fmla="*/ 914376 w 914400"/>
              <a:gd name="connsiteY14" fmla="*/ 452535 h 1879093"/>
              <a:gd name="connsiteX15" fmla="*/ 913521 w 914400"/>
              <a:gd name="connsiteY15" fmla="*/ 452544 h 1879093"/>
              <a:gd name="connsiteX16" fmla="*/ 688443 w 914400"/>
              <a:gd name="connsiteY16" fmla="*/ 1649963 h 1879093"/>
              <a:gd name="connsiteX17" fmla="*/ 688836 w 914400"/>
              <a:gd name="connsiteY17" fmla="*/ 1649963 h 1879093"/>
              <a:gd name="connsiteX18" fmla="*/ 458001 w 914400"/>
              <a:gd name="connsiteY18" fmla="*/ 1879091 h 187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4400" h="1879093">
                <a:moveTo>
                  <a:pt x="458001" y="1879091"/>
                </a:moveTo>
                <a:cubicBezTo>
                  <a:pt x="330350" y="1879726"/>
                  <a:pt x="226159" y="1778396"/>
                  <a:pt x="224840" y="1652330"/>
                </a:cubicBezTo>
                <a:lnTo>
                  <a:pt x="226400" y="1652314"/>
                </a:lnTo>
                <a:lnTo>
                  <a:pt x="1754" y="457200"/>
                </a:lnTo>
                <a:lnTo>
                  <a:pt x="0" y="457200"/>
                </a:lnTo>
                <a:lnTo>
                  <a:pt x="611" y="451119"/>
                </a:lnTo>
                <a:lnTo>
                  <a:pt x="0" y="447869"/>
                </a:lnTo>
                <a:lnTo>
                  <a:pt x="937" y="447869"/>
                </a:lnTo>
                <a:lnTo>
                  <a:pt x="9226" y="365372"/>
                </a:lnTo>
                <a:cubicBezTo>
                  <a:pt x="51574" y="157699"/>
                  <a:pt x="234726" y="1129"/>
                  <a:pt x="454867" y="6"/>
                </a:cubicBezTo>
                <a:cubicBezTo>
                  <a:pt x="675009" y="-1118"/>
                  <a:pt x="859749" y="153576"/>
                  <a:pt x="904214" y="360806"/>
                </a:cubicBezTo>
                <a:lnTo>
                  <a:pt x="913859" y="447869"/>
                </a:lnTo>
                <a:lnTo>
                  <a:pt x="914400" y="447869"/>
                </a:lnTo>
                <a:lnTo>
                  <a:pt x="914060" y="449679"/>
                </a:lnTo>
                <a:lnTo>
                  <a:pt x="914376" y="452535"/>
                </a:lnTo>
                <a:lnTo>
                  <a:pt x="913521" y="452544"/>
                </a:lnTo>
                <a:lnTo>
                  <a:pt x="688443" y="1649963"/>
                </a:lnTo>
                <a:lnTo>
                  <a:pt x="688836" y="1649963"/>
                </a:lnTo>
                <a:cubicBezTo>
                  <a:pt x="688836" y="1776058"/>
                  <a:pt x="585675" y="1878456"/>
                  <a:pt x="458001" y="187909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167D8A5-30DD-0A4E-929D-1F3517498DB1}"/>
              </a:ext>
            </a:extLst>
          </p:cNvPr>
          <p:cNvSpPr/>
          <p:nvPr/>
        </p:nvSpPr>
        <p:spPr>
          <a:xfrm>
            <a:off x="4788304" y="2985960"/>
            <a:ext cx="2511043" cy="21963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AA0BB18F-1713-F143-9DE2-0D4DAD383281}"/>
              </a:ext>
            </a:extLst>
          </p:cNvPr>
          <p:cNvSpPr/>
          <p:nvPr/>
        </p:nvSpPr>
        <p:spPr>
          <a:xfrm>
            <a:off x="5441038" y="3892160"/>
            <a:ext cx="2816164" cy="674010"/>
          </a:xfrm>
          <a:prstGeom prst="roundRect">
            <a:avLst>
              <a:gd name="adj" fmla="val 423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2CD5BCD-68A0-974D-9EE3-9193E81A26C7}"/>
              </a:ext>
            </a:extLst>
          </p:cNvPr>
          <p:cNvSpPr/>
          <p:nvPr/>
        </p:nvSpPr>
        <p:spPr>
          <a:xfrm>
            <a:off x="4789508" y="2713606"/>
            <a:ext cx="3760468" cy="26986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6F34F11-E8A3-FF40-95F6-498ABCE2C535}"/>
              </a:ext>
            </a:extLst>
          </p:cNvPr>
          <p:cNvSpPr/>
          <p:nvPr/>
        </p:nvSpPr>
        <p:spPr>
          <a:xfrm>
            <a:off x="2780748" y="3343361"/>
            <a:ext cx="2937641" cy="1333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9FCC9F-E766-7948-A49C-0CD8F68F2B53}"/>
              </a:ext>
            </a:extLst>
          </p:cNvPr>
          <p:cNvSpPr txBox="1"/>
          <p:nvPr/>
        </p:nvSpPr>
        <p:spPr>
          <a:xfrm>
            <a:off x="6105665" y="2673024"/>
            <a:ext cx="1029449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Symmetric</a:t>
            </a:r>
            <a:endParaRPr lang="ja-JP" altLang="en-US" sz="1259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700E22-A982-5046-86A0-AB6758E58CE0}"/>
              </a:ext>
            </a:extLst>
          </p:cNvPr>
          <p:cNvSpPr txBox="1"/>
          <p:nvPr/>
        </p:nvSpPr>
        <p:spPr>
          <a:xfrm>
            <a:off x="3098159" y="3460250"/>
            <a:ext cx="1070678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Orthogonal</a:t>
            </a:r>
            <a:endParaRPr lang="ja-JP" altLang="en-US" sz="1259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0573DC-E36D-E246-B42D-E2EDF8AE0E8B}"/>
              </a:ext>
            </a:extLst>
          </p:cNvPr>
          <p:cNvSpPr txBox="1"/>
          <p:nvPr/>
        </p:nvSpPr>
        <p:spPr>
          <a:xfrm>
            <a:off x="5621440" y="2967939"/>
            <a:ext cx="121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dirty="0"/>
              <a:t>Positive</a:t>
            </a:r>
            <a:br>
              <a:rPr lang="en-US" altLang="ja-JP" dirty="0"/>
            </a:br>
            <a:r>
              <a:rPr lang="en-US" altLang="ja-JP" dirty="0"/>
              <a:t>Semidefinite</a:t>
            </a:r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0C4E6E-D295-3340-8B22-E3A96D3EA0EC}"/>
              </a:ext>
            </a:extLst>
          </p:cNvPr>
          <p:cNvSpPr txBox="1"/>
          <p:nvPr/>
        </p:nvSpPr>
        <p:spPr>
          <a:xfrm>
            <a:off x="5573316" y="4227173"/>
            <a:ext cx="874214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Diagonal</a:t>
            </a:r>
            <a:endParaRPr lang="ja-JP" altLang="en-US" sz="1259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E02A856-CCFA-6642-AF34-5698ADCEBED0}"/>
              </a:ext>
            </a:extLst>
          </p:cNvPr>
          <p:cNvSpPr/>
          <p:nvPr/>
        </p:nvSpPr>
        <p:spPr>
          <a:xfrm>
            <a:off x="2426665" y="2472345"/>
            <a:ext cx="6367277" cy="3183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57A05-5538-0747-B3AC-2447FBA2D6EC}"/>
              </a:ext>
            </a:extLst>
          </p:cNvPr>
          <p:cNvSpPr txBox="1"/>
          <p:nvPr/>
        </p:nvSpPr>
        <p:spPr>
          <a:xfrm>
            <a:off x="4982877" y="2511221"/>
            <a:ext cx="758541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Normal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/>
              <p:nvPr/>
            </p:nvSpPr>
            <p:spPr>
              <a:xfrm>
                <a:off x="3238231" y="423754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 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231" y="4237540"/>
                <a:ext cx="719050" cy="254044"/>
              </a:xfrm>
              <a:prstGeom prst="rect">
                <a:avLst/>
              </a:prstGeom>
              <a:blipFill>
                <a:blip r:embed="rId3"/>
                <a:stretch>
                  <a:fillRect l="-6897" t="-14286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/>
              <p:nvPr/>
            </p:nvSpPr>
            <p:spPr>
              <a:xfrm>
                <a:off x="7232207" y="342691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207" y="3426910"/>
                <a:ext cx="719050" cy="254044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D2D868-0F79-8541-A3D3-9A99C16A4F79}"/>
                  </a:ext>
                </a:extLst>
              </p:cNvPr>
              <p:cNvSpPr txBox="1"/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ja-JP" altLang="en-US" sz="1680" b="1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D2D868-0F79-8541-A3D3-9A99C16A4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blipFill>
                <a:blip r:embed="rId5"/>
                <a:stretch>
                  <a:fillRect l="-13333" r="-20000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B5B584-0B59-154F-AE8B-675B6C4F58A0}"/>
              </a:ext>
            </a:extLst>
          </p:cNvPr>
          <p:cNvSpPr txBox="1"/>
          <p:nvPr/>
        </p:nvSpPr>
        <p:spPr>
          <a:xfrm>
            <a:off x="5088016" y="4511688"/>
            <a:ext cx="909740" cy="479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Positive</a:t>
            </a:r>
          </a:p>
          <a:p>
            <a:r>
              <a:rPr lang="en-US" altLang="ja-JP" sz="1259" dirty="0"/>
              <a:t>Definite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/>
              <p:nvPr/>
            </p:nvSpPr>
            <p:spPr>
              <a:xfrm>
                <a:off x="3304713" y="3753027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713" y="3753027"/>
                <a:ext cx="719050" cy="155042"/>
              </a:xfrm>
              <a:prstGeom prst="rect">
                <a:avLst/>
              </a:prstGeom>
              <a:blipFill>
                <a:blip r:embed="rId6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/>
              <p:nvPr/>
            </p:nvSpPr>
            <p:spPr>
              <a:xfrm>
                <a:off x="3124395" y="3925623"/>
                <a:ext cx="109239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|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|=1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95" y="3925623"/>
                <a:ext cx="1092390" cy="152349"/>
              </a:xfrm>
              <a:prstGeom prst="rect">
                <a:avLst/>
              </a:prstGeom>
              <a:blipFill>
                <a:blip r:embed="rId7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/>
              <p:nvPr/>
            </p:nvSpPr>
            <p:spPr>
              <a:xfrm>
                <a:off x="5317051" y="3369654"/>
                <a:ext cx="1030673" cy="321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𝑙𝑙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ja-JP" sz="990"/>
                  <a:t>,</a:t>
                </a:r>
                <a:r>
                  <a:rPr lang="en-US" altLang="ja-JP" sz="108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8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08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08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051" y="3369654"/>
                <a:ext cx="1030673" cy="321498"/>
              </a:xfrm>
              <a:prstGeom prst="rect">
                <a:avLst/>
              </a:prstGeom>
              <a:blipFill>
                <a:blip r:embed="rId8"/>
                <a:stretch>
                  <a:fillRect l="-4878" t="-7692" r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/>
              <p:nvPr/>
            </p:nvSpPr>
            <p:spPr>
              <a:xfrm>
                <a:off x="5628647" y="4963959"/>
                <a:ext cx="719050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647" y="4963959"/>
                <a:ext cx="719050" cy="152349"/>
              </a:xfrm>
              <a:prstGeom prst="rect">
                <a:avLst/>
              </a:prstGeom>
              <a:blipFill>
                <a:blip r:embed="rId9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/>
              <p:nvPr/>
            </p:nvSpPr>
            <p:spPr>
              <a:xfrm>
                <a:off x="3361148" y="2756615"/>
                <a:ext cx="1889741" cy="30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99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𝑑𝑖𝑎𝑔𝑜𝑛𝑎𝑙𝑖𝑧𝑎𝑏𝑙𝑒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𝑜𝑟𝑡h𝑜𝑔𝑜𝑛𝑎𝑙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altLang="ja-JP" sz="99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48" y="2756615"/>
                <a:ext cx="1889741" cy="307392"/>
              </a:xfrm>
              <a:prstGeom prst="rect">
                <a:avLst/>
              </a:prstGeom>
              <a:blipFill>
                <a:blip r:embed="rId10"/>
                <a:stretch>
                  <a:fillRect l="-3333" r="-13333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/>
              <p:nvPr/>
            </p:nvSpPr>
            <p:spPr>
              <a:xfrm>
                <a:off x="4320845" y="3095401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845" y="3095401"/>
                <a:ext cx="719050" cy="197298"/>
              </a:xfrm>
              <a:prstGeom prst="rect">
                <a:avLst/>
              </a:prstGeom>
              <a:blipFill>
                <a:blip r:embed="rId11"/>
                <a:stretch>
                  <a:fillRect l="-7018" t="-11765" r="-5263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E6726F-341A-7542-87B0-480667061F6E}"/>
              </a:ext>
            </a:extLst>
          </p:cNvPr>
          <p:cNvSpPr txBox="1"/>
          <p:nvPr/>
        </p:nvSpPr>
        <p:spPr>
          <a:xfrm>
            <a:off x="5190215" y="1972280"/>
            <a:ext cx="1402742" cy="286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259" dirty="0">
                <a:latin typeface="Arial Rounded MT Bold" panose="020F0704030504030204" pitchFamily="34" charset="0"/>
              </a:rPr>
              <a:t>Diagonalizable</a:t>
            </a:r>
            <a:endParaRPr lang="ja-JP" altLang="en-US" sz="1259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/>
              <p:nvPr/>
            </p:nvSpPr>
            <p:spPr>
              <a:xfrm>
                <a:off x="5953978" y="2246521"/>
                <a:ext cx="854021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978" y="2246521"/>
                <a:ext cx="854021" cy="193771"/>
              </a:xfrm>
              <a:prstGeom prst="rect">
                <a:avLst/>
              </a:prstGeom>
              <a:blipFill>
                <a:blip r:embed="rId12"/>
                <a:stretch>
                  <a:fillRect l="-1449" t="-666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/>
              <p:nvPr/>
            </p:nvSpPr>
            <p:spPr>
              <a:xfrm>
                <a:off x="3634775" y="2312467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775" y="2312467"/>
                <a:ext cx="719050" cy="254044"/>
              </a:xfrm>
              <a:prstGeom prst="rect">
                <a:avLst/>
              </a:prstGeom>
              <a:blipFill>
                <a:blip r:embed="rId1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/>
              <p:nvPr/>
            </p:nvSpPr>
            <p:spPr>
              <a:xfrm>
                <a:off x="7589762" y="2596263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762" y="2596263"/>
                <a:ext cx="719050" cy="254044"/>
              </a:xfrm>
              <a:prstGeom prst="rect">
                <a:avLst/>
              </a:prstGeom>
              <a:blipFill>
                <a:blip r:embed="rId1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>
            <a:extLst>
              <a:ext uri="{FF2B5EF4-FFF2-40B4-BE49-F238E27FC236}">
                <a16:creationId xmlns:a16="http://schemas.microsoft.com/office/drawing/2014/main" id="{5DF21DCC-71F2-D840-8CCC-5A148E641DFA}"/>
              </a:ext>
            </a:extLst>
          </p:cNvPr>
          <p:cNvSpPr/>
          <p:nvPr/>
        </p:nvSpPr>
        <p:spPr>
          <a:xfrm>
            <a:off x="1733538" y="951213"/>
            <a:ext cx="8122994" cy="52328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/>
              <p:nvPr/>
            </p:nvSpPr>
            <p:spPr>
              <a:xfrm>
                <a:off x="5032294" y="931626"/>
                <a:ext cx="1959852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59" dirty="0">
                    <a:latin typeface="Arial Rounded MT Bold" panose="020F0704030504030204" pitchFamily="34" charset="0"/>
                  </a:rPr>
                  <a:t>Square Matrix </a:t>
                </a:r>
                <a:r>
                  <a:rPr lang="en-US" altLang="ja-JP" sz="1081" dirty="0"/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/>
                  <a:t>)</a:t>
                </a:r>
                <a:endParaRPr lang="ja-JP" altLang="en-US" sz="1081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294" y="931626"/>
                <a:ext cx="1959852" cy="286104"/>
              </a:xfrm>
              <a:prstGeom prst="rect">
                <a:avLst/>
              </a:prstGeom>
              <a:blipFill>
                <a:blip r:embed="rId15"/>
                <a:stretch>
                  <a:fillRect l="-645" t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/>
              <p:nvPr/>
            </p:nvSpPr>
            <p:spPr>
              <a:xfrm>
                <a:off x="2907325" y="1916262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25" y="1916262"/>
                <a:ext cx="719050" cy="254044"/>
              </a:xfrm>
              <a:prstGeom prst="rect">
                <a:avLst/>
              </a:prstGeom>
              <a:blipFill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A97591-7AC0-9742-B4C3-71D3146FB74D}"/>
                  </a:ext>
                </a:extLst>
              </p:cNvPr>
              <p:cNvSpPr txBox="1"/>
              <p:nvPr/>
            </p:nvSpPr>
            <p:spPr>
              <a:xfrm>
                <a:off x="8690290" y="2762601"/>
                <a:ext cx="962237" cy="25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 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  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A97591-7AC0-9742-B4C3-71D3146FB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290" y="2762601"/>
                <a:ext cx="962237" cy="253018"/>
              </a:xfrm>
              <a:prstGeom prst="rect">
                <a:avLst/>
              </a:prstGeom>
              <a:blipFill>
                <a:blip r:embed="rId17"/>
                <a:stretch>
                  <a:fillRect t="-14286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DCEC2E1-C343-6349-B68B-5E9D3AE54D71}"/>
              </a:ext>
            </a:extLst>
          </p:cNvPr>
          <p:cNvSpPr/>
          <p:nvPr/>
        </p:nvSpPr>
        <p:spPr>
          <a:xfrm>
            <a:off x="1327852" y="263975"/>
            <a:ext cx="8781114" cy="6229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/>
              <p:nvPr/>
            </p:nvSpPr>
            <p:spPr>
              <a:xfrm>
                <a:off x="5297659" y="263230"/>
                <a:ext cx="1360879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59" dirty="0">
                    <a:latin typeface="Arial Rounded MT Bold" panose="020F0704030504030204" pitchFamily="34" charset="0"/>
                  </a:rPr>
                  <a:t>Matrix </a:t>
                </a:r>
                <a:r>
                  <a:rPr lang="en-US" altLang="ja-JP" sz="1081" dirty="0"/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/>
                  <a:t>)</a:t>
                </a:r>
                <a:endParaRPr lang="ja-JP" altLang="en-US" sz="1081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59" y="263230"/>
                <a:ext cx="1360879" cy="286104"/>
              </a:xfrm>
              <a:prstGeom prst="rect">
                <a:avLst/>
              </a:prstGeom>
              <a:blipFill>
                <a:blip r:embed="rId18"/>
                <a:stretch>
                  <a:fillRect l="-92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A0C6B52-1A03-2C44-A796-52BA219077DB}"/>
              </a:ext>
            </a:extLst>
          </p:cNvPr>
          <p:cNvSpPr txBox="1"/>
          <p:nvPr/>
        </p:nvSpPr>
        <p:spPr>
          <a:xfrm>
            <a:off x="4798672" y="1145739"/>
            <a:ext cx="973631" cy="25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81" dirty="0">
                <a:latin typeface="Arial Rounded MT Bold" panose="020F0704030504030204" pitchFamily="34" charset="0"/>
              </a:rPr>
              <a:t>Invertible</a:t>
            </a:r>
            <a:endParaRPr lang="ja-JP" altLang="en-US" sz="1081">
              <a:latin typeface="Arial Rounded MT Bold" panose="020F0704030504030204" pitchFamily="34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9F6ED4-7C4B-1146-9B2B-CFB76385BE17}"/>
              </a:ext>
            </a:extLst>
          </p:cNvPr>
          <p:cNvSpPr txBox="1"/>
          <p:nvPr/>
        </p:nvSpPr>
        <p:spPr>
          <a:xfrm>
            <a:off x="5961683" y="1143795"/>
            <a:ext cx="747320" cy="25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1" dirty="0">
                <a:latin typeface="Arial Rounded MT Bold" panose="020F0704030504030204" pitchFamily="34" charset="0"/>
              </a:rPr>
              <a:t>Singular</a:t>
            </a:r>
            <a:endParaRPr lang="ja-JP" altLang="en-US" sz="1081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/>
              <p:nvPr/>
            </p:nvSpPr>
            <p:spPr>
              <a:xfrm>
                <a:off x="6221970" y="1578034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970" y="1578034"/>
                <a:ext cx="719050" cy="193771"/>
              </a:xfrm>
              <a:prstGeom prst="rect">
                <a:avLst/>
              </a:prstGeom>
              <a:blipFill>
                <a:blip r:embed="rId1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/>
              <p:nvPr/>
            </p:nvSpPr>
            <p:spPr>
              <a:xfrm>
                <a:off x="5877797" y="1381946"/>
                <a:ext cx="195504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𝑙𝑒𝑎𝑠𝑡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</m:t>
                      </m:r>
                      <m:r>
                        <m:rPr>
                          <m:sty m:val="p"/>
                        </m:rPr>
                        <a:rPr lang="en-US" altLang="ja-JP" sz="99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) =</m:t>
                      </m:r>
                      <m:r>
                        <m:rPr>
                          <m:nor/>
                        </m:rPr>
                        <a:rPr lang="en-US" altLang="ja-JP" sz="990" dirty="0"/>
                        <m:t>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797" y="1381946"/>
                <a:ext cx="1955045" cy="152349"/>
              </a:xfrm>
              <a:prstGeom prst="rect">
                <a:avLst/>
              </a:prstGeom>
              <a:blipFill>
                <a:blip r:embed="rId20"/>
                <a:stretch>
                  <a:fillRect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/>
              <p:nvPr/>
            </p:nvSpPr>
            <p:spPr>
              <a:xfrm>
                <a:off x="4634640" y="556980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40" y="556980"/>
                <a:ext cx="719050" cy="193771"/>
              </a:xfrm>
              <a:prstGeom prst="rect">
                <a:avLst/>
              </a:prstGeom>
              <a:blipFill>
                <a:blip r:embed="rId2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/>
              <p:nvPr/>
            </p:nvSpPr>
            <p:spPr>
              <a:xfrm>
                <a:off x="6206730" y="547430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1259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730" y="547430"/>
                <a:ext cx="719050" cy="197298"/>
              </a:xfrm>
              <a:prstGeom prst="rect">
                <a:avLst/>
              </a:prstGeom>
              <a:blipFill>
                <a:blip r:embed="rId22"/>
                <a:stretch>
                  <a:fillRect l="-5172" t="-12500" r="-3448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13E9F24-F1FC-BC42-B91B-87B2AF8BD788}"/>
              </a:ext>
            </a:extLst>
          </p:cNvPr>
          <p:cNvCxnSpPr>
            <a:cxnSpLocks/>
          </p:cNvCxnSpPr>
          <p:nvPr/>
        </p:nvCxnSpPr>
        <p:spPr>
          <a:xfrm>
            <a:off x="5617615" y="1270391"/>
            <a:ext cx="354343" cy="7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/>
              <p:nvPr/>
            </p:nvSpPr>
            <p:spPr>
              <a:xfrm>
                <a:off x="2792810" y="1049401"/>
                <a:ext cx="88521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810" y="1049401"/>
                <a:ext cx="885217" cy="254044"/>
              </a:xfrm>
              <a:prstGeom prst="rect">
                <a:avLst/>
              </a:prstGeom>
              <a:blipFill>
                <a:blip r:embed="rId2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B977D5E-2658-4741-A857-0CB0F7C3BACA}"/>
              </a:ext>
            </a:extLst>
          </p:cNvPr>
          <p:cNvCxnSpPr>
            <a:cxnSpLocks/>
          </p:cNvCxnSpPr>
          <p:nvPr/>
        </p:nvCxnSpPr>
        <p:spPr>
          <a:xfrm>
            <a:off x="5404953" y="4582728"/>
            <a:ext cx="371593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/>
              <p:nvPr/>
            </p:nvSpPr>
            <p:spPr>
              <a:xfrm>
                <a:off x="4559235" y="1382582"/>
                <a:ext cx="1311739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)≠</m:t>
                    </m:r>
                  </m:oMath>
                </a14:m>
                <a:r>
                  <a:rPr lang="en-US" altLang="ja-JP" sz="990" dirty="0"/>
                  <a:t> 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𝑙𝑙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235" y="1382582"/>
                <a:ext cx="1311739" cy="304699"/>
              </a:xfrm>
              <a:prstGeom prst="rect">
                <a:avLst/>
              </a:prstGeom>
              <a:blipFill>
                <a:blip r:embed="rId24"/>
                <a:stretch>
                  <a:fillRect l="-3846" t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D9B465-CC7F-FB41-B584-2ED54495A94D}"/>
              </a:ext>
            </a:extLst>
          </p:cNvPr>
          <p:cNvSpPr txBox="1"/>
          <p:nvPr/>
        </p:nvSpPr>
        <p:spPr>
          <a:xfrm>
            <a:off x="6182593" y="3495277"/>
            <a:ext cx="1392335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Projection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/>
              <p:nvPr/>
            </p:nvSpPr>
            <p:spPr>
              <a:xfrm>
                <a:off x="4273787" y="1582659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787" y="1582659"/>
                <a:ext cx="719050" cy="193771"/>
              </a:xfrm>
              <a:prstGeom prst="rect">
                <a:avLst/>
              </a:prstGeom>
              <a:blipFill>
                <a:blip r:embed="rId25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2880229-DB2A-7547-9B83-3F76963B21F5}"/>
              </a:ext>
            </a:extLst>
          </p:cNvPr>
          <p:cNvSpPr txBox="1"/>
          <p:nvPr/>
        </p:nvSpPr>
        <p:spPr>
          <a:xfrm>
            <a:off x="722741" y="171700"/>
            <a:ext cx="226630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520" dirty="0">
                <a:latin typeface="Arial Rounded MT Bold" panose="020F0704030504030204" pitchFamily="34" charset="0"/>
              </a:rPr>
              <a:t>Matrix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/>
              <p:nvPr/>
            </p:nvSpPr>
            <p:spPr>
              <a:xfrm rot="10800000" flipV="1">
                <a:off x="6252523" y="1792611"/>
                <a:ext cx="801907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𝑙𝑒𝑎𝑠𝑡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𝑜𝑛𝑒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𝑧𝑒𝑟𝑜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</m:oMath>
                </a14:m>
                <a:r>
                  <a:rPr lang="en-US" altLang="ja-JP" sz="990" dirty="0"/>
                  <a:t> </a:t>
                </a:r>
                <a:endParaRPr lang="ja-JP" altLang="en-US" sz="99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252523" y="1792611"/>
                <a:ext cx="801907" cy="152349"/>
              </a:xfrm>
              <a:prstGeom prst="rect">
                <a:avLst/>
              </a:prstGeom>
              <a:blipFill>
                <a:blip r:embed="rId26"/>
                <a:stretch>
                  <a:fillRect l="-6250" t="-15385" r="-9687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/>
              <p:nvPr/>
            </p:nvSpPr>
            <p:spPr>
              <a:xfrm>
                <a:off x="8143015" y="2268626"/>
                <a:ext cx="928808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𝑋𝐽𝑋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15" y="2268626"/>
                <a:ext cx="928808" cy="193771"/>
              </a:xfrm>
              <a:prstGeom prst="rect">
                <a:avLst/>
              </a:prstGeom>
              <a:blipFill>
                <a:blip r:embed="rId27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/>
              <p:nvPr/>
            </p:nvSpPr>
            <p:spPr>
              <a:xfrm>
                <a:off x="6421129" y="2908090"/>
                <a:ext cx="1365236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𝑟𝑒𝑎𝑙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129" y="2908090"/>
                <a:ext cx="1365236" cy="155042"/>
              </a:xfrm>
              <a:prstGeom prst="rect">
                <a:avLst/>
              </a:prstGeom>
              <a:blipFill>
                <a:blip r:embed="rId28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/>
              <p:nvPr/>
            </p:nvSpPr>
            <p:spPr>
              <a:xfrm>
                <a:off x="7002339" y="3143609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39" y="3143609"/>
                <a:ext cx="719050" cy="197298"/>
              </a:xfrm>
              <a:prstGeom prst="rect">
                <a:avLst/>
              </a:prstGeom>
              <a:blipFill>
                <a:blip r:embed="rId29"/>
                <a:stretch>
                  <a:fillRect l="-5172" t="-11765" r="-3448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/>
              <p:nvPr/>
            </p:nvSpPr>
            <p:spPr>
              <a:xfrm>
                <a:off x="5736837" y="3721869"/>
                <a:ext cx="1450834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837" y="3721869"/>
                <a:ext cx="1450834" cy="155042"/>
              </a:xfrm>
              <a:prstGeom prst="rect">
                <a:avLst/>
              </a:prstGeom>
              <a:blipFill>
                <a:blip r:embed="rId30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AFD7169-670D-8440-9345-CCE6AA651667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4992837" y="1675738"/>
            <a:ext cx="190364" cy="3807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DAB1BF6-8F63-DF41-B9C2-E18F4FC64014}"/>
              </a:ext>
            </a:extLst>
          </p:cNvPr>
          <p:cNvCxnSpPr>
            <a:cxnSpLocks/>
            <a:stCxn id="74" idx="3"/>
            <a:endCxn id="57" idx="1"/>
          </p:cNvCxnSpPr>
          <p:nvPr/>
        </p:nvCxnSpPr>
        <p:spPr>
          <a:xfrm flipV="1">
            <a:off x="6106123" y="1674920"/>
            <a:ext cx="115847" cy="818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3CA59E4-02EC-8348-90A9-DF74635EC2CA}"/>
                  </a:ext>
                </a:extLst>
              </p:cNvPr>
              <p:cNvSpPr txBox="1"/>
              <p:nvPr/>
            </p:nvSpPr>
            <p:spPr>
              <a:xfrm>
                <a:off x="6908002" y="2270323"/>
                <a:ext cx="779807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𝐷𝑖𝑎𝑔𝑜𝑛𝑎𝑙𝑖𝑧𝑒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3CA59E4-02EC-8348-90A9-DF74635EC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002" y="2270323"/>
                <a:ext cx="779807" cy="152349"/>
              </a:xfrm>
              <a:prstGeom prst="rect">
                <a:avLst/>
              </a:prstGeom>
              <a:blipFill>
                <a:blip r:embed="rId31"/>
                <a:stretch>
                  <a:fillRect l="-1587" r="-1587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3CF6896-2AB3-544A-8331-57C4F8DDC468}"/>
              </a:ext>
            </a:extLst>
          </p:cNvPr>
          <p:cNvCxnSpPr>
            <a:cxnSpLocks/>
            <a:stCxn id="32" idx="3"/>
            <a:endCxn id="83" idx="1"/>
          </p:cNvCxnSpPr>
          <p:nvPr/>
        </p:nvCxnSpPr>
        <p:spPr>
          <a:xfrm>
            <a:off x="6807999" y="2343407"/>
            <a:ext cx="100003" cy="3091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689C07A-13E7-EC49-91E0-F1AAB457FD3C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7687809" y="2346498"/>
            <a:ext cx="455206" cy="19014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/>
              <p:nvPr/>
            </p:nvSpPr>
            <p:spPr>
              <a:xfrm>
                <a:off x="6446897" y="5791244"/>
                <a:ext cx="126360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897" y="5791244"/>
                <a:ext cx="1263600" cy="197298"/>
              </a:xfrm>
              <a:prstGeom prst="rect">
                <a:avLst/>
              </a:prstGeom>
              <a:blipFill>
                <a:blip r:embed="rId32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202EB0F3-174F-964F-9A4E-40FCC03BF39F}"/>
              </a:ext>
            </a:extLst>
          </p:cNvPr>
          <p:cNvCxnSpPr>
            <a:cxnSpLocks/>
            <a:stCxn id="113" idx="3"/>
            <a:endCxn id="96" idx="1"/>
          </p:cNvCxnSpPr>
          <p:nvPr/>
        </p:nvCxnSpPr>
        <p:spPr>
          <a:xfrm flipV="1">
            <a:off x="5551040" y="5889893"/>
            <a:ext cx="895857" cy="18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/>
              <p:nvPr/>
            </p:nvSpPr>
            <p:spPr>
              <a:xfrm rot="10800000" flipV="1">
                <a:off x="3799184" y="768359"/>
                <a:ext cx="168517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𝑟𝑜𝑤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𝑐𝑜𝑙𝑢𝑚𝑛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799184" y="768359"/>
                <a:ext cx="1685170" cy="152349"/>
              </a:xfrm>
              <a:prstGeom prst="rect">
                <a:avLst/>
              </a:prstGeom>
              <a:blipFill>
                <a:blip r:embed="rId33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/>
              <p:nvPr/>
            </p:nvSpPr>
            <p:spPr>
              <a:xfrm rot="10800000" flipV="1">
                <a:off x="6174759" y="777606"/>
                <a:ext cx="148604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𝑆𝑉𝐷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𝑜𝑟𝑡h𝑜𝑛𝑜𝑟𝑚𝑎𝑙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𝑏𝑎𝑠𝑖𝑠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74759" y="777606"/>
                <a:ext cx="1486045" cy="152349"/>
              </a:xfrm>
              <a:prstGeom prst="rect">
                <a:avLst/>
              </a:prstGeom>
              <a:blipFill>
                <a:blip r:embed="rId34"/>
                <a:stretch>
                  <a:fillRect l="-3390" t="-15385" r="-13559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/>
              <p:nvPr/>
            </p:nvSpPr>
            <p:spPr>
              <a:xfrm>
                <a:off x="4315892" y="5791262"/>
                <a:ext cx="1235148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892" y="5791262"/>
                <a:ext cx="1235148" cy="197298"/>
              </a:xfrm>
              <a:prstGeom prst="rect">
                <a:avLst/>
              </a:prstGeom>
              <a:blipFill>
                <a:blip r:embed="rId35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09CD594-83B2-CB49-A8C5-A3D8438B07A3}"/>
              </a:ext>
            </a:extLst>
          </p:cNvPr>
          <p:cNvCxnSpPr>
            <a:cxnSpLocks/>
            <a:stCxn id="77" idx="3"/>
          </p:cNvCxnSpPr>
          <p:nvPr/>
        </p:nvCxnSpPr>
        <p:spPr>
          <a:xfrm flipH="1" flipV="1">
            <a:off x="5777359" y="1864326"/>
            <a:ext cx="475164" cy="446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/>
              <p:nvPr/>
            </p:nvSpPr>
            <p:spPr>
              <a:xfrm>
                <a:off x="6773081" y="5608662"/>
                <a:ext cx="1271148" cy="129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𝑝𝑠𝑒𝑢𝑑𝑜𝑖𝑛𝑣𝑒𝑟𝑠𝑒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sz="841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081" y="5608662"/>
                <a:ext cx="1271148" cy="129394"/>
              </a:xfrm>
              <a:prstGeom prst="rect">
                <a:avLst/>
              </a:prstGeom>
              <a:blipFill>
                <a:blip r:embed="rId36"/>
                <a:stretch>
                  <a:fillRect b="-4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066DD3F-B757-1C46-AF69-582D2F26AA42}"/>
              </a:ext>
            </a:extLst>
          </p:cNvPr>
          <p:cNvSpPr txBox="1"/>
          <p:nvPr/>
        </p:nvSpPr>
        <p:spPr>
          <a:xfrm rot="10800000" flipV="1">
            <a:off x="4174252" y="1794021"/>
            <a:ext cx="79723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9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Gram-Schmidt</a:t>
            </a:r>
            <a:endParaRPr lang="ja-JP" altLang="en-US" sz="99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8FD507-6469-F44A-A8FC-018BF2D445A4}"/>
              </a:ext>
            </a:extLst>
          </p:cNvPr>
          <p:cNvSpPr txBox="1"/>
          <p:nvPr/>
        </p:nvSpPr>
        <p:spPr>
          <a:xfrm>
            <a:off x="5847167" y="3958218"/>
            <a:ext cx="181591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1" i="1">
                <a:latin typeface="Cambria Math" panose="02040503050406030204" pitchFamily="18" charset="0"/>
              </a:defRPr>
            </a:lvl1pPr>
          </a:lstStyle>
          <a:p>
            <a:r>
              <a:rPr lang="en-US" altLang="ja-JP" sz="1680" dirty="0"/>
              <a:t>O</a:t>
            </a:r>
            <a:endParaRPr lang="ja-JP" altLang="en-US" sz="1680"/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E08DDBC5-3B23-D241-B66B-74B548C63489}"/>
              </a:ext>
            </a:extLst>
          </p:cNvPr>
          <p:cNvSpPr/>
          <p:nvPr/>
        </p:nvSpPr>
        <p:spPr>
          <a:xfrm rot="16200000">
            <a:off x="4482216" y="3214095"/>
            <a:ext cx="763594" cy="16804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E976787-29DB-AD42-ABC7-6686393431A6}"/>
              </a:ext>
            </a:extLst>
          </p:cNvPr>
          <p:cNvSpPr/>
          <p:nvPr/>
        </p:nvSpPr>
        <p:spPr>
          <a:xfrm>
            <a:off x="4728049" y="3751124"/>
            <a:ext cx="226925" cy="622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6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3FADFD2-F70A-E74F-B411-5047D6660D70}"/>
              </a:ext>
            </a:extLst>
          </p:cNvPr>
          <p:cNvSpPr txBox="1"/>
          <p:nvPr/>
        </p:nvSpPr>
        <p:spPr>
          <a:xfrm>
            <a:off x="4196225" y="3685362"/>
            <a:ext cx="113736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Permutation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2CB20A8-F85A-7D46-83BA-27BEF82B4A87}"/>
                  </a:ext>
                </a:extLst>
              </p:cNvPr>
              <p:cNvSpPr txBox="1"/>
              <p:nvPr/>
            </p:nvSpPr>
            <p:spPr>
              <a:xfrm>
                <a:off x="4203251" y="3951202"/>
                <a:ext cx="1265107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𝑝𝑒𝑟𝑚𝑢𝑡𝑎𝑡𝑖𝑜𝑛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altLang="ja-JP" sz="990" b="1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𝑟𝑜𝑜𝑡𝑠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 </m:t>
                      </m:r>
                    </m:oMath>
                  </m:oMathPara>
                </a14:m>
                <a:endParaRPr lang="en-US" altLang="ja-JP" sz="99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2CB20A8-F85A-7D46-83BA-27BEF82B4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251" y="3951202"/>
                <a:ext cx="1265107" cy="304699"/>
              </a:xfrm>
              <a:prstGeom prst="rect">
                <a:avLst/>
              </a:prstGeom>
              <a:blipFill>
                <a:blip r:embed="rId37"/>
                <a:stretch>
                  <a:fillRect t="-8000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845D6487-AD41-874E-A43F-A6DA852A4774}"/>
              </a:ext>
            </a:extLst>
          </p:cNvPr>
          <p:cNvSpPr txBox="1"/>
          <p:nvPr/>
        </p:nvSpPr>
        <p:spPr>
          <a:xfrm>
            <a:off x="8454022" y="263975"/>
            <a:ext cx="1637647" cy="1937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>
              <a:defRPr sz="1050" i="1">
                <a:latin typeface="Cambria Math" panose="02040503050406030204" pitchFamily="18" charset="0"/>
              </a:defRPr>
            </a:lvl1pPr>
          </a:lstStyle>
          <a:p>
            <a:pPr algn="ctr"/>
            <a:r>
              <a:rPr lang="en-US" altLang="ja-JP" sz="1259" dirty="0"/>
              <a:t>Matrix Factorization</a:t>
            </a:r>
            <a:endParaRPr lang="ja-JP" altLang="en-US" sz="1259"/>
          </a:p>
        </p:txBody>
      </p:sp>
      <p:pic>
        <p:nvPicPr>
          <p:cNvPr id="108" name="Picture 2" descr="クリエイティブ・コモンズ・ライセンス">
            <a:extLst>
              <a:ext uri="{FF2B5EF4-FFF2-40B4-BE49-F238E27FC236}">
                <a16:creationId xmlns:a16="http://schemas.microsoft.com/office/drawing/2014/main" id="{CFD3B8D5-C5C0-1D41-A8D5-E2CF27F8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451" y="6123755"/>
            <a:ext cx="681481" cy="24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円/楕円 29">
            <a:extLst>
              <a:ext uri="{FF2B5EF4-FFF2-40B4-BE49-F238E27FC236}">
                <a16:creationId xmlns:a16="http://schemas.microsoft.com/office/drawing/2014/main" id="{747F2193-208F-AD44-9916-42A5EFDE58F0}"/>
              </a:ext>
            </a:extLst>
          </p:cNvPr>
          <p:cNvSpPr/>
          <p:nvPr/>
        </p:nvSpPr>
        <p:spPr>
          <a:xfrm>
            <a:off x="2083035" y="1979878"/>
            <a:ext cx="7010807" cy="37658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C6E1CD7-D298-559F-F9E8-B099D7B71D70}"/>
                  </a:ext>
                </a:extLst>
              </p:cNvPr>
              <p:cNvSpPr txBox="1"/>
              <p:nvPr/>
            </p:nvSpPr>
            <p:spPr>
              <a:xfrm>
                <a:off x="8326926" y="2464924"/>
                <a:ext cx="1103251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𝐽𝑜𝑟𝑑𝑎𝑛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𝑓𝑜𝑟𝑚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C6E1CD7-D298-559F-F9E8-B099D7B7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926" y="2464924"/>
                <a:ext cx="1103251" cy="152349"/>
              </a:xfrm>
              <a:prstGeom prst="rect">
                <a:avLst/>
              </a:prstGeom>
              <a:blipFill>
                <a:blip r:embed="rId39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85AFF70-E7B0-6EDE-AAAB-BA8F88259183}"/>
              </a:ext>
            </a:extLst>
          </p:cNvPr>
          <p:cNvGrpSpPr/>
          <p:nvPr/>
        </p:nvGrpSpPr>
        <p:grpSpPr>
          <a:xfrm>
            <a:off x="600387" y="520316"/>
            <a:ext cx="9602541" cy="5463924"/>
            <a:chOff x="600387" y="520316"/>
            <a:chExt cx="9602541" cy="5463924"/>
          </a:xfrm>
        </p:grpSpPr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6813A672-5081-B54F-8C45-37BCF47847FB}"/>
                </a:ext>
              </a:extLst>
            </p:cNvPr>
            <p:cNvSpPr txBox="1"/>
            <p:nvPr/>
          </p:nvSpPr>
          <p:spPr>
            <a:xfrm>
              <a:off x="5850876" y="4623877"/>
              <a:ext cx="359237" cy="1938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6.3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5E2550D3-9A12-A18A-9B19-65E43CBEF9F0}"/>
                </a:ext>
              </a:extLst>
            </p:cNvPr>
            <p:cNvGrpSpPr/>
            <p:nvPr/>
          </p:nvGrpSpPr>
          <p:grpSpPr>
            <a:xfrm>
              <a:off x="600387" y="520316"/>
              <a:ext cx="9602541" cy="5463924"/>
              <a:chOff x="-7678" y="433596"/>
              <a:chExt cx="8002118" cy="4553270"/>
            </a:xfrm>
          </p:grpSpPr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DF5E6EC3-087D-1848-8582-CFA8540AD2F7}"/>
                  </a:ext>
                </a:extLst>
              </p:cNvPr>
              <p:cNvSpPr txBox="1"/>
              <p:nvPr/>
            </p:nvSpPr>
            <p:spPr>
              <a:xfrm>
                <a:off x="3050804" y="475341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1.4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A4972E05-1B91-9642-9898-49BC73231F14}"/>
                  </a:ext>
                </a:extLst>
              </p:cNvPr>
              <p:cNvSpPr txBox="1"/>
              <p:nvPr/>
            </p:nvSpPr>
            <p:spPr>
              <a:xfrm>
                <a:off x="5265078" y="1319325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2.3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9C2106D9-F9C8-F846-B8AA-A676EF08D68B}"/>
                  </a:ext>
                </a:extLst>
              </p:cNvPr>
              <p:cNvSpPr txBox="1"/>
              <p:nvPr/>
            </p:nvSpPr>
            <p:spPr>
              <a:xfrm>
                <a:off x="3667827" y="2971137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2.4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6F547B75-78E7-EF45-9534-BB6F0E235B0E}"/>
                  </a:ext>
                </a:extLst>
              </p:cNvPr>
              <p:cNvSpPr txBox="1"/>
              <p:nvPr/>
            </p:nvSpPr>
            <p:spPr>
              <a:xfrm>
                <a:off x="4324292" y="2271489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2.4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BC01F989-90D4-4B44-B506-FB6D2AFB2F46}"/>
                  </a:ext>
                </a:extLst>
              </p:cNvPr>
              <p:cNvSpPr txBox="1"/>
              <p:nvPr/>
            </p:nvSpPr>
            <p:spPr>
              <a:xfrm>
                <a:off x="5005051" y="2835782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4.2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E04BACE5-A727-E447-A13C-764DF8B624BA}"/>
                  </a:ext>
                </a:extLst>
              </p:cNvPr>
              <p:cNvSpPr txBox="1"/>
              <p:nvPr/>
            </p:nvSpPr>
            <p:spPr>
              <a:xfrm>
                <a:off x="2755948" y="1310379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4.4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F358D054-2847-B847-A86D-8A2D85558923}"/>
                  </a:ext>
                </a:extLst>
              </p:cNvPr>
              <p:cNvSpPr txBox="1"/>
              <p:nvPr/>
            </p:nvSpPr>
            <p:spPr>
              <a:xfrm>
                <a:off x="2932404" y="2898873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4.4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4D7FEAF3-D4A5-7843-9CF5-368CDF9D4752}"/>
                  </a:ext>
                </a:extLst>
              </p:cNvPr>
              <p:cNvSpPr txBox="1"/>
              <p:nvPr/>
            </p:nvSpPr>
            <p:spPr>
              <a:xfrm>
                <a:off x="4174689" y="1873819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6.2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86BB8208-7D93-6E4C-BDA6-16B45CDEC7FE}"/>
                  </a:ext>
                </a:extLst>
              </p:cNvPr>
              <p:cNvSpPr txBox="1"/>
              <p:nvPr/>
            </p:nvSpPr>
            <p:spPr>
              <a:xfrm>
                <a:off x="3928701" y="2584496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6.3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12EA018D-DDC3-AA4C-91A3-3F1C9F0D8FCC}"/>
                  </a:ext>
                </a:extLst>
              </p:cNvPr>
              <p:cNvSpPr txBox="1"/>
              <p:nvPr/>
            </p:nvSpPr>
            <p:spPr>
              <a:xfrm>
                <a:off x="5924211" y="2615318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6.3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7DE4E0A9-766E-384E-8EE1-727E2A4B1967}"/>
                  </a:ext>
                </a:extLst>
              </p:cNvPr>
              <p:cNvSpPr txBox="1"/>
              <p:nvPr/>
            </p:nvSpPr>
            <p:spPr>
              <a:xfrm>
                <a:off x="5268860" y="456236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7.1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9BE7CDF2-3D56-B449-B14C-6CC86F6C7DA8}"/>
                  </a:ext>
                </a:extLst>
              </p:cNvPr>
              <p:cNvSpPr txBox="1"/>
              <p:nvPr/>
            </p:nvSpPr>
            <p:spPr>
              <a:xfrm>
                <a:off x="5905991" y="4825283"/>
                <a:ext cx="467010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3.5, 7.4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06443312-DEE8-ED25-FD15-0A5532D25120}"/>
                  </a:ext>
                </a:extLst>
              </p:cNvPr>
              <p:cNvGrpSpPr/>
              <p:nvPr/>
            </p:nvGrpSpPr>
            <p:grpSpPr>
              <a:xfrm>
                <a:off x="6518074" y="433596"/>
                <a:ext cx="1476366" cy="357984"/>
                <a:chOff x="6518074" y="433596"/>
                <a:chExt cx="1476366" cy="356156"/>
              </a:xfrm>
            </p:grpSpPr>
            <p:sp>
              <p:nvSpPr>
                <p:cNvPr id="103" name="テキスト ボックス 102">
                  <a:extLst>
                    <a:ext uri="{FF2B5EF4-FFF2-40B4-BE49-F238E27FC236}">
                      <a16:creationId xmlns:a16="http://schemas.microsoft.com/office/drawing/2014/main" id="{AB976046-A5E4-4241-BB66-CE10D099F755}"/>
                    </a:ext>
                  </a:extLst>
                </p:cNvPr>
                <p:cNvSpPr txBox="1"/>
                <p:nvPr/>
              </p:nvSpPr>
              <p:spPr>
                <a:xfrm>
                  <a:off x="6537018" y="433596"/>
                  <a:ext cx="1364706" cy="16075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ja-JP" sz="1260" dirty="0">
                      <a:solidFill>
                        <a:schemeClr val="bg1"/>
                      </a:solidFill>
                    </a:rPr>
                    <a:t>Appearing section</a:t>
                  </a:r>
                </a:p>
              </p:txBody>
            </p:sp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3A60F75-ED45-A44C-8DBB-8444AAB54E10}"/>
                    </a:ext>
                  </a:extLst>
                </p:cNvPr>
                <p:cNvSpPr txBox="1"/>
                <p:nvPr/>
              </p:nvSpPr>
              <p:spPr>
                <a:xfrm>
                  <a:off x="6518074" y="606029"/>
                  <a:ext cx="1476366" cy="1837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840" dirty="0"/>
                    <a:t>(in Linear Algebra for Everyone)</a:t>
                  </a:r>
                  <a:endParaRPr lang="ja-JP" altLang="en-US" sz="840"/>
                </a:p>
              </p:txBody>
            </p:sp>
          </p:grpSp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5A66D60C-5A90-404D-8E4F-204A0C76B50F}"/>
                  </a:ext>
                </a:extLst>
              </p:cNvPr>
              <p:cNvSpPr txBox="1"/>
              <p:nvPr/>
            </p:nvSpPr>
            <p:spPr>
              <a:xfrm>
                <a:off x="-7678" y="473419"/>
                <a:ext cx="1888586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200" i="1" dirty="0">
                    <a:latin typeface="Arial Rounded MT Bold" panose="020F0704030504030204" pitchFamily="34" charset="0"/>
                  </a:rPr>
                  <a:t>in</a:t>
                </a:r>
              </a:p>
              <a:p>
                <a:pPr algn="ctr"/>
                <a:r>
                  <a:rPr lang="en-US" altLang="ja-JP" sz="1200" i="1" dirty="0">
                    <a:latin typeface="Arial Rounded MT Bold" panose="020F0704030504030204" pitchFamily="34" charset="0"/>
                  </a:rPr>
                  <a:t>Linear Algebra </a:t>
                </a:r>
              </a:p>
              <a:p>
                <a:pPr algn="ctr"/>
                <a:r>
                  <a:rPr lang="en-US" altLang="ja-JP" sz="1200" i="1" dirty="0">
                    <a:latin typeface="Arial Rounded MT Bold" panose="020F0704030504030204" pitchFamily="34" charset="0"/>
                  </a:rPr>
                  <a:t>for Everyone</a:t>
                </a:r>
                <a:endParaRPr lang="ja-JP" altLang="en-US" sz="1200" i="1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AB6C43B-03B3-6DB4-444A-AF8284454DAE}"/>
                  </a:ext>
                </a:extLst>
              </p:cNvPr>
              <p:cNvSpPr txBox="1"/>
              <p:nvPr/>
            </p:nvSpPr>
            <p:spPr>
              <a:xfrm>
                <a:off x="7048345" y="1886558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A7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D6BA815B-6576-0606-3AC9-3E0C83CEAF99}"/>
                  </a:ext>
                </a:extLst>
              </p:cNvPr>
              <p:cNvSpPr txBox="1"/>
              <p:nvPr/>
            </p:nvSpPr>
            <p:spPr>
              <a:xfrm>
                <a:off x="3394347" y="2134633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A5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87FACA9-7EF8-8240-749A-FD0D9BC2E53D}"/>
                  </a:ext>
                </a:extLst>
              </p:cNvPr>
              <p:cNvSpPr txBox="1"/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87FACA9-7EF8-8240-749A-FD0D9BC2E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blipFill>
                <a:blip r:embed="rId4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/>
              <p:nvPr/>
            </p:nvSpPr>
            <p:spPr>
              <a:xfrm>
                <a:off x="5183201" y="1599563"/>
                <a:ext cx="922922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𝑇𝑟𝑖𝑎𝑛𝑔𝑢𝑙𝑎𝑟𝑖𝑧𝑒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201" y="1599563"/>
                <a:ext cx="922922" cy="152349"/>
              </a:xfrm>
              <a:prstGeom prst="rect">
                <a:avLst/>
              </a:prstGeom>
              <a:blipFill>
                <a:blip r:embed="rId41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6603D4F-4366-DD97-101D-D23618363163}"/>
                  </a:ext>
                </a:extLst>
              </p:cNvPr>
              <p:cNvSpPr txBox="1"/>
              <p:nvPr/>
            </p:nvSpPr>
            <p:spPr>
              <a:xfrm>
                <a:off x="7359256" y="4227173"/>
                <a:ext cx="691554" cy="257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6603D4F-4366-DD97-101D-D23618363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256" y="4227173"/>
                <a:ext cx="691554" cy="257122"/>
              </a:xfrm>
              <a:prstGeom prst="rect">
                <a:avLst/>
              </a:prstGeom>
              <a:blipFill>
                <a:blip r:embed="rId4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B970422-5A65-B1F5-7F16-BD7298D55F1F}"/>
                  </a:ext>
                </a:extLst>
              </p:cNvPr>
              <p:cNvSpPr txBox="1"/>
              <p:nvPr/>
            </p:nvSpPr>
            <p:spPr>
              <a:xfrm>
                <a:off x="6331880" y="4235092"/>
                <a:ext cx="962237" cy="273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B970422-5A65-B1F5-7F16-BD7298D55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880" y="4235092"/>
                <a:ext cx="962237" cy="273536"/>
              </a:xfrm>
              <a:prstGeom prst="rect">
                <a:avLst/>
              </a:prstGeom>
              <a:blipFill>
                <a:blip r:embed="rId4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0BE52B5-B942-B067-B35A-45C12F33525D}"/>
              </a:ext>
            </a:extLst>
          </p:cNvPr>
          <p:cNvSpPr txBox="1"/>
          <p:nvPr/>
        </p:nvSpPr>
        <p:spPr>
          <a:xfrm>
            <a:off x="722741" y="5958780"/>
            <a:ext cx="2517484" cy="673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59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Drawn by Kenji Hiranabe</a:t>
            </a:r>
          </a:p>
          <a:p>
            <a:r>
              <a:rPr lang="en-US" altLang="ja-JP" sz="1259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Prof. Gilbert Strang</a:t>
            </a:r>
          </a:p>
          <a:p>
            <a:r>
              <a:rPr lang="en-US" altLang="ja-JP" sz="1259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(v1.5, Mar.2</a:t>
            </a:r>
            <a:r>
              <a:rPr lang="en-US" altLang="ja-JP" sz="1259" i="1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ja-JP" sz="1259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,2023)</a:t>
            </a:r>
          </a:p>
        </p:txBody>
      </p:sp>
    </p:spTree>
    <p:extLst>
      <p:ext uri="{BB962C8B-B14F-4D97-AF65-F5344CB8AC3E}">
        <p14:creationId xmlns:p14="http://schemas.microsoft.com/office/powerpoint/2010/main" val="2491103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E4C0801-EA7B-4A41-8D89-68B921F885B4}"/>
              </a:ext>
            </a:extLst>
          </p:cNvPr>
          <p:cNvCxnSpPr>
            <a:cxnSpLocks/>
            <a:endCxn id="36" idx="4"/>
          </p:cNvCxnSpPr>
          <p:nvPr/>
        </p:nvCxnSpPr>
        <p:spPr>
          <a:xfrm>
            <a:off x="5781691" y="1024220"/>
            <a:ext cx="13345" cy="5159860"/>
          </a:xfrm>
          <a:prstGeom prst="line">
            <a:avLst/>
          </a:prstGeom>
          <a:ln w="63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リーフォーム 44">
            <a:extLst>
              <a:ext uri="{FF2B5EF4-FFF2-40B4-BE49-F238E27FC236}">
                <a16:creationId xmlns:a16="http://schemas.microsoft.com/office/drawing/2014/main" id="{72B50F7B-D10A-C76B-6490-3820E3069CD7}"/>
              </a:ext>
            </a:extLst>
          </p:cNvPr>
          <p:cNvSpPr/>
          <p:nvPr/>
        </p:nvSpPr>
        <p:spPr>
          <a:xfrm rot="4721341">
            <a:off x="5875471" y="3023986"/>
            <a:ext cx="851142" cy="1750652"/>
          </a:xfrm>
          <a:custGeom>
            <a:avLst/>
            <a:gdLst>
              <a:gd name="connsiteX0" fmla="*/ 458001 w 914400"/>
              <a:gd name="connsiteY0" fmla="*/ 1879091 h 1879093"/>
              <a:gd name="connsiteX1" fmla="*/ 224840 w 914400"/>
              <a:gd name="connsiteY1" fmla="*/ 1652330 h 1879093"/>
              <a:gd name="connsiteX2" fmla="*/ 226400 w 914400"/>
              <a:gd name="connsiteY2" fmla="*/ 1652314 h 1879093"/>
              <a:gd name="connsiteX3" fmla="*/ 1754 w 914400"/>
              <a:gd name="connsiteY3" fmla="*/ 457200 h 1879093"/>
              <a:gd name="connsiteX4" fmla="*/ 0 w 914400"/>
              <a:gd name="connsiteY4" fmla="*/ 457200 h 1879093"/>
              <a:gd name="connsiteX5" fmla="*/ 611 w 914400"/>
              <a:gd name="connsiteY5" fmla="*/ 451119 h 1879093"/>
              <a:gd name="connsiteX6" fmla="*/ 0 w 914400"/>
              <a:gd name="connsiteY6" fmla="*/ 447869 h 1879093"/>
              <a:gd name="connsiteX7" fmla="*/ 937 w 914400"/>
              <a:gd name="connsiteY7" fmla="*/ 447869 h 1879093"/>
              <a:gd name="connsiteX8" fmla="*/ 9226 w 914400"/>
              <a:gd name="connsiteY8" fmla="*/ 365372 h 1879093"/>
              <a:gd name="connsiteX9" fmla="*/ 454867 w 914400"/>
              <a:gd name="connsiteY9" fmla="*/ 6 h 1879093"/>
              <a:gd name="connsiteX10" fmla="*/ 904214 w 914400"/>
              <a:gd name="connsiteY10" fmla="*/ 360806 h 1879093"/>
              <a:gd name="connsiteX11" fmla="*/ 913859 w 914400"/>
              <a:gd name="connsiteY11" fmla="*/ 447869 h 1879093"/>
              <a:gd name="connsiteX12" fmla="*/ 914400 w 914400"/>
              <a:gd name="connsiteY12" fmla="*/ 447869 h 1879093"/>
              <a:gd name="connsiteX13" fmla="*/ 914060 w 914400"/>
              <a:gd name="connsiteY13" fmla="*/ 449679 h 1879093"/>
              <a:gd name="connsiteX14" fmla="*/ 914376 w 914400"/>
              <a:gd name="connsiteY14" fmla="*/ 452535 h 1879093"/>
              <a:gd name="connsiteX15" fmla="*/ 913521 w 914400"/>
              <a:gd name="connsiteY15" fmla="*/ 452544 h 1879093"/>
              <a:gd name="connsiteX16" fmla="*/ 688443 w 914400"/>
              <a:gd name="connsiteY16" fmla="*/ 1649963 h 1879093"/>
              <a:gd name="connsiteX17" fmla="*/ 688836 w 914400"/>
              <a:gd name="connsiteY17" fmla="*/ 1649963 h 1879093"/>
              <a:gd name="connsiteX18" fmla="*/ 458001 w 914400"/>
              <a:gd name="connsiteY18" fmla="*/ 1879091 h 187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4400" h="1879093">
                <a:moveTo>
                  <a:pt x="458001" y="1879091"/>
                </a:moveTo>
                <a:cubicBezTo>
                  <a:pt x="330350" y="1879726"/>
                  <a:pt x="226159" y="1778396"/>
                  <a:pt x="224840" y="1652330"/>
                </a:cubicBezTo>
                <a:lnTo>
                  <a:pt x="226400" y="1652314"/>
                </a:lnTo>
                <a:lnTo>
                  <a:pt x="1754" y="457200"/>
                </a:lnTo>
                <a:lnTo>
                  <a:pt x="0" y="457200"/>
                </a:lnTo>
                <a:lnTo>
                  <a:pt x="611" y="451119"/>
                </a:lnTo>
                <a:lnTo>
                  <a:pt x="0" y="447869"/>
                </a:lnTo>
                <a:lnTo>
                  <a:pt x="937" y="447869"/>
                </a:lnTo>
                <a:lnTo>
                  <a:pt x="9226" y="365372"/>
                </a:lnTo>
                <a:cubicBezTo>
                  <a:pt x="51574" y="157699"/>
                  <a:pt x="234726" y="1129"/>
                  <a:pt x="454867" y="6"/>
                </a:cubicBezTo>
                <a:cubicBezTo>
                  <a:pt x="675009" y="-1118"/>
                  <a:pt x="859749" y="153576"/>
                  <a:pt x="904214" y="360806"/>
                </a:cubicBezTo>
                <a:lnTo>
                  <a:pt x="913859" y="447869"/>
                </a:lnTo>
                <a:lnTo>
                  <a:pt x="914400" y="447869"/>
                </a:lnTo>
                <a:lnTo>
                  <a:pt x="914060" y="449679"/>
                </a:lnTo>
                <a:lnTo>
                  <a:pt x="914376" y="452535"/>
                </a:lnTo>
                <a:lnTo>
                  <a:pt x="913521" y="452544"/>
                </a:lnTo>
                <a:lnTo>
                  <a:pt x="688443" y="1649963"/>
                </a:lnTo>
                <a:lnTo>
                  <a:pt x="688836" y="1649963"/>
                </a:lnTo>
                <a:cubicBezTo>
                  <a:pt x="688836" y="1776058"/>
                  <a:pt x="585675" y="1878456"/>
                  <a:pt x="458001" y="187909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167D8A5-30DD-0A4E-929D-1F3517498DB1}"/>
              </a:ext>
            </a:extLst>
          </p:cNvPr>
          <p:cNvSpPr/>
          <p:nvPr/>
        </p:nvSpPr>
        <p:spPr>
          <a:xfrm>
            <a:off x="4788304" y="2985960"/>
            <a:ext cx="2511043" cy="21963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AA0BB18F-1713-F143-9DE2-0D4DAD383281}"/>
              </a:ext>
            </a:extLst>
          </p:cNvPr>
          <p:cNvSpPr/>
          <p:nvPr/>
        </p:nvSpPr>
        <p:spPr>
          <a:xfrm>
            <a:off x="5441038" y="3892160"/>
            <a:ext cx="2816164" cy="674010"/>
          </a:xfrm>
          <a:prstGeom prst="roundRect">
            <a:avLst>
              <a:gd name="adj" fmla="val 423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2CD5BCD-68A0-974D-9EE3-9193E81A26C7}"/>
              </a:ext>
            </a:extLst>
          </p:cNvPr>
          <p:cNvSpPr/>
          <p:nvPr/>
        </p:nvSpPr>
        <p:spPr>
          <a:xfrm>
            <a:off x="4789508" y="2713606"/>
            <a:ext cx="3760468" cy="26986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6F34F11-E8A3-FF40-95F6-498ABCE2C535}"/>
              </a:ext>
            </a:extLst>
          </p:cNvPr>
          <p:cNvSpPr/>
          <p:nvPr/>
        </p:nvSpPr>
        <p:spPr>
          <a:xfrm>
            <a:off x="2780748" y="3343361"/>
            <a:ext cx="2937641" cy="1333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9FCC9F-E766-7948-A49C-0CD8F68F2B53}"/>
              </a:ext>
            </a:extLst>
          </p:cNvPr>
          <p:cNvSpPr txBox="1"/>
          <p:nvPr/>
        </p:nvSpPr>
        <p:spPr>
          <a:xfrm>
            <a:off x="6105665" y="2673024"/>
            <a:ext cx="1029449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Symmetric</a:t>
            </a:r>
            <a:endParaRPr lang="ja-JP" altLang="en-US" sz="1259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700E22-A982-5046-86A0-AB6758E58CE0}"/>
              </a:ext>
            </a:extLst>
          </p:cNvPr>
          <p:cNvSpPr txBox="1"/>
          <p:nvPr/>
        </p:nvSpPr>
        <p:spPr>
          <a:xfrm>
            <a:off x="3098159" y="3460250"/>
            <a:ext cx="1070678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Orthogonal</a:t>
            </a:r>
            <a:endParaRPr lang="ja-JP" altLang="en-US" sz="1259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0573DC-E36D-E246-B42D-E2EDF8AE0E8B}"/>
              </a:ext>
            </a:extLst>
          </p:cNvPr>
          <p:cNvSpPr txBox="1"/>
          <p:nvPr/>
        </p:nvSpPr>
        <p:spPr>
          <a:xfrm>
            <a:off x="5621440" y="2967939"/>
            <a:ext cx="121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dirty="0"/>
              <a:t>Positive</a:t>
            </a:r>
            <a:br>
              <a:rPr lang="en-US" altLang="ja-JP" dirty="0"/>
            </a:br>
            <a:r>
              <a:rPr lang="en-US" altLang="ja-JP" dirty="0"/>
              <a:t>Semidefinite</a:t>
            </a:r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0C4E6E-D295-3340-8B22-E3A96D3EA0EC}"/>
              </a:ext>
            </a:extLst>
          </p:cNvPr>
          <p:cNvSpPr txBox="1"/>
          <p:nvPr/>
        </p:nvSpPr>
        <p:spPr>
          <a:xfrm>
            <a:off x="5573316" y="4227173"/>
            <a:ext cx="874214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Diagonal</a:t>
            </a:r>
            <a:endParaRPr lang="ja-JP" altLang="en-US" sz="1259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E02A856-CCFA-6642-AF34-5698ADCEBED0}"/>
              </a:ext>
            </a:extLst>
          </p:cNvPr>
          <p:cNvSpPr/>
          <p:nvPr/>
        </p:nvSpPr>
        <p:spPr>
          <a:xfrm>
            <a:off x="2426665" y="2472345"/>
            <a:ext cx="6367277" cy="3183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57A05-5538-0747-B3AC-2447FBA2D6EC}"/>
              </a:ext>
            </a:extLst>
          </p:cNvPr>
          <p:cNvSpPr txBox="1"/>
          <p:nvPr/>
        </p:nvSpPr>
        <p:spPr>
          <a:xfrm>
            <a:off x="4982877" y="2511221"/>
            <a:ext cx="758541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Normal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/>
              <p:nvPr/>
            </p:nvSpPr>
            <p:spPr>
              <a:xfrm>
                <a:off x="3238231" y="423754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 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231" y="4237540"/>
                <a:ext cx="719050" cy="254044"/>
              </a:xfrm>
              <a:prstGeom prst="rect">
                <a:avLst/>
              </a:prstGeom>
              <a:blipFill>
                <a:blip r:embed="rId3"/>
                <a:stretch>
                  <a:fillRect l="-6897" t="-14286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/>
              <p:nvPr/>
            </p:nvSpPr>
            <p:spPr>
              <a:xfrm>
                <a:off x="7232207" y="342691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207" y="3426910"/>
                <a:ext cx="719050" cy="254044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D2D868-0F79-8541-A3D3-9A99C16A4F79}"/>
                  </a:ext>
                </a:extLst>
              </p:cNvPr>
              <p:cNvSpPr txBox="1"/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ja-JP" altLang="en-US" sz="1680" b="1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D2D868-0F79-8541-A3D3-9A99C16A4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blipFill>
                <a:blip r:embed="rId5"/>
                <a:stretch>
                  <a:fillRect l="-13333" r="-20000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B5B584-0B59-154F-AE8B-675B6C4F58A0}"/>
              </a:ext>
            </a:extLst>
          </p:cNvPr>
          <p:cNvSpPr txBox="1"/>
          <p:nvPr/>
        </p:nvSpPr>
        <p:spPr>
          <a:xfrm>
            <a:off x="5088016" y="4511688"/>
            <a:ext cx="909740" cy="479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Positive</a:t>
            </a:r>
          </a:p>
          <a:p>
            <a:r>
              <a:rPr lang="en-US" altLang="ja-JP" sz="1259" dirty="0"/>
              <a:t>Definite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/>
              <p:nvPr/>
            </p:nvSpPr>
            <p:spPr>
              <a:xfrm>
                <a:off x="3304713" y="3753027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713" y="3753027"/>
                <a:ext cx="719050" cy="155042"/>
              </a:xfrm>
              <a:prstGeom prst="rect">
                <a:avLst/>
              </a:prstGeom>
              <a:blipFill>
                <a:blip r:embed="rId6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/>
              <p:nvPr/>
            </p:nvSpPr>
            <p:spPr>
              <a:xfrm>
                <a:off x="3124395" y="3925623"/>
                <a:ext cx="109239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|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|=1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95" y="3925623"/>
                <a:ext cx="1092390" cy="152349"/>
              </a:xfrm>
              <a:prstGeom prst="rect">
                <a:avLst/>
              </a:prstGeom>
              <a:blipFill>
                <a:blip r:embed="rId7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/>
              <p:nvPr/>
            </p:nvSpPr>
            <p:spPr>
              <a:xfrm>
                <a:off x="5317051" y="3369654"/>
                <a:ext cx="1030673" cy="321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𝑙𝑙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ja-JP" sz="990"/>
                  <a:t>,</a:t>
                </a:r>
                <a:r>
                  <a:rPr lang="en-US" altLang="ja-JP" sz="108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8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08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08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051" y="3369654"/>
                <a:ext cx="1030673" cy="321498"/>
              </a:xfrm>
              <a:prstGeom prst="rect">
                <a:avLst/>
              </a:prstGeom>
              <a:blipFill>
                <a:blip r:embed="rId8"/>
                <a:stretch>
                  <a:fillRect l="-4878" t="-7692" r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/>
              <p:nvPr/>
            </p:nvSpPr>
            <p:spPr>
              <a:xfrm>
                <a:off x="5628647" y="4963959"/>
                <a:ext cx="719050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647" y="4963959"/>
                <a:ext cx="719050" cy="152349"/>
              </a:xfrm>
              <a:prstGeom prst="rect">
                <a:avLst/>
              </a:prstGeom>
              <a:blipFill>
                <a:blip r:embed="rId9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/>
              <p:nvPr/>
            </p:nvSpPr>
            <p:spPr>
              <a:xfrm>
                <a:off x="3361148" y="2756615"/>
                <a:ext cx="1889741" cy="30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99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𝑑𝑖𝑎𝑔𝑜𝑛𝑎𝑙𝑖𝑧𝑎𝑏𝑙𝑒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𝑜𝑟𝑡h𝑜𝑔𝑜𝑛𝑎𝑙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altLang="ja-JP" sz="99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48" y="2756615"/>
                <a:ext cx="1889741" cy="307392"/>
              </a:xfrm>
              <a:prstGeom prst="rect">
                <a:avLst/>
              </a:prstGeom>
              <a:blipFill>
                <a:blip r:embed="rId10"/>
                <a:stretch>
                  <a:fillRect l="-3333" r="-13333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/>
              <p:nvPr/>
            </p:nvSpPr>
            <p:spPr>
              <a:xfrm>
                <a:off x="4320845" y="3095401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845" y="3095401"/>
                <a:ext cx="719050" cy="197298"/>
              </a:xfrm>
              <a:prstGeom prst="rect">
                <a:avLst/>
              </a:prstGeom>
              <a:blipFill>
                <a:blip r:embed="rId11"/>
                <a:stretch>
                  <a:fillRect l="-7018" t="-11765" r="-5263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E6726F-341A-7542-87B0-480667061F6E}"/>
              </a:ext>
            </a:extLst>
          </p:cNvPr>
          <p:cNvSpPr txBox="1"/>
          <p:nvPr/>
        </p:nvSpPr>
        <p:spPr>
          <a:xfrm>
            <a:off x="5190215" y="1972280"/>
            <a:ext cx="1402742" cy="286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259" dirty="0">
                <a:latin typeface="Arial Rounded MT Bold" panose="020F0704030504030204" pitchFamily="34" charset="0"/>
              </a:rPr>
              <a:t>Diagonalizable</a:t>
            </a:r>
            <a:endParaRPr lang="ja-JP" altLang="en-US" sz="1259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/>
              <p:nvPr/>
            </p:nvSpPr>
            <p:spPr>
              <a:xfrm>
                <a:off x="5953978" y="2246521"/>
                <a:ext cx="854021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978" y="2246521"/>
                <a:ext cx="854021" cy="193771"/>
              </a:xfrm>
              <a:prstGeom prst="rect">
                <a:avLst/>
              </a:prstGeom>
              <a:blipFill>
                <a:blip r:embed="rId12"/>
                <a:stretch>
                  <a:fillRect l="-1449" t="-666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/>
              <p:nvPr/>
            </p:nvSpPr>
            <p:spPr>
              <a:xfrm>
                <a:off x="3634775" y="2312467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775" y="2312467"/>
                <a:ext cx="719050" cy="254044"/>
              </a:xfrm>
              <a:prstGeom prst="rect">
                <a:avLst/>
              </a:prstGeom>
              <a:blipFill>
                <a:blip r:embed="rId1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/>
              <p:nvPr/>
            </p:nvSpPr>
            <p:spPr>
              <a:xfrm>
                <a:off x="7589762" y="2596263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762" y="2596263"/>
                <a:ext cx="719050" cy="254044"/>
              </a:xfrm>
              <a:prstGeom prst="rect">
                <a:avLst/>
              </a:prstGeom>
              <a:blipFill>
                <a:blip r:embed="rId1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>
            <a:extLst>
              <a:ext uri="{FF2B5EF4-FFF2-40B4-BE49-F238E27FC236}">
                <a16:creationId xmlns:a16="http://schemas.microsoft.com/office/drawing/2014/main" id="{5DF21DCC-71F2-D840-8CCC-5A148E641DFA}"/>
              </a:ext>
            </a:extLst>
          </p:cNvPr>
          <p:cNvSpPr/>
          <p:nvPr/>
        </p:nvSpPr>
        <p:spPr>
          <a:xfrm>
            <a:off x="1733538" y="951213"/>
            <a:ext cx="8122994" cy="52328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/>
              <p:nvPr/>
            </p:nvSpPr>
            <p:spPr>
              <a:xfrm>
                <a:off x="5032294" y="931626"/>
                <a:ext cx="1959852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59" dirty="0">
                    <a:latin typeface="Arial Rounded MT Bold" panose="020F0704030504030204" pitchFamily="34" charset="0"/>
                  </a:rPr>
                  <a:t>Square Matrix </a:t>
                </a:r>
                <a:r>
                  <a:rPr lang="en-US" altLang="ja-JP" sz="1081" dirty="0"/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/>
                  <a:t>)</a:t>
                </a:r>
                <a:endParaRPr lang="ja-JP" altLang="en-US" sz="1081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294" y="931626"/>
                <a:ext cx="1959852" cy="286104"/>
              </a:xfrm>
              <a:prstGeom prst="rect">
                <a:avLst/>
              </a:prstGeom>
              <a:blipFill>
                <a:blip r:embed="rId15"/>
                <a:stretch>
                  <a:fillRect l="-645" t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/>
              <p:nvPr/>
            </p:nvSpPr>
            <p:spPr>
              <a:xfrm>
                <a:off x="2907325" y="1916262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25" y="1916262"/>
                <a:ext cx="719050" cy="254044"/>
              </a:xfrm>
              <a:prstGeom prst="rect">
                <a:avLst/>
              </a:prstGeom>
              <a:blipFill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A97591-7AC0-9742-B4C3-71D3146FB74D}"/>
                  </a:ext>
                </a:extLst>
              </p:cNvPr>
              <p:cNvSpPr txBox="1"/>
              <p:nvPr/>
            </p:nvSpPr>
            <p:spPr>
              <a:xfrm>
                <a:off x="8690290" y="2762601"/>
                <a:ext cx="962237" cy="25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 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  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A97591-7AC0-9742-B4C3-71D3146FB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290" y="2762601"/>
                <a:ext cx="962237" cy="253018"/>
              </a:xfrm>
              <a:prstGeom prst="rect">
                <a:avLst/>
              </a:prstGeom>
              <a:blipFill>
                <a:blip r:embed="rId17"/>
                <a:stretch>
                  <a:fillRect t="-14286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DCEC2E1-C343-6349-B68B-5E9D3AE54D71}"/>
              </a:ext>
            </a:extLst>
          </p:cNvPr>
          <p:cNvSpPr/>
          <p:nvPr/>
        </p:nvSpPr>
        <p:spPr>
          <a:xfrm>
            <a:off x="1327852" y="263975"/>
            <a:ext cx="8781114" cy="6229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/>
              <p:nvPr/>
            </p:nvSpPr>
            <p:spPr>
              <a:xfrm>
                <a:off x="5297659" y="263230"/>
                <a:ext cx="1360879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59" dirty="0">
                    <a:latin typeface="Arial Rounded MT Bold" panose="020F0704030504030204" pitchFamily="34" charset="0"/>
                  </a:rPr>
                  <a:t>Matrix </a:t>
                </a:r>
                <a:r>
                  <a:rPr lang="en-US" altLang="ja-JP" sz="1081" dirty="0"/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/>
                  <a:t>)</a:t>
                </a:r>
                <a:endParaRPr lang="ja-JP" altLang="en-US" sz="1081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59" y="263230"/>
                <a:ext cx="1360879" cy="286104"/>
              </a:xfrm>
              <a:prstGeom prst="rect">
                <a:avLst/>
              </a:prstGeom>
              <a:blipFill>
                <a:blip r:embed="rId18"/>
                <a:stretch>
                  <a:fillRect l="-92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A0C6B52-1A03-2C44-A796-52BA219077DB}"/>
              </a:ext>
            </a:extLst>
          </p:cNvPr>
          <p:cNvSpPr txBox="1"/>
          <p:nvPr/>
        </p:nvSpPr>
        <p:spPr>
          <a:xfrm>
            <a:off x="4798672" y="1145739"/>
            <a:ext cx="973631" cy="25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81" dirty="0">
                <a:latin typeface="Arial Rounded MT Bold" panose="020F0704030504030204" pitchFamily="34" charset="0"/>
              </a:rPr>
              <a:t>Invertible</a:t>
            </a:r>
            <a:endParaRPr lang="ja-JP" altLang="en-US" sz="1081">
              <a:latin typeface="Arial Rounded MT Bold" panose="020F0704030504030204" pitchFamily="34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9F6ED4-7C4B-1146-9B2B-CFB76385BE17}"/>
              </a:ext>
            </a:extLst>
          </p:cNvPr>
          <p:cNvSpPr txBox="1"/>
          <p:nvPr/>
        </p:nvSpPr>
        <p:spPr>
          <a:xfrm>
            <a:off x="5961683" y="1143795"/>
            <a:ext cx="747320" cy="25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1" dirty="0">
                <a:latin typeface="Arial Rounded MT Bold" panose="020F0704030504030204" pitchFamily="34" charset="0"/>
              </a:rPr>
              <a:t>Singular</a:t>
            </a:r>
            <a:endParaRPr lang="ja-JP" altLang="en-US" sz="1081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/>
              <p:nvPr/>
            </p:nvSpPr>
            <p:spPr>
              <a:xfrm>
                <a:off x="6221970" y="1578034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970" y="1578034"/>
                <a:ext cx="719050" cy="193771"/>
              </a:xfrm>
              <a:prstGeom prst="rect">
                <a:avLst/>
              </a:prstGeom>
              <a:blipFill>
                <a:blip r:embed="rId1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/>
              <p:nvPr/>
            </p:nvSpPr>
            <p:spPr>
              <a:xfrm>
                <a:off x="5877797" y="1381946"/>
                <a:ext cx="195504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𝑙𝑒𝑎𝑠𝑡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</m:t>
                      </m:r>
                      <m:r>
                        <m:rPr>
                          <m:sty m:val="p"/>
                        </m:rPr>
                        <a:rPr lang="en-US" altLang="ja-JP" sz="99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) =</m:t>
                      </m:r>
                      <m:r>
                        <m:rPr>
                          <m:nor/>
                        </m:rPr>
                        <a:rPr lang="en-US" altLang="ja-JP" sz="990" dirty="0"/>
                        <m:t>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797" y="1381946"/>
                <a:ext cx="1955045" cy="152349"/>
              </a:xfrm>
              <a:prstGeom prst="rect">
                <a:avLst/>
              </a:prstGeom>
              <a:blipFill>
                <a:blip r:embed="rId20"/>
                <a:stretch>
                  <a:fillRect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/>
              <p:nvPr/>
            </p:nvSpPr>
            <p:spPr>
              <a:xfrm>
                <a:off x="4634640" y="556980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40" y="556980"/>
                <a:ext cx="719050" cy="193771"/>
              </a:xfrm>
              <a:prstGeom prst="rect">
                <a:avLst/>
              </a:prstGeom>
              <a:blipFill>
                <a:blip r:embed="rId2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/>
              <p:nvPr/>
            </p:nvSpPr>
            <p:spPr>
              <a:xfrm>
                <a:off x="6206730" y="547430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1259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730" y="547430"/>
                <a:ext cx="719050" cy="197298"/>
              </a:xfrm>
              <a:prstGeom prst="rect">
                <a:avLst/>
              </a:prstGeom>
              <a:blipFill>
                <a:blip r:embed="rId22"/>
                <a:stretch>
                  <a:fillRect l="-5172" t="-12500" r="-3448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13E9F24-F1FC-BC42-B91B-87B2AF8BD788}"/>
              </a:ext>
            </a:extLst>
          </p:cNvPr>
          <p:cNvCxnSpPr>
            <a:cxnSpLocks/>
          </p:cNvCxnSpPr>
          <p:nvPr/>
        </p:nvCxnSpPr>
        <p:spPr>
          <a:xfrm>
            <a:off x="5617615" y="1270391"/>
            <a:ext cx="354343" cy="7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/>
              <p:nvPr/>
            </p:nvSpPr>
            <p:spPr>
              <a:xfrm>
                <a:off x="2792810" y="1049401"/>
                <a:ext cx="88521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810" y="1049401"/>
                <a:ext cx="885217" cy="254044"/>
              </a:xfrm>
              <a:prstGeom prst="rect">
                <a:avLst/>
              </a:prstGeom>
              <a:blipFill>
                <a:blip r:embed="rId2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B977D5E-2658-4741-A857-0CB0F7C3BACA}"/>
              </a:ext>
            </a:extLst>
          </p:cNvPr>
          <p:cNvCxnSpPr>
            <a:cxnSpLocks/>
          </p:cNvCxnSpPr>
          <p:nvPr/>
        </p:nvCxnSpPr>
        <p:spPr>
          <a:xfrm>
            <a:off x="5404953" y="4582728"/>
            <a:ext cx="371593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/>
              <p:nvPr/>
            </p:nvSpPr>
            <p:spPr>
              <a:xfrm>
                <a:off x="4559235" y="1382582"/>
                <a:ext cx="1311739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)≠</m:t>
                    </m:r>
                  </m:oMath>
                </a14:m>
                <a:r>
                  <a:rPr lang="en-US" altLang="ja-JP" sz="990" dirty="0"/>
                  <a:t> 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𝑙𝑙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235" y="1382582"/>
                <a:ext cx="1311739" cy="304699"/>
              </a:xfrm>
              <a:prstGeom prst="rect">
                <a:avLst/>
              </a:prstGeom>
              <a:blipFill>
                <a:blip r:embed="rId24"/>
                <a:stretch>
                  <a:fillRect l="-3846" t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D9B465-CC7F-FB41-B584-2ED54495A94D}"/>
              </a:ext>
            </a:extLst>
          </p:cNvPr>
          <p:cNvSpPr txBox="1"/>
          <p:nvPr/>
        </p:nvSpPr>
        <p:spPr>
          <a:xfrm>
            <a:off x="6182593" y="3495277"/>
            <a:ext cx="1392335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Projection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/>
              <p:nvPr/>
            </p:nvSpPr>
            <p:spPr>
              <a:xfrm>
                <a:off x="4273787" y="1582659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787" y="1582659"/>
                <a:ext cx="719050" cy="193771"/>
              </a:xfrm>
              <a:prstGeom prst="rect">
                <a:avLst/>
              </a:prstGeom>
              <a:blipFill>
                <a:blip r:embed="rId25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/>
              <p:nvPr/>
            </p:nvSpPr>
            <p:spPr>
              <a:xfrm rot="10800000" flipV="1">
                <a:off x="6252523" y="1792611"/>
                <a:ext cx="801907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𝑙𝑒𝑎𝑠𝑡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𝑜𝑛𝑒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𝑧𝑒𝑟𝑜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</m:oMath>
                </a14:m>
                <a:r>
                  <a:rPr lang="en-US" altLang="ja-JP" sz="990" dirty="0"/>
                  <a:t> </a:t>
                </a:r>
                <a:endParaRPr lang="ja-JP" altLang="en-US" sz="99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252523" y="1792611"/>
                <a:ext cx="801907" cy="152349"/>
              </a:xfrm>
              <a:prstGeom prst="rect">
                <a:avLst/>
              </a:prstGeom>
              <a:blipFill>
                <a:blip r:embed="rId26"/>
                <a:stretch>
                  <a:fillRect l="-6250" t="-15385" r="-9687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/>
              <p:nvPr/>
            </p:nvSpPr>
            <p:spPr>
              <a:xfrm>
                <a:off x="8143015" y="2268626"/>
                <a:ext cx="928808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𝑋𝐽𝑋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15" y="2268626"/>
                <a:ext cx="928808" cy="193771"/>
              </a:xfrm>
              <a:prstGeom prst="rect">
                <a:avLst/>
              </a:prstGeom>
              <a:blipFill>
                <a:blip r:embed="rId27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/>
              <p:nvPr/>
            </p:nvSpPr>
            <p:spPr>
              <a:xfrm>
                <a:off x="6421129" y="2908090"/>
                <a:ext cx="1365236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𝑟𝑒𝑎𝑙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129" y="2908090"/>
                <a:ext cx="1365236" cy="155042"/>
              </a:xfrm>
              <a:prstGeom prst="rect">
                <a:avLst/>
              </a:prstGeom>
              <a:blipFill>
                <a:blip r:embed="rId28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/>
              <p:nvPr/>
            </p:nvSpPr>
            <p:spPr>
              <a:xfrm>
                <a:off x="7002339" y="3143609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39" y="3143609"/>
                <a:ext cx="719050" cy="197298"/>
              </a:xfrm>
              <a:prstGeom prst="rect">
                <a:avLst/>
              </a:prstGeom>
              <a:blipFill>
                <a:blip r:embed="rId29"/>
                <a:stretch>
                  <a:fillRect l="-5172" t="-11765" r="-3448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/>
              <p:nvPr/>
            </p:nvSpPr>
            <p:spPr>
              <a:xfrm>
                <a:off x="5736837" y="3721869"/>
                <a:ext cx="1450834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837" y="3721869"/>
                <a:ext cx="1450834" cy="155042"/>
              </a:xfrm>
              <a:prstGeom prst="rect">
                <a:avLst/>
              </a:prstGeom>
              <a:blipFill>
                <a:blip r:embed="rId30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AFD7169-670D-8440-9345-CCE6AA651667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4992837" y="1675738"/>
            <a:ext cx="190364" cy="3807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DAB1BF6-8F63-DF41-B9C2-E18F4FC64014}"/>
              </a:ext>
            </a:extLst>
          </p:cNvPr>
          <p:cNvCxnSpPr>
            <a:cxnSpLocks/>
            <a:stCxn id="74" idx="3"/>
            <a:endCxn id="57" idx="1"/>
          </p:cNvCxnSpPr>
          <p:nvPr/>
        </p:nvCxnSpPr>
        <p:spPr>
          <a:xfrm flipV="1">
            <a:off x="6106123" y="1674920"/>
            <a:ext cx="115847" cy="818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3CA59E4-02EC-8348-90A9-DF74635EC2CA}"/>
                  </a:ext>
                </a:extLst>
              </p:cNvPr>
              <p:cNvSpPr txBox="1"/>
              <p:nvPr/>
            </p:nvSpPr>
            <p:spPr>
              <a:xfrm>
                <a:off x="6908002" y="2270323"/>
                <a:ext cx="779807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𝐷𝑖𝑎𝑔𝑜𝑛𝑎𝑙𝑖𝑧𝑒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3CA59E4-02EC-8348-90A9-DF74635EC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002" y="2270323"/>
                <a:ext cx="779807" cy="152349"/>
              </a:xfrm>
              <a:prstGeom prst="rect">
                <a:avLst/>
              </a:prstGeom>
              <a:blipFill>
                <a:blip r:embed="rId31"/>
                <a:stretch>
                  <a:fillRect l="-1587" r="-1587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3CF6896-2AB3-544A-8331-57C4F8DDC468}"/>
              </a:ext>
            </a:extLst>
          </p:cNvPr>
          <p:cNvCxnSpPr>
            <a:cxnSpLocks/>
            <a:stCxn id="32" idx="3"/>
            <a:endCxn id="83" idx="1"/>
          </p:cNvCxnSpPr>
          <p:nvPr/>
        </p:nvCxnSpPr>
        <p:spPr>
          <a:xfrm>
            <a:off x="6807999" y="2343407"/>
            <a:ext cx="100003" cy="3091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689C07A-13E7-EC49-91E0-F1AAB457FD3C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7687809" y="2346498"/>
            <a:ext cx="455206" cy="19014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/>
              <p:nvPr/>
            </p:nvSpPr>
            <p:spPr>
              <a:xfrm>
                <a:off x="6446897" y="5791244"/>
                <a:ext cx="126360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897" y="5791244"/>
                <a:ext cx="1263600" cy="197298"/>
              </a:xfrm>
              <a:prstGeom prst="rect">
                <a:avLst/>
              </a:prstGeom>
              <a:blipFill>
                <a:blip r:embed="rId32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202EB0F3-174F-964F-9A4E-40FCC03BF39F}"/>
              </a:ext>
            </a:extLst>
          </p:cNvPr>
          <p:cNvCxnSpPr>
            <a:cxnSpLocks/>
            <a:stCxn id="113" idx="3"/>
            <a:endCxn id="96" idx="1"/>
          </p:cNvCxnSpPr>
          <p:nvPr/>
        </p:nvCxnSpPr>
        <p:spPr>
          <a:xfrm flipV="1">
            <a:off x="5551040" y="5889893"/>
            <a:ext cx="895857" cy="18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/>
              <p:nvPr/>
            </p:nvSpPr>
            <p:spPr>
              <a:xfrm rot="10800000" flipV="1">
                <a:off x="3799184" y="768359"/>
                <a:ext cx="168517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𝑟𝑜𝑤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𝑐𝑜𝑙𝑢𝑚𝑛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799184" y="768359"/>
                <a:ext cx="1685170" cy="152349"/>
              </a:xfrm>
              <a:prstGeom prst="rect">
                <a:avLst/>
              </a:prstGeom>
              <a:blipFill>
                <a:blip r:embed="rId33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/>
              <p:nvPr/>
            </p:nvSpPr>
            <p:spPr>
              <a:xfrm rot="10800000" flipV="1">
                <a:off x="6174759" y="777606"/>
                <a:ext cx="148604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𝑆𝑉𝐷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𝑜𝑟𝑡h𝑜𝑛𝑜𝑟𝑚𝑎𝑙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𝑏𝑎𝑠𝑖𝑠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74759" y="777606"/>
                <a:ext cx="1486045" cy="152349"/>
              </a:xfrm>
              <a:prstGeom prst="rect">
                <a:avLst/>
              </a:prstGeom>
              <a:blipFill>
                <a:blip r:embed="rId34"/>
                <a:stretch>
                  <a:fillRect l="-3390" t="-15385" r="-13559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/>
              <p:nvPr/>
            </p:nvSpPr>
            <p:spPr>
              <a:xfrm>
                <a:off x="4315892" y="5791262"/>
                <a:ext cx="1235148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892" y="5791262"/>
                <a:ext cx="1235148" cy="197298"/>
              </a:xfrm>
              <a:prstGeom prst="rect">
                <a:avLst/>
              </a:prstGeom>
              <a:blipFill>
                <a:blip r:embed="rId35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09CD594-83B2-CB49-A8C5-A3D8438B07A3}"/>
              </a:ext>
            </a:extLst>
          </p:cNvPr>
          <p:cNvCxnSpPr>
            <a:cxnSpLocks/>
            <a:stCxn id="77" idx="3"/>
          </p:cNvCxnSpPr>
          <p:nvPr/>
        </p:nvCxnSpPr>
        <p:spPr>
          <a:xfrm flipH="1" flipV="1">
            <a:off x="5777359" y="1864326"/>
            <a:ext cx="475164" cy="446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/>
              <p:nvPr/>
            </p:nvSpPr>
            <p:spPr>
              <a:xfrm>
                <a:off x="6773081" y="5608662"/>
                <a:ext cx="1271148" cy="129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𝑝𝑠𝑒𝑢𝑑𝑜𝑖𝑛𝑣𝑒𝑟𝑠𝑒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sz="841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081" y="5608662"/>
                <a:ext cx="1271148" cy="129394"/>
              </a:xfrm>
              <a:prstGeom prst="rect">
                <a:avLst/>
              </a:prstGeom>
              <a:blipFill>
                <a:blip r:embed="rId36"/>
                <a:stretch>
                  <a:fillRect b="-4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066DD3F-B757-1C46-AF69-582D2F26AA42}"/>
              </a:ext>
            </a:extLst>
          </p:cNvPr>
          <p:cNvSpPr txBox="1"/>
          <p:nvPr/>
        </p:nvSpPr>
        <p:spPr>
          <a:xfrm rot="10800000" flipV="1">
            <a:off x="4174252" y="1794021"/>
            <a:ext cx="79723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9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Gram-Schmidt</a:t>
            </a:r>
            <a:endParaRPr lang="ja-JP" altLang="en-US" sz="99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8FD507-6469-F44A-A8FC-018BF2D445A4}"/>
              </a:ext>
            </a:extLst>
          </p:cNvPr>
          <p:cNvSpPr txBox="1"/>
          <p:nvPr/>
        </p:nvSpPr>
        <p:spPr>
          <a:xfrm>
            <a:off x="5847167" y="3958218"/>
            <a:ext cx="181591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1" i="1">
                <a:latin typeface="Cambria Math" panose="02040503050406030204" pitchFamily="18" charset="0"/>
              </a:defRPr>
            </a:lvl1pPr>
          </a:lstStyle>
          <a:p>
            <a:r>
              <a:rPr lang="en-US" altLang="ja-JP" sz="1680" dirty="0"/>
              <a:t>O</a:t>
            </a:r>
            <a:endParaRPr lang="ja-JP" altLang="en-US" sz="1680"/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E08DDBC5-3B23-D241-B66B-74B548C63489}"/>
              </a:ext>
            </a:extLst>
          </p:cNvPr>
          <p:cNvSpPr/>
          <p:nvPr/>
        </p:nvSpPr>
        <p:spPr>
          <a:xfrm rot="16200000">
            <a:off x="4482216" y="3214095"/>
            <a:ext cx="763594" cy="16804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E976787-29DB-AD42-ABC7-6686393431A6}"/>
              </a:ext>
            </a:extLst>
          </p:cNvPr>
          <p:cNvSpPr/>
          <p:nvPr/>
        </p:nvSpPr>
        <p:spPr>
          <a:xfrm>
            <a:off x="4728049" y="3751124"/>
            <a:ext cx="226925" cy="622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6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3FADFD2-F70A-E74F-B411-5047D6660D70}"/>
              </a:ext>
            </a:extLst>
          </p:cNvPr>
          <p:cNvSpPr txBox="1"/>
          <p:nvPr/>
        </p:nvSpPr>
        <p:spPr>
          <a:xfrm>
            <a:off x="4196225" y="3685362"/>
            <a:ext cx="113736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Permutation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2CB20A8-F85A-7D46-83BA-27BEF82B4A87}"/>
                  </a:ext>
                </a:extLst>
              </p:cNvPr>
              <p:cNvSpPr txBox="1"/>
              <p:nvPr/>
            </p:nvSpPr>
            <p:spPr>
              <a:xfrm>
                <a:off x="4203251" y="3951202"/>
                <a:ext cx="1265107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𝑝𝑒𝑟𝑚𝑢𝑡𝑎𝑡𝑖𝑜𝑛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altLang="ja-JP" sz="990" b="1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𝑟𝑜𝑜𝑡𝑠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 </m:t>
                      </m:r>
                    </m:oMath>
                  </m:oMathPara>
                </a14:m>
                <a:endParaRPr lang="en-US" altLang="ja-JP" sz="99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2CB20A8-F85A-7D46-83BA-27BEF82B4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251" y="3951202"/>
                <a:ext cx="1265107" cy="304699"/>
              </a:xfrm>
              <a:prstGeom prst="rect">
                <a:avLst/>
              </a:prstGeom>
              <a:blipFill>
                <a:blip r:embed="rId37"/>
                <a:stretch>
                  <a:fillRect t="-8000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>
            <a:extLst>
              <a:ext uri="{FF2B5EF4-FFF2-40B4-BE49-F238E27FC236}">
                <a16:creationId xmlns:a16="http://schemas.microsoft.com/office/drawing/2014/main" id="{747F2193-208F-AD44-9916-42A5EFDE58F0}"/>
              </a:ext>
            </a:extLst>
          </p:cNvPr>
          <p:cNvSpPr/>
          <p:nvPr/>
        </p:nvSpPr>
        <p:spPr>
          <a:xfrm>
            <a:off x="2083035" y="1979878"/>
            <a:ext cx="7010807" cy="37658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C6E1CD7-D298-559F-F9E8-B099D7B71D70}"/>
                  </a:ext>
                </a:extLst>
              </p:cNvPr>
              <p:cNvSpPr txBox="1"/>
              <p:nvPr/>
            </p:nvSpPr>
            <p:spPr>
              <a:xfrm>
                <a:off x="8326926" y="2464924"/>
                <a:ext cx="1103251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𝐽𝑜𝑟𝑑𝑎𝑛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𝑓𝑜𝑟𝑚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C6E1CD7-D298-559F-F9E8-B099D7B7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926" y="2464924"/>
                <a:ext cx="1103251" cy="152349"/>
              </a:xfrm>
              <a:prstGeom prst="rect">
                <a:avLst/>
              </a:prstGeom>
              <a:blipFill>
                <a:blip r:embed="rId38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グループ化 21" hidden="1">
            <a:extLst>
              <a:ext uri="{FF2B5EF4-FFF2-40B4-BE49-F238E27FC236}">
                <a16:creationId xmlns:a16="http://schemas.microsoft.com/office/drawing/2014/main" id="{A85AFF70-E7B0-6EDE-AAAB-BA8F88259183}"/>
              </a:ext>
            </a:extLst>
          </p:cNvPr>
          <p:cNvGrpSpPr/>
          <p:nvPr/>
        </p:nvGrpSpPr>
        <p:grpSpPr>
          <a:xfrm>
            <a:off x="600387" y="520316"/>
            <a:ext cx="9602541" cy="5463924"/>
            <a:chOff x="600387" y="520316"/>
            <a:chExt cx="9602541" cy="5463924"/>
          </a:xfrm>
        </p:grpSpPr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6813A672-5081-B54F-8C45-37BCF47847FB}"/>
                </a:ext>
              </a:extLst>
            </p:cNvPr>
            <p:cNvSpPr txBox="1"/>
            <p:nvPr/>
          </p:nvSpPr>
          <p:spPr>
            <a:xfrm>
              <a:off x="5850876" y="4623877"/>
              <a:ext cx="359237" cy="1938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6.3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5E2550D3-9A12-A18A-9B19-65E43CBEF9F0}"/>
                </a:ext>
              </a:extLst>
            </p:cNvPr>
            <p:cNvGrpSpPr/>
            <p:nvPr/>
          </p:nvGrpSpPr>
          <p:grpSpPr>
            <a:xfrm>
              <a:off x="600387" y="520316"/>
              <a:ext cx="9602541" cy="5463924"/>
              <a:chOff x="-7678" y="433596"/>
              <a:chExt cx="8002118" cy="4553270"/>
            </a:xfrm>
          </p:grpSpPr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DF5E6EC3-087D-1848-8582-CFA8540AD2F7}"/>
                  </a:ext>
                </a:extLst>
              </p:cNvPr>
              <p:cNvSpPr txBox="1"/>
              <p:nvPr/>
            </p:nvSpPr>
            <p:spPr>
              <a:xfrm>
                <a:off x="3050804" y="475341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1.4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A4972E05-1B91-9642-9898-49BC73231F14}"/>
                  </a:ext>
                </a:extLst>
              </p:cNvPr>
              <p:cNvSpPr txBox="1"/>
              <p:nvPr/>
            </p:nvSpPr>
            <p:spPr>
              <a:xfrm>
                <a:off x="5265078" y="1319325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2.3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9C2106D9-F9C8-F846-B8AA-A676EF08D68B}"/>
                  </a:ext>
                </a:extLst>
              </p:cNvPr>
              <p:cNvSpPr txBox="1"/>
              <p:nvPr/>
            </p:nvSpPr>
            <p:spPr>
              <a:xfrm>
                <a:off x="3667827" y="2971137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2.4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6F547B75-78E7-EF45-9534-BB6F0E235B0E}"/>
                  </a:ext>
                </a:extLst>
              </p:cNvPr>
              <p:cNvSpPr txBox="1"/>
              <p:nvPr/>
            </p:nvSpPr>
            <p:spPr>
              <a:xfrm>
                <a:off x="4324292" y="2271489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2.4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BC01F989-90D4-4B44-B506-FB6D2AFB2F46}"/>
                  </a:ext>
                </a:extLst>
              </p:cNvPr>
              <p:cNvSpPr txBox="1"/>
              <p:nvPr/>
            </p:nvSpPr>
            <p:spPr>
              <a:xfrm>
                <a:off x="5005051" y="2835782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4.2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E04BACE5-A727-E447-A13C-764DF8B624BA}"/>
                  </a:ext>
                </a:extLst>
              </p:cNvPr>
              <p:cNvSpPr txBox="1"/>
              <p:nvPr/>
            </p:nvSpPr>
            <p:spPr>
              <a:xfrm>
                <a:off x="2755948" y="1310379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4.4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F358D054-2847-B847-A86D-8A2D85558923}"/>
                  </a:ext>
                </a:extLst>
              </p:cNvPr>
              <p:cNvSpPr txBox="1"/>
              <p:nvPr/>
            </p:nvSpPr>
            <p:spPr>
              <a:xfrm>
                <a:off x="2932404" y="2898873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4.4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4D7FEAF3-D4A5-7843-9CF5-368CDF9D4752}"/>
                  </a:ext>
                </a:extLst>
              </p:cNvPr>
              <p:cNvSpPr txBox="1"/>
              <p:nvPr/>
            </p:nvSpPr>
            <p:spPr>
              <a:xfrm>
                <a:off x="4174689" y="1873819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6.2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86BB8208-7D93-6E4C-BDA6-16B45CDEC7FE}"/>
                  </a:ext>
                </a:extLst>
              </p:cNvPr>
              <p:cNvSpPr txBox="1"/>
              <p:nvPr/>
            </p:nvSpPr>
            <p:spPr>
              <a:xfrm>
                <a:off x="3928701" y="2584496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6.3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12EA018D-DDC3-AA4C-91A3-3F1C9F0D8FCC}"/>
                  </a:ext>
                </a:extLst>
              </p:cNvPr>
              <p:cNvSpPr txBox="1"/>
              <p:nvPr/>
            </p:nvSpPr>
            <p:spPr>
              <a:xfrm>
                <a:off x="5924211" y="2615318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6.3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7DE4E0A9-766E-384E-8EE1-727E2A4B1967}"/>
                  </a:ext>
                </a:extLst>
              </p:cNvPr>
              <p:cNvSpPr txBox="1"/>
              <p:nvPr/>
            </p:nvSpPr>
            <p:spPr>
              <a:xfrm>
                <a:off x="5268860" y="456236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7.1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9BE7CDF2-3D56-B449-B14C-6CC86F6C7DA8}"/>
                  </a:ext>
                </a:extLst>
              </p:cNvPr>
              <p:cNvSpPr txBox="1"/>
              <p:nvPr/>
            </p:nvSpPr>
            <p:spPr>
              <a:xfrm>
                <a:off x="5905991" y="4825283"/>
                <a:ext cx="467010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3.5, 7.4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06443312-DEE8-ED25-FD15-0A5532D25120}"/>
                  </a:ext>
                </a:extLst>
              </p:cNvPr>
              <p:cNvGrpSpPr/>
              <p:nvPr/>
            </p:nvGrpSpPr>
            <p:grpSpPr>
              <a:xfrm>
                <a:off x="6518074" y="433596"/>
                <a:ext cx="1476366" cy="357984"/>
                <a:chOff x="6518074" y="433596"/>
                <a:chExt cx="1476366" cy="356156"/>
              </a:xfrm>
            </p:grpSpPr>
            <p:sp>
              <p:nvSpPr>
                <p:cNvPr id="103" name="テキスト ボックス 102">
                  <a:extLst>
                    <a:ext uri="{FF2B5EF4-FFF2-40B4-BE49-F238E27FC236}">
                      <a16:creationId xmlns:a16="http://schemas.microsoft.com/office/drawing/2014/main" id="{AB976046-A5E4-4241-BB66-CE10D099F755}"/>
                    </a:ext>
                  </a:extLst>
                </p:cNvPr>
                <p:cNvSpPr txBox="1"/>
                <p:nvPr/>
              </p:nvSpPr>
              <p:spPr>
                <a:xfrm>
                  <a:off x="6537018" y="433596"/>
                  <a:ext cx="1364706" cy="16075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ja-JP" sz="1260" dirty="0">
                      <a:solidFill>
                        <a:schemeClr val="bg1"/>
                      </a:solidFill>
                    </a:rPr>
                    <a:t>Appearing section</a:t>
                  </a:r>
                </a:p>
              </p:txBody>
            </p:sp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3A60F75-ED45-A44C-8DBB-8444AAB54E10}"/>
                    </a:ext>
                  </a:extLst>
                </p:cNvPr>
                <p:cNvSpPr txBox="1"/>
                <p:nvPr/>
              </p:nvSpPr>
              <p:spPr>
                <a:xfrm>
                  <a:off x="6518074" y="606029"/>
                  <a:ext cx="1476366" cy="1837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840" dirty="0"/>
                    <a:t>(in Linear Algebra for Everyone)</a:t>
                  </a:r>
                  <a:endParaRPr lang="ja-JP" altLang="en-US" sz="840"/>
                </a:p>
              </p:txBody>
            </p:sp>
          </p:grpSp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5A66D60C-5A90-404D-8E4F-204A0C76B50F}"/>
                  </a:ext>
                </a:extLst>
              </p:cNvPr>
              <p:cNvSpPr txBox="1"/>
              <p:nvPr/>
            </p:nvSpPr>
            <p:spPr>
              <a:xfrm>
                <a:off x="-7678" y="473419"/>
                <a:ext cx="1888586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200" i="1" dirty="0">
                    <a:latin typeface="Arial Rounded MT Bold" panose="020F0704030504030204" pitchFamily="34" charset="0"/>
                  </a:rPr>
                  <a:t>in</a:t>
                </a:r>
              </a:p>
              <a:p>
                <a:pPr algn="ctr"/>
                <a:r>
                  <a:rPr lang="en-US" altLang="ja-JP" sz="1200" i="1" dirty="0">
                    <a:latin typeface="Arial Rounded MT Bold" panose="020F0704030504030204" pitchFamily="34" charset="0"/>
                  </a:rPr>
                  <a:t>Linear Algebra </a:t>
                </a:r>
              </a:p>
              <a:p>
                <a:pPr algn="ctr"/>
                <a:r>
                  <a:rPr lang="en-US" altLang="ja-JP" sz="1200" i="1" dirty="0">
                    <a:latin typeface="Arial Rounded MT Bold" panose="020F0704030504030204" pitchFamily="34" charset="0"/>
                  </a:rPr>
                  <a:t>for Everyone</a:t>
                </a:r>
                <a:endParaRPr lang="ja-JP" altLang="en-US" sz="1200" i="1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AB6C43B-03B3-6DB4-444A-AF8284454DAE}"/>
                  </a:ext>
                </a:extLst>
              </p:cNvPr>
              <p:cNvSpPr txBox="1"/>
              <p:nvPr/>
            </p:nvSpPr>
            <p:spPr>
              <a:xfrm>
                <a:off x="7048345" y="1886558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A7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D6BA815B-6576-0606-3AC9-3E0C83CEAF99}"/>
                  </a:ext>
                </a:extLst>
              </p:cNvPr>
              <p:cNvSpPr txBox="1"/>
              <p:nvPr/>
            </p:nvSpPr>
            <p:spPr>
              <a:xfrm>
                <a:off x="3394347" y="2134633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A5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87FACA9-7EF8-8240-749A-FD0D9BC2E53D}"/>
                  </a:ext>
                </a:extLst>
              </p:cNvPr>
              <p:cNvSpPr txBox="1"/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87FACA9-7EF8-8240-749A-FD0D9BC2E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blipFill>
                <a:blip r:embed="rId3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/>
              <p:nvPr/>
            </p:nvSpPr>
            <p:spPr>
              <a:xfrm>
                <a:off x="5183201" y="1599563"/>
                <a:ext cx="922922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𝑇𝑟𝑖𝑎𝑛𝑔𝑢𝑙𝑎𝑟𝑖𝑧𝑒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201" y="1599563"/>
                <a:ext cx="922922" cy="152349"/>
              </a:xfrm>
              <a:prstGeom prst="rect">
                <a:avLst/>
              </a:prstGeom>
              <a:blipFill>
                <a:blip r:embed="rId40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6603D4F-4366-DD97-101D-D23618363163}"/>
                  </a:ext>
                </a:extLst>
              </p:cNvPr>
              <p:cNvSpPr txBox="1"/>
              <p:nvPr/>
            </p:nvSpPr>
            <p:spPr>
              <a:xfrm>
                <a:off x="7359256" y="4227173"/>
                <a:ext cx="691554" cy="257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6603D4F-4366-DD97-101D-D23618363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256" y="4227173"/>
                <a:ext cx="691554" cy="257122"/>
              </a:xfrm>
              <a:prstGeom prst="rect">
                <a:avLst/>
              </a:prstGeom>
              <a:blipFill>
                <a:blip r:embed="rId4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B970422-5A65-B1F5-7F16-BD7298D55F1F}"/>
                  </a:ext>
                </a:extLst>
              </p:cNvPr>
              <p:cNvSpPr txBox="1"/>
              <p:nvPr/>
            </p:nvSpPr>
            <p:spPr>
              <a:xfrm>
                <a:off x="6331880" y="4235092"/>
                <a:ext cx="962237" cy="273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B970422-5A65-B1F5-7F16-BD7298D55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880" y="4235092"/>
                <a:ext cx="962237" cy="273536"/>
              </a:xfrm>
              <a:prstGeom prst="rect">
                <a:avLst/>
              </a:prstGeom>
              <a:blipFill>
                <a:blip r:embed="rId4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グループ化 41" hidden="1">
            <a:extLst>
              <a:ext uri="{FF2B5EF4-FFF2-40B4-BE49-F238E27FC236}">
                <a16:creationId xmlns:a16="http://schemas.microsoft.com/office/drawing/2014/main" id="{E0A166A9-E801-E885-7851-F88E3C8A716E}"/>
              </a:ext>
            </a:extLst>
          </p:cNvPr>
          <p:cNvGrpSpPr/>
          <p:nvPr/>
        </p:nvGrpSpPr>
        <p:grpSpPr>
          <a:xfrm>
            <a:off x="722741" y="171700"/>
            <a:ext cx="9368928" cy="6460726"/>
            <a:chOff x="722741" y="171700"/>
            <a:chExt cx="9368928" cy="6460726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22880229-DB2A-7547-9B83-3F76963B21F5}"/>
                </a:ext>
              </a:extLst>
            </p:cNvPr>
            <p:cNvSpPr txBox="1"/>
            <p:nvPr/>
          </p:nvSpPr>
          <p:spPr>
            <a:xfrm>
              <a:off x="722741" y="171700"/>
              <a:ext cx="2266303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520" dirty="0">
                  <a:latin typeface="Arial Rounded MT Bold" panose="020F0704030504030204" pitchFamily="34" charset="0"/>
                </a:rPr>
                <a:t>Matrix World</a:t>
              </a: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845D6487-AD41-874E-A43F-A6DA852A4774}"/>
                </a:ext>
              </a:extLst>
            </p:cNvPr>
            <p:cNvSpPr txBox="1"/>
            <p:nvPr/>
          </p:nvSpPr>
          <p:spPr>
            <a:xfrm>
              <a:off x="8454022" y="263975"/>
              <a:ext cx="1637647" cy="1937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ja-JP"/>
              </a:defPPr>
              <a:lvl1pPr>
                <a:defRPr sz="1050" i="1">
                  <a:latin typeface="Cambria Math" panose="02040503050406030204" pitchFamily="18" charset="0"/>
                </a:defRPr>
              </a:lvl1pPr>
            </a:lstStyle>
            <a:p>
              <a:pPr algn="ctr"/>
              <a:r>
                <a:rPr lang="en-US" altLang="ja-JP" sz="1259" dirty="0"/>
                <a:t>Matrix Factorization</a:t>
              </a:r>
              <a:endParaRPr lang="ja-JP" altLang="en-US" sz="1259"/>
            </a:p>
          </p:txBody>
        </p:sp>
        <p:pic>
          <p:nvPicPr>
            <p:cNvPr id="108" name="Picture 2" descr="クリエイティブ・コモンズ・ライセンス">
              <a:extLst>
                <a:ext uri="{FF2B5EF4-FFF2-40B4-BE49-F238E27FC236}">
                  <a16:creationId xmlns:a16="http://schemas.microsoft.com/office/drawing/2014/main" id="{CFD3B8D5-C5C0-1D41-A8D5-E2CF27F8C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7451" y="6123755"/>
              <a:ext cx="681481" cy="240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D0BE52B5-B942-B067-B35A-45C12F33525D}"/>
                </a:ext>
              </a:extLst>
            </p:cNvPr>
            <p:cNvSpPr txBox="1"/>
            <p:nvPr/>
          </p:nvSpPr>
          <p:spPr>
            <a:xfrm>
              <a:off x="722741" y="5958780"/>
              <a:ext cx="2517484" cy="673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59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Drawn by Kenji Hiranabe</a:t>
              </a:r>
            </a:p>
            <a:p>
              <a:r>
                <a:rPr lang="en-US" altLang="ja-JP" sz="1259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with the help of Prof. Gilbert Strang</a:t>
              </a:r>
            </a:p>
            <a:p>
              <a:r>
                <a:rPr lang="en-US" altLang="ja-JP" sz="1259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(v1.5, Mar.2</a:t>
              </a:r>
              <a:r>
                <a:rPr lang="en-US" altLang="ja-JP" sz="1259" i="1" baseline="300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</a:t>
              </a:r>
              <a:r>
                <a:rPr lang="en-US" altLang="ja-JP" sz="1259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,2023)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83806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6F7FF59-3F43-D346-A416-335207C0313B}"/>
              </a:ext>
            </a:extLst>
          </p:cNvPr>
          <p:cNvGrpSpPr/>
          <p:nvPr/>
        </p:nvGrpSpPr>
        <p:grpSpPr>
          <a:xfrm>
            <a:off x="874774" y="1685733"/>
            <a:ext cx="1584895" cy="1518834"/>
            <a:chOff x="220978" y="1404777"/>
            <a:chExt cx="1320746" cy="126569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D737D7A-C143-CB41-99BD-83D54DBAD737}"/>
                </a:ext>
              </a:extLst>
            </p:cNvPr>
            <p:cNvGrpSpPr/>
            <p:nvPr/>
          </p:nvGrpSpPr>
          <p:grpSpPr>
            <a:xfrm>
              <a:off x="22097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9D6E3C9-DD58-6C40-B75D-90471095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14987282-3766-B843-8A12-CB50A5EF1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B830E71-60A3-3647-95EE-BFB406E5E03E}"/>
                </a:ext>
              </a:extLst>
            </p:cNvPr>
            <p:cNvSpPr txBox="1"/>
            <p:nvPr/>
          </p:nvSpPr>
          <p:spPr>
            <a:xfrm>
              <a:off x="839331" y="1404777"/>
              <a:ext cx="40582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Zero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46464D0F-6069-F044-97A7-0F9747A78F00}"/>
                </a:ext>
              </a:extLst>
            </p:cNvPr>
            <p:cNvSpPr/>
            <p:nvPr/>
          </p:nvSpPr>
          <p:spPr>
            <a:xfrm>
              <a:off x="791602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0228D6F-EB66-9042-862F-DF1361568546}"/>
                </a:ext>
              </a:extLst>
            </p:cNvPr>
            <p:cNvSpPr/>
            <p:nvPr/>
          </p:nvSpPr>
          <p:spPr>
            <a:xfrm>
              <a:off x="771565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420A8B19-865B-3F4E-B8E4-FCB52D498342}"/>
                </a:ext>
              </a:extLst>
            </p:cNvPr>
            <p:cNvSpPr/>
            <p:nvPr/>
          </p:nvSpPr>
          <p:spPr>
            <a:xfrm>
              <a:off x="749315" y="206426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27B9798-F27E-EB46-8508-8656259CC118}"/>
                </a:ext>
              </a:extLst>
            </p:cNvPr>
            <p:cNvSpPr txBox="1"/>
            <p:nvPr/>
          </p:nvSpPr>
          <p:spPr>
            <a:xfrm>
              <a:off x="574249" y="2072195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/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/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6E84CC-BC83-DB41-A6EE-95CADF46B7A8}"/>
              </a:ext>
            </a:extLst>
          </p:cNvPr>
          <p:cNvGrpSpPr/>
          <p:nvPr/>
        </p:nvGrpSpPr>
        <p:grpSpPr>
          <a:xfrm>
            <a:off x="2352030" y="1653224"/>
            <a:ext cx="1475973" cy="1559612"/>
            <a:chOff x="1563785" y="1377686"/>
            <a:chExt cx="1229977" cy="129967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E1668E9-5327-1543-ABE5-7F8327706D82}"/>
                </a:ext>
              </a:extLst>
            </p:cNvPr>
            <p:cNvSpPr txBox="1"/>
            <p:nvPr/>
          </p:nvSpPr>
          <p:spPr>
            <a:xfrm>
              <a:off x="2154716" y="1377686"/>
              <a:ext cx="586699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Identity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53A527B-493C-A945-832C-D40DE7439C57}"/>
                </a:ext>
              </a:extLst>
            </p:cNvPr>
            <p:cNvSpPr txBox="1"/>
            <p:nvPr/>
          </p:nvSpPr>
          <p:spPr>
            <a:xfrm>
              <a:off x="2416087" y="20705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C33EBDD-D812-8440-8F30-F0109A5B2C9C}"/>
                </a:ext>
              </a:extLst>
            </p:cNvPr>
            <p:cNvGrpSpPr/>
            <p:nvPr/>
          </p:nvGrpSpPr>
          <p:grpSpPr>
            <a:xfrm>
              <a:off x="1563785" y="1489363"/>
              <a:ext cx="1188000" cy="1188000"/>
              <a:chOff x="704626" y="1482472"/>
              <a:chExt cx="1188000" cy="1188000"/>
            </a:xfrm>
          </p:grpSpPr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0F278626-C929-8744-B28A-3C90B294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F26EB6E-CCA6-764D-B7A1-416AAEA64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5AA1845-5B9B-2B4B-A5ED-636E2CE901CD}"/>
                </a:ext>
              </a:extLst>
            </p:cNvPr>
            <p:cNvGrpSpPr/>
            <p:nvPr/>
          </p:nvGrpSpPr>
          <p:grpSpPr>
            <a:xfrm>
              <a:off x="2437386" y="2028387"/>
              <a:ext cx="114287" cy="114766"/>
              <a:chOff x="3384002" y="2021496"/>
              <a:chExt cx="114287" cy="114766"/>
            </a:xfrm>
          </p:grpSpPr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CB231E5-99F2-A64A-A144-98B85B20A1F1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1CEEB7-38E2-A943-9AF6-DFCF6695935E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17F6D2EB-9435-D943-9FF3-B1CE7186DF0D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/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/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B961EC0-9A7F-CD43-9812-17435496F34E}"/>
              </a:ext>
            </a:extLst>
          </p:cNvPr>
          <p:cNvGrpSpPr/>
          <p:nvPr/>
        </p:nvGrpSpPr>
        <p:grpSpPr>
          <a:xfrm>
            <a:off x="7217747" y="1632968"/>
            <a:ext cx="1914896" cy="1577096"/>
            <a:chOff x="6767661" y="1329380"/>
            <a:chExt cx="1595747" cy="1314247"/>
          </a:xfrm>
        </p:grpSpPr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77166A9-4DC0-AA49-989E-715A10B13ED5}"/>
                </a:ext>
              </a:extLst>
            </p:cNvPr>
            <p:cNvSpPr txBox="1"/>
            <p:nvPr/>
          </p:nvSpPr>
          <p:spPr>
            <a:xfrm>
              <a:off x="7358592" y="1343950"/>
              <a:ext cx="10048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 err="1">
                  <a:latin typeface="Times" pitchFamily="2" charset="0"/>
                  <a:ea typeface="Cambria Math" panose="02040503050406030204" pitchFamily="18" charset="0"/>
                </a:rPr>
                <a:t>z</a:t>
              </a:r>
              <a:r>
                <a:rPr lang="en-US" altLang="ja-JP" sz="2160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 times Identity</a:t>
              </a: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B5ABBEC8-80E1-0140-B19B-4EBD91238F37}"/>
                </a:ext>
              </a:extLst>
            </p:cNvPr>
            <p:cNvGrpSpPr/>
            <p:nvPr/>
          </p:nvGrpSpPr>
          <p:grpSpPr>
            <a:xfrm>
              <a:off x="6767661" y="1455627"/>
              <a:ext cx="1188000" cy="1188000"/>
              <a:chOff x="704626" y="1482472"/>
              <a:chExt cx="1188000" cy="1188000"/>
            </a:xfrm>
          </p:grpSpPr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2BC1D138-1450-124A-8B1D-BF02D953E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ACD52D68-B504-0340-87D3-2F721164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C4F3315F-C88C-714C-8EA5-3323D8CF27E7}"/>
                </a:ext>
              </a:extLst>
            </p:cNvPr>
            <p:cNvGrpSpPr/>
            <p:nvPr/>
          </p:nvGrpSpPr>
          <p:grpSpPr>
            <a:xfrm>
              <a:off x="7517278" y="1847420"/>
              <a:ext cx="114287" cy="114766"/>
              <a:chOff x="3384002" y="2021496"/>
              <a:chExt cx="114287" cy="114766"/>
            </a:xfrm>
          </p:grpSpPr>
          <p:sp>
            <p:nvSpPr>
              <p:cNvPr id="181" name="円/楕円 180">
                <a:extLst>
                  <a:ext uri="{FF2B5EF4-FFF2-40B4-BE49-F238E27FC236}">
                    <a16:creationId xmlns:a16="http://schemas.microsoft.com/office/drawing/2014/main" id="{62C1E4FD-8A7C-4E43-B12E-CC6844A07875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4C0C1B62-4420-A34F-8901-94CEFAD50952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3" name="円/楕円 182">
                <a:extLst>
                  <a:ext uri="{FF2B5EF4-FFF2-40B4-BE49-F238E27FC236}">
                    <a16:creationId xmlns:a16="http://schemas.microsoft.com/office/drawing/2014/main" id="{2120130B-F5C0-A14E-8295-47132BFB913E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/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8327BE-3ADB-7D45-B5D1-B698DA622ADA}"/>
                </a:ext>
              </a:extLst>
            </p:cNvPr>
            <p:cNvSpPr txBox="1"/>
            <p:nvPr/>
          </p:nvSpPr>
          <p:spPr>
            <a:xfrm>
              <a:off x="7496016" y="1841746"/>
              <a:ext cx="205987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ja-JP" altLang="en-US" sz="108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/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CA35E5F-8F49-8446-B551-1024D2A32E72}"/>
              </a:ext>
            </a:extLst>
          </p:cNvPr>
          <p:cNvGrpSpPr/>
          <p:nvPr/>
        </p:nvGrpSpPr>
        <p:grpSpPr>
          <a:xfrm>
            <a:off x="2359947" y="3533048"/>
            <a:ext cx="1898405" cy="1569846"/>
            <a:chOff x="1550241" y="2934799"/>
            <a:chExt cx="1582004" cy="1308205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CD3EA4A-E8FC-2143-98D5-DEE79483C9E4}"/>
                </a:ext>
              </a:extLst>
            </p:cNvPr>
            <p:cNvSpPr txBox="1"/>
            <p:nvPr/>
          </p:nvSpPr>
          <p:spPr>
            <a:xfrm>
              <a:off x="2098629" y="2934799"/>
              <a:ext cx="10336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lang="en-US" altLang="ja-JP" sz="216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Positive definite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5C55187B-F6E1-324A-9D9B-CC39EA82B9BC}"/>
                </a:ext>
              </a:extLst>
            </p:cNvPr>
            <p:cNvGrpSpPr/>
            <p:nvPr/>
          </p:nvGrpSpPr>
          <p:grpSpPr>
            <a:xfrm>
              <a:off x="1550241" y="3055004"/>
              <a:ext cx="1188000" cy="1188000"/>
              <a:chOff x="704626" y="1482472"/>
              <a:chExt cx="1188000" cy="1188000"/>
            </a:xfrm>
          </p:grpSpPr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00A9A6CC-020D-BB4D-9C7C-CEC52FCE8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68D575A1-743A-5347-9598-995974959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26837757-BD37-404C-9844-4770C24E6C06}"/>
                </a:ext>
              </a:extLst>
            </p:cNvPr>
            <p:cNvSpPr txBox="1"/>
            <p:nvPr/>
          </p:nvSpPr>
          <p:spPr>
            <a:xfrm>
              <a:off x="2069806" y="364223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2DA9BAE-F04D-2841-84DD-3D29E386FAC7}"/>
                </a:ext>
              </a:extLst>
            </p:cNvPr>
            <p:cNvGrpSpPr/>
            <p:nvPr/>
          </p:nvGrpSpPr>
          <p:grpSpPr>
            <a:xfrm>
              <a:off x="2130012" y="3603141"/>
              <a:ext cx="610719" cy="103238"/>
              <a:chOff x="2121395" y="3611510"/>
              <a:chExt cx="610719" cy="103238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DE16740-30F4-9F49-8CA7-EC924242F101}"/>
                  </a:ext>
                </a:extLst>
              </p:cNvPr>
              <p:cNvSpPr/>
              <p:nvPr/>
            </p:nvSpPr>
            <p:spPr>
              <a:xfrm>
                <a:off x="2121395" y="3611510"/>
                <a:ext cx="610719" cy="103238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66F9FE9C-F570-0945-97BF-8AE11A3F9D1C}"/>
                  </a:ext>
                </a:extLst>
              </p:cNvPr>
              <p:cNvSpPr/>
              <p:nvPr/>
            </p:nvSpPr>
            <p:spPr>
              <a:xfrm>
                <a:off x="2578907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E4ED2EB6-A5F0-2D47-8102-B5B800290EB1}"/>
                  </a:ext>
                </a:extLst>
              </p:cNvPr>
              <p:cNvSpPr/>
              <p:nvPr/>
            </p:nvSpPr>
            <p:spPr>
              <a:xfrm>
                <a:off x="2326550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88FBCD36-D1CC-574D-9F88-BC88FCD7E9B8}"/>
                  </a:ext>
                </a:extLst>
              </p:cNvPr>
              <p:cNvSpPr/>
              <p:nvPr/>
            </p:nvSpPr>
            <p:spPr>
              <a:xfrm>
                <a:off x="2187904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/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/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8FC7CB-F27E-7B4B-853C-0988D90041D8}"/>
              </a:ext>
            </a:extLst>
          </p:cNvPr>
          <p:cNvGrpSpPr/>
          <p:nvPr/>
        </p:nvGrpSpPr>
        <p:grpSpPr>
          <a:xfrm>
            <a:off x="877990" y="3528076"/>
            <a:ext cx="1690936" cy="1546220"/>
            <a:chOff x="223658" y="2940063"/>
            <a:chExt cx="1409114" cy="1288517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685671C-5F67-654A-83F1-43BA3FA4C559}"/>
                </a:ext>
              </a:extLst>
            </p:cNvPr>
            <p:cNvSpPr txBox="1"/>
            <p:nvPr/>
          </p:nvSpPr>
          <p:spPr>
            <a:xfrm>
              <a:off x="888284" y="2948368"/>
              <a:ext cx="74448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E01EAFF-5945-0D42-A59B-9F7C71E0CE1A}"/>
                </a:ext>
              </a:extLst>
            </p:cNvPr>
            <p:cNvGrpSpPr/>
            <p:nvPr/>
          </p:nvGrpSpPr>
          <p:grpSpPr>
            <a:xfrm>
              <a:off x="223658" y="3040580"/>
              <a:ext cx="1188000" cy="1188000"/>
              <a:chOff x="704626" y="1482472"/>
              <a:chExt cx="1188000" cy="1188000"/>
            </a:xfrm>
          </p:grpSpPr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3CE4AA74-C08D-D941-8062-9D2428749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61843BF7-E396-CB46-A410-6825C7220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16B2336-7320-EC46-9A4B-77E3BE64E081}"/>
                </a:ext>
              </a:extLst>
            </p:cNvPr>
            <p:cNvGrpSpPr/>
            <p:nvPr/>
          </p:nvGrpSpPr>
          <p:grpSpPr>
            <a:xfrm>
              <a:off x="276893" y="3593514"/>
              <a:ext cx="1111697" cy="108000"/>
              <a:chOff x="276893" y="3593514"/>
              <a:chExt cx="1111697" cy="1080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7B808BC-5209-D941-967A-87FA2BA3F3BE}"/>
                  </a:ext>
                </a:extLst>
              </p:cNvPr>
              <p:cNvSpPr/>
              <p:nvPr/>
            </p:nvSpPr>
            <p:spPr>
              <a:xfrm>
                <a:off x="276893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687B2C31-D293-6244-A2A3-EFAB2256740B}"/>
                  </a:ext>
                </a:extLst>
              </p:cNvPr>
              <p:cNvSpPr/>
              <p:nvPr/>
            </p:nvSpPr>
            <p:spPr>
              <a:xfrm>
                <a:off x="1229077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51E86AFE-FDF8-854F-B62D-18446FC36065}"/>
                  </a:ext>
                </a:extLst>
              </p:cNvPr>
              <p:cNvSpPr/>
              <p:nvPr/>
            </p:nvSpPr>
            <p:spPr>
              <a:xfrm>
                <a:off x="621640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28" name="円/楕円 127">
                <a:extLst>
                  <a:ext uri="{FF2B5EF4-FFF2-40B4-BE49-F238E27FC236}">
                    <a16:creationId xmlns:a16="http://schemas.microsoft.com/office/drawing/2014/main" id="{6D2B8023-31E3-3A41-B2CB-972E444D7494}"/>
                  </a:ext>
                </a:extLst>
              </p:cNvPr>
              <p:cNvSpPr/>
              <p:nvPr/>
            </p:nvSpPr>
            <p:spPr>
              <a:xfrm>
                <a:off x="506341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/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/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/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/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(∀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960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C1D50E-1A45-954B-B9A9-B58C60D02D27}"/>
              </a:ext>
            </a:extLst>
          </p:cNvPr>
          <p:cNvGrpSpPr/>
          <p:nvPr/>
        </p:nvGrpSpPr>
        <p:grpSpPr>
          <a:xfrm>
            <a:off x="3956915" y="1622253"/>
            <a:ext cx="1636872" cy="1582314"/>
            <a:chOff x="2789428" y="1351877"/>
            <a:chExt cx="1364060" cy="1318595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DCA082-41F4-174D-8BC0-11BF6CB82C97}"/>
                </a:ext>
              </a:extLst>
            </p:cNvPr>
            <p:cNvSpPr txBox="1"/>
            <p:nvPr/>
          </p:nvSpPr>
          <p:spPr>
            <a:xfrm>
              <a:off x="3392062" y="1351877"/>
              <a:ext cx="71974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Projection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1151E0D-A344-864E-9771-31620D26B791}"/>
                </a:ext>
              </a:extLst>
            </p:cNvPr>
            <p:cNvSpPr txBox="1"/>
            <p:nvPr/>
          </p:nvSpPr>
          <p:spPr>
            <a:xfrm>
              <a:off x="3641730" y="2063692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917F9DF-4376-454D-A6DC-8D2CD5FB3C07}"/>
                </a:ext>
              </a:extLst>
            </p:cNvPr>
            <p:cNvGrpSpPr/>
            <p:nvPr/>
          </p:nvGrpSpPr>
          <p:grpSpPr>
            <a:xfrm>
              <a:off x="278942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72F664-DF4D-524B-A123-C6EE582CB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F70E1E7-3B59-4544-9A1D-7462E2E8C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FF7D630D-BD0A-D946-8F10-44B0B276E0C0}"/>
                </a:ext>
              </a:extLst>
            </p:cNvPr>
            <p:cNvSpPr/>
            <p:nvPr/>
          </p:nvSpPr>
          <p:spPr>
            <a:xfrm>
              <a:off x="3705316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84AF55F1-C067-3F47-AAA8-CE5C62A43D12}"/>
                </a:ext>
              </a:extLst>
            </p:cNvPr>
            <p:cNvSpPr/>
            <p:nvPr/>
          </p:nvSpPr>
          <p:spPr>
            <a:xfrm>
              <a:off x="3685279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54DEA27D-5CF2-FC46-AA1F-F8A5C04BBCD0}"/>
                </a:ext>
              </a:extLst>
            </p:cNvPr>
            <p:cNvSpPr txBox="1"/>
            <p:nvPr/>
          </p:nvSpPr>
          <p:spPr>
            <a:xfrm>
              <a:off x="3308993" y="2069706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60B38119-C37E-E14C-A3F0-198DD53CD359}"/>
                </a:ext>
              </a:extLst>
            </p:cNvPr>
            <p:cNvSpPr/>
            <p:nvPr/>
          </p:nvSpPr>
          <p:spPr>
            <a:xfrm>
              <a:off x="3331969" y="205099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/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/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/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BBC1820-3FD6-4942-8A9F-9D0F42FB53D9}"/>
              </a:ext>
            </a:extLst>
          </p:cNvPr>
          <p:cNvGrpSpPr/>
          <p:nvPr/>
        </p:nvGrpSpPr>
        <p:grpSpPr>
          <a:xfrm>
            <a:off x="9099855" y="1632709"/>
            <a:ext cx="1511415" cy="1560371"/>
            <a:chOff x="4190595" y="2915340"/>
            <a:chExt cx="1259512" cy="1300309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4997BF5-964C-614A-ADC7-00A93A7E2805}"/>
                </a:ext>
              </a:extLst>
            </p:cNvPr>
            <p:cNvSpPr/>
            <p:nvPr/>
          </p:nvSpPr>
          <p:spPr>
            <a:xfrm>
              <a:off x="4197003" y="3086895"/>
              <a:ext cx="1111697" cy="107609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A7A2F2B8-D9D7-DD49-A322-F8F79B8375E1}"/>
                </a:ext>
              </a:extLst>
            </p:cNvPr>
            <p:cNvGrpSpPr/>
            <p:nvPr/>
          </p:nvGrpSpPr>
          <p:grpSpPr>
            <a:xfrm>
              <a:off x="4190595" y="3027649"/>
              <a:ext cx="1188000" cy="1188000"/>
              <a:chOff x="704626" y="1482472"/>
              <a:chExt cx="1188000" cy="1188000"/>
            </a:xfrm>
          </p:grpSpPr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1D97D4E-C2E1-454B-BD13-7B4F952FB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5CD3573C-3F75-A242-BC0A-F9ED1C675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6AF7BF45-85BF-1C4A-B743-978A19C23722}"/>
                </a:ext>
              </a:extLst>
            </p:cNvPr>
            <p:cNvSpPr txBox="1"/>
            <p:nvPr/>
          </p:nvSpPr>
          <p:spPr>
            <a:xfrm>
              <a:off x="4710160" y="36148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07FBE4AB-AABA-7846-90A3-EBA1BA9B768F}"/>
                </a:ext>
              </a:extLst>
            </p:cNvPr>
            <p:cNvSpPr/>
            <p:nvPr/>
          </p:nvSpPr>
          <p:spPr>
            <a:xfrm>
              <a:off x="4708112" y="3579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92DFC2BA-01C5-E64D-B586-6201D6FAD358}"/>
                </a:ext>
              </a:extLst>
            </p:cNvPr>
            <p:cNvSpPr txBox="1"/>
            <p:nvPr/>
          </p:nvSpPr>
          <p:spPr>
            <a:xfrm>
              <a:off x="4760228" y="3223794"/>
              <a:ext cx="6898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Invertible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/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B4BDA4B2-DB5C-2646-A167-0B87074D1127}"/>
                </a:ext>
              </a:extLst>
            </p:cNvPr>
            <p:cNvSpPr/>
            <p:nvPr/>
          </p:nvSpPr>
          <p:spPr>
            <a:xfrm>
              <a:off x="4512360" y="33426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1" name="円/楕円 200">
              <a:extLst>
                <a:ext uri="{FF2B5EF4-FFF2-40B4-BE49-F238E27FC236}">
                  <a16:creationId xmlns:a16="http://schemas.microsoft.com/office/drawing/2014/main" id="{4C0509A5-AA2F-BA4C-99D5-EB2D1524756E}"/>
                </a:ext>
              </a:extLst>
            </p:cNvPr>
            <p:cNvSpPr/>
            <p:nvPr/>
          </p:nvSpPr>
          <p:spPr>
            <a:xfrm>
              <a:off x="5057842" y="359708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00BEAA6D-7389-7A4B-8877-63BD3DB9C8AA}"/>
                </a:ext>
              </a:extLst>
            </p:cNvPr>
            <p:cNvSpPr/>
            <p:nvPr/>
          </p:nvSpPr>
          <p:spPr>
            <a:xfrm>
              <a:off x="4496750" y="386631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/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/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blipFill>
                  <a:blip r:embed="rId1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32822F8-DF06-034D-8825-3AA99FD8F6F2}"/>
              </a:ext>
            </a:extLst>
          </p:cNvPr>
          <p:cNvGrpSpPr/>
          <p:nvPr/>
        </p:nvGrpSpPr>
        <p:grpSpPr>
          <a:xfrm>
            <a:off x="9104459" y="3507390"/>
            <a:ext cx="1425600" cy="1530598"/>
            <a:chOff x="5653452" y="2936619"/>
            <a:chExt cx="1188000" cy="1275498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9D84CAE-5FFE-9B40-A568-CD66B838D395}"/>
                </a:ext>
              </a:extLst>
            </p:cNvPr>
            <p:cNvSpPr/>
            <p:nvPr/>
          </p:nvSpPr>
          <p:spPr>
            <a:xfrm>
              <a:off x="5659860" y="3083363"/>
              <a:ext cx="1111697" cy="107609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1EBB2E64-0F38-DD49-A27B-FDD9980A4338}"/>
                </a:ext>
              </a:extLst>
            </p:cNvPr>
            <p:cNvGrpSpPr/>
            <p:nvPr/>
          </p:nvGrpSpPr>
          <p:grpSpPr>
            <a:xfrm>
              <a:off x="5653452" y="3024117"/>
              <a:ext cx="1188000" cy="1188000"/>
              <a:chOff x="704626" y="1482472"/>
              <a:chExt cx="1188000" cy="1188000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958F625B-358A-9242-95C6-1E167789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D83C39CA-85FD-4D4B-AA57-B615D0829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DC35177C-0B0E-6B42-B15C-958F7E7276F2}"/>
                </a:ext>
              </a:extLst>
            </p:cNvPr>
            <p:cNvSpPr txBox="1"/>
            <p:nvPr/>
          </p:nvSpPr>
          <p:spPr>
            <a:xfrm>
              <a:off x="6173017" y="36113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82919E25-9775-DE47-B391-FB1BD5550E64}"/>
                </a:ext>
              </a:extLst>
            </p:cNvPr>
            <p:cNvSpPr txBox="1"/>
            <p:nvPr/>
          </p:nvSpPr>
          <p:spPr>
            <a:xfrm>
              <a:off x="6206434" y="3219225"/>
              <a:ext cx="6107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Singular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/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4ACC76F9-A67F-2047-8340-E1E53C10992C}"/>
                </a:ext>
              </a:extLst>
            </p:cNvPr>
            <p:cNvSpPr/>
            <p:nvPr/>
          </p:nvSpPr>
          <p:spPr>
            <a:xfrm>
              <a:off x="5975217" y="33484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F6EE222B-C20C-C546-8230-14D31D9498D1}"/>
                </a:ext>
              </a:extLst>
            </p:cNvPr>
            <p:cNvSpPr/>
            <p:nvPr/>
          </p:nvSpPr>
          <p:spPr>
            <a:xfrm>
              <a:off x="5959607" y="386278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30E86D06-954A-5A4C-A926-1172C3B6889E}"/>
                </a:ext>
              </a:extLst>
            </p:cNvPr>
            <p:cNvSpPr/>
            <p:nvPr/>
          </p:nvSpPr>
          <p:spPr>
            <a:xfrm>
              <a:off x="6174111" y="360226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/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/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A36BDEF-02C9-8B4A-A4AA-55C77B6C1070}"/>
              </a:ext>
            </a:extLst>
          </p:cNvPr>
          <p:cNvGrpSpPr/>
          <p:nvPr/>
        </p:nvGrpSpPr>
        <p:grpSpPr>
          <a:xfrm>
            <a:off x="7253770" y="3481632"/>
            <a:ext cx="1528373" cy="1560041"/>
            <a:chOff x="7457408" y="2982828"/>
            <a:chExt cx="1273644" cy="1300034"/>
          </a:xfrm>
        </p:grpSpPr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40C810CD-EADF-E647-9AB4-0CFC2BF2F0D0}"/>
                </a:ext>
              </a:extLst>
            </p:cNvPr>
            <p:cNvSpPr/>
            <p:nvPr/>
          </p:nvSpPr>
          <p:spPr>
            <a:xfrm>
              <a:off x="7680976" y="3341760"/>
              <a:ext cx="720000" cy="7200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666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421E714-B453-9343-B7C9-BC87F71F408A}"/>
                </a:ext>
              </a:extLst>
            </p:cNvPr>
            <p:cNvGrpSpPr/>
            <p:nvPr/>
          </p:nvGrpSpPr>
          <p:grpSpPr>
            <a:xfrm>
              <a:off x="7457408" y="3094862"/>
              <a:ext cx="1188000" cy="1188000"/>
              <a:chOff x="704626" y="1482472"/>
              <a:chExt cx="1188000" cy="1188000"/>
            </a:xfrm>
          </p:grpSpPr>
          <p:cxnSp>
            <p:nvCxnSpPr>
              <p:cNvPr id="137" name="直線矢印コネクタ 136">
                <a:extLst>
                  <a:ext uri="{FF2B5EF4-FFF2-40B4-BE49-F238E27FC236}">
                    <a16:creationId xmlns:a16="http://schemas.microsoft.com/office/drawing/2014/main" id="{00853126-62EC-0E45-B715-CC6DD270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490EF645-631C-464E-9A58-B04BE8FC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4714FC25-3648-504B-93E2-C5AAEE10D5EB}"/>
                </a:ext>
              </a:extLst>
            </p:cNvPr>
            <p:cNvSpPr/>
            <p:nvPr/>
          </p:nvSpPr>
          <p:spPr>
            <a:xfrm>
              <a:off x="7887409" y="345586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E4DF256-0E7E-5A44-B653-90D581C8F676}"/>
                </a:ext>
              </a:extLst>
            </p:cNvPr>
            <p:cNvSpPr/>
            <p:nvPr/>
          </p:nvSpPr>
          <p:spPr>
            <a:xfrm>
              <a:off x="8353578" y="365807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C3EFE35D-354D-B447-BD2F-B3F1DE486CD7}"/>
                </a:ext>
              </a:extLst>
            </p:cNvPr>
            <p:cNvSpPr/>
            <p:nvPr/>
          </p:nvSpPr>
          <p:spPr>
            <a:xfrm>
              <a:off x="7887377" y="387438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6CCE0A9-4C20-9D4E-B69B-FAEEA0A04AD3}"/>
                </a:ext>
              </a:extLst>
            </p:cNvPr>
            <p:cNvSpPr txBox="1"/>
            <p:nvPr/>
          </p:nvSpPr>
          <p:spPr>
            <a:xfrm>
              <a:off x="8045115" y="2982828"/>
              <a:ext cx="56863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Markov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61D987E5-8003-C244-9943-43A68AD34C69}"/>
                </a:ext>
              </a:extLst>
            </p:cNvPr>
            <p:cNvSpPr txBox="1"/>
            <p:nvPr/>
          </p:nvSpPr>
          <p:spPr>
            <a:xfrm>
              <a:off x="8298668" y="368277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/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altLang="ja-JP" sz="96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|≤1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/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  <a:blipFill>
                  <a:blip r:embed="rId24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/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ja-JP" sz="96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ja-JP" altLang="en-US" sz="960" b="1"/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A618ABF-C352-144D-BB1C-DEDE7A66951F}"/>
              </a:ext>
            </a:extLst>
          </p:cNvPr>
          <p:cNvGrpSpPr/>
          <p:nvPr/>
        </p:nvGrpSpPr>
        <p:grpSpPr>
          <a:xfrm>
            <a:off x="5549723" y="3512661"/>
            <a:ext cx="1829403" cy="1567562"/>
            <a:chOff x="4083953" y="1364170"/>
            <a:chExt cx="1524503" cy="130630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49A0DF-7E6C-4F4E-91FD-16CA427F2BE4}"/>
                </a:ext>
              </a:extLst>
            </p:cNvPr>
            <p:cNvGrpSpPr/>
            <p:nvPr/>
          </p:nvGrpSpPr>
          <p:grpSpPr>
            <a:xfrm>
              <a:off x="4083953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ACCA66A9-230D-4547-BA34-B4A8752D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3C2D65E5-CFA0-E24E-92E4-F7D1AEABC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465ACE57-EC89-0C41-97E6-8352CAC73813}"/>
                </a:ext>
              </a:extLst>
            </p:cNvPr>
            <p:cNvSpPr/>
            <p:nvPr/>
          </p:nvSpPr>
          <p:spPr>
            <a:xfrm>
              <a:off x="4295236" y="1726604"/>
              <a:ext cx="720000" cy="720000"/>
            </a:xfrm>
            <a:prstGeom prst="ellipse">
              <a:avLst/>
            </a:prstGeom>
            <a:noFill/>
            <a:ln w="66675">
              <a:solidFill>
                <a:schemeClr val="accent2">
                  <a:alpha val="5007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486AED8-C8D3-BB42-BDBC-C3D3E63ABDBD}"/>
                </a:ext>
              </a:extLst>
            </p:cNvPr>
            <p:cNvSpPr txBox="1"/>
            <p:nvPr/>
          </p:nvSpPr>
          <p:spPr>
            <a:xfrm>
              <a:off x="4834740" y="1369851"/>
              <a:ext cx="7737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Orthogonal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8805ADA-067D-2B47-A198-31306E022C50}"/>
                </a:ext>
              </a:extLst>
            </p:cNvPr>
            <p:cNvSpPr/>
            <p:nvPr/>
          </p:nvSpPr>
          <p:spPr>
            <a:xfrm>
              <a:off x="4978114" y="205060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B984E247-C71D-BA4B-9E80-1F947172A240}"/>
                </a:ext>
              </a:extLst>
            </p:cNvPr>
            <p:cNvSpPr/>
            <p:nvPr/>
          </p:nvSpPr>
          <p:spPr>
            <a:xfrm>
              <a:off x="4438907" y="172076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09E1E52C-4681-D244-AAD9-29057EDAE44D}"/>
                </a:ext>
              </a:extLst>
            </p:cNvPr>
            <p:cNvSpPr/>
            <p:nvPr/>
          </p:nvSpPr>
          <p:spPr>
            <a:xfrm>
              <a:off x="4470869" y="236129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C53781B-4289-CA45-AF43-687C9F7C0186}"/>
                </a:ext>
              </a:extLst>
            </p:cNvPr>
            <p:cNvSpPr txBox="1"/>
            <p:nvPr/>
          </p:nvSpPr>
          <p:spPr>
            <a:xfrm>
              <a:off x="4934306" y="20411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/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/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/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F6143C7-BF76-C147-99B9-7E2251BD1E4A}"/>
              </a:ext>
            </a:extLst>
          </p:cNvPr>
          <p:cNvGrpSpPr/>
          <p:nvPr/>
        </p:nvGrpSpPr>
        <p:grpSpPr>
          <a:xfrm>
            <a:off x="5527712" y="1638223"/>
            <a:ext cx="1592467" cy="1572690"/>
            <a:chOff x="5426368" y="1345262"/>
            <a:chExt cx="1327056" cy="1310575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53FB51B-FA81-8245-AC88-B840BA0C51A1}"/>
                </a:ext>
              </a:extLst>
            </p:cNvPr>
            <p:cNvSpPr txBox="1"/>
            <p:nvPr/>
          </p:nvSpPr>
          <p:spPr>
            <a:xfrm>
              <a:off x="6021253" y="1362869"/>
              <a:ext cx="669735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Nilpotent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4A3A9820-B525-814E-868E-FFBC47DE771F}"/>
                </a:ext>
              </a:extLst>
            </p:cNvPr>
            <p:cNvGrpSpPr/>
            <p:nvPr/>
          </p:nvGrpSpPr>
          <p:grpSpPr>
            <a:xfrm>
              <a:off x="5426368" y="1467837"/>
              <a:ext cx="1188000" cy="1188000"/>
              <a:chOff x="704626" y="1482472"/>
              <a:chExt cx="1188000" cy="1188000"/>
            </a:xfrm>
          </p:grpSpPr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B6529D4-B927-C344-92DE-D537C41E5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0CBD926D-ECAF-2E4D-BD38-0847D237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9BF1B18-FDDF-5048-8320-53041AA953F0}"/>
                </a:ext>
              </a:extLst>
            </p:cNvPr>
            <p:cNvSpPr txBox="1"/>
            <p:nvPr/>
          </p:nvSpPr>
          <p:spPr>
            <a:xfrm>
              <a:off x="5945933" y="205507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586CA01C-9133-144A-B659-C79970A58407}"/>
                </a:ext>
              </a:extLst>
            </p:cNvPr>
            <p:cNvGrpSpPr/>
            <p:nvPr/>
          </p:nvGrpSpPr>
          <p:grpSpPr>
            <a:xfrm>
              <a:off x="5975782" y="2006861"/>
              <a:ext cx="114287" cy="114766"/>
              <a:chOff x="3384002" y="2021496"/>
              <a:chExt cx="114287" cy="114766"/>
            </a:xfrm>
          </p:grpSpPr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2EE6C59B-03D4-6841-B16B-9B94669C9A00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10361C0E-0B2B-7747-9C84-827EB0A8FA30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9B408EA7-1109-E641-BE7B-BD2F1BE41A28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/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/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/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5D60F6-83F6-4E46-9A56-954AF34E6E4F}"/>
              </a:ext>
            </a:extLst>
          </p:cNvPr>
          <p:cNvGrpSpPr/>
          <p:nvPr/>
        </p:nvGrpSpPr>
        <p:grpSpPr>
          <a:xfrm>
            <a:off x="3960814" y="3529069"/>
            <a:ext cx="1896514" cy="1562158"/>
            <a:chOff x="2873957" y="2930731"/>
            <a:chExt cx="1580428" cy="1301798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BB17D59-8761-7C45-B465-786656EC8CCA}"/>
                </a:ext>
              </a:extLst>
            </p:cNvPr>
            <p:cNvGrpSpPr/>
            <p:nvPr/>
          </p:nvGrpSpPr>
          <p:grpSpPr>
            <a:xfrm>
              <a:off x="2873957" y="3044529"/>
              <a:ext cx="1188000" cy="1188000"/>
              <a:chOff x="704626" y="1482472"/>
              <a:chExt cx="1188000" cy="1188000"/>
            </a:xfrm>
          </p:grpSpPr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22828D9C-DEC7-B843-815F-C8C4B3F9C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7C805D50-ACC1-EF4D-958E-89D0C2E93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9C3AC44-60CC-BD4A-8B74-71190999BCCC}"/>
                </a:ext>
              </a:extLst>
            </p:cNvPr>
            <p:cNvSpPr txBox="1"/>
            <p:nvPr/>
          </p:nvSpPr>
          <p:spPr>
            <a:xfrm>
              <a:off x="3406134" y="363176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9B4BEE33-07BD-B34E-9B7A-309070D2A148}"/>
                </a:ext>
              </a:extLst>
            </p:cNvPr>
            <p:cNvGrpSpPr/>
            <p:nvPr/>
          </p:nvGrpSpPr>
          <p:grpSpPr>
            <a:xfrm rot="16200000">
              <a:off x="2881524" y="3612432"/>
              <a:ext cx="1111697" cy="108000"/>
              <a:chOff x="270587" y="3593514"/>
              <a:chExt cx="1111697" cy="10800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F886AD4-C290-3840-9654-4D1C17595C24}"/>
                  </a:ext>
                </a:extLst>
              </p:cNvPr>
              <p:cNvSpPr/>
              <p:nvPr/>
            </p:nvSpPr>
            <p:spPr>
              <a:xfrm>
                <a:off x="270587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2" name="円/楕円 131">
                <a:extLst>
                  <a:ext uri="{FF2B5EF4-FFF2-40B4-BE49-F238E27FC236}">
                    <a16:creationId xmlns:a16="http://schemas.microsoft.com/office/drawing/2014/main" id="{CE86F649-9C09-A44D-8EDE-9EFC91425EC3}"/>
                  </a:ext>
                </a:extLst>
              </p:cNvPr>
              <p:cNvSpPr/>
              <p:nvPr/>
            </p:nvSpPr>
            <p:spPr>
              <a:xfrm>
                <a:off x="1173091" y="361217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101FF31D-C1E9-6F4F-BC9D-7D3AB29A4237}"/>
                  </a:ext>
                </a:extLst>
              </p:cNvPr>
              <p:cNvSpPr/>
              <p:nvPr/>
            </p:nvSpPr>
            <p:spPr>
              <a:xfrm>
                <a:off x="819412" y="3612167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896C7CB6-AB4C-EE46-A3DA-AA3FB8E716B1}"/>
                  </a:ext>
                </a:extLst>
              </p:cNvPr>
              <p:cNvSpPr/>
              <p:nvPr/>
            </p:nvSpPr>
            <p:spPr>
              <a:xfrm>
                <a:off x="498592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/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/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  <a:blipFill>
                  <a:blip r:embed="rId33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8665367-FCC7-EB40-9DD5-64E642D6583F}"/>
                </a:ext>
              </a:extLst>
            </p:cNvPr>
            <p:cNvSpPr txBox="1"/>
            <p:nvPr/>
          </p:nvSpPr>
          <p:spPr>
            <a:xfrm>
              <a:off x="3443852" y="3219034"/>
              <a:ext cx="10105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Anti-symmetric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/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2BD7C186-D2D7-4A41-A18C-F665542D4C89}"/>
              </a:ext>
            </a:extLst>
          </p:cNvPr>
          <p:cNvSpPr txBox="1"/>
          <p:nvPr/>
        </p:nvSpPr>
        <p:spPr>
          <a:xfrm>
            <a:off x="7806042" y="2453635"/>
            <a:ext cx="26161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0" dirty="0"/>
              <a:t>0</a:t>
            </a:r>
            <a:endParaRPr lang="ja-JP" altLang="en-US" sz="1080"/>
          </a:p>
        </p:txBody>
      </p:sp>
    </p:spTree>
    <p:extLst>
      <p:ext uri="{BB962C8B-B14F-4D97-AF65-F5344CB8AC3E}">
        <p14:creationId xmlns:p14="http://schemas.microsoft.com/office/powerpoint/2010/main" val="1363051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hidden="1">
            <a:extLst>
              <a:ext uri="{FF2B5EF4-FFF2-40B4-BE49-F238E27FC236}">
                <a16:creationId xmlns:a16="http://schemas.microsoft.com/office/drawing/2014/main" id="{E0B9BA23-3495-0C5F-1FA3-230710A11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67" y="388917"/>
            <a:ext cx="9922876" cy="6080400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EBCD158-9412-B340-A2CB-AAFF3137FA26}"/>
              </a:ext>
            </a:extLst>
          </p:cNvPr>
          <p:cNvCxnSpPr>
            <a:cxnSpLocks/>
          </p:cNvCxnSpPr>
          <p:nvPr/>
        </p:nvCxnSpPr>
        <p:spPr>
          <a:xfrm>
            <a:off x="4658867" y="3490656"/>
            <a:ext cx="2207228" cy="293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E387399-65DC-1CF9-7403-B8C461C400C7}"/>
              </a:ext>
            </a:extLst>
          </p:cNvPr>
          <p:cNvCxnSpPr>
            <a:cxnSpLocks/>
          </p:cNvCxnSpPr>
          <p:nvPr/>
        </p:nvCxnSpPr>
        <p:spPr>
          <a:xfrm>
            <a:off x="4252061" y="1227206"/>
            <a:ext cx="1659367" cy="169640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4C8DA47-8981-D8B2-1214-A7BDE6BE71FE}"/>
              </a:ext>
            </a:extLst>
          </p:cNvPr>
          <p:cNvCxnSpPr>
            <a:cxnSpLocks/>
          </p:cNvCxnSpPr>
          <p:nvPr/>
        </p:nvCxnSpPr>
        <p:spPr>
          <a:xfrm>
            <a:off x="3236026" y="1406103"/>
            <a:ext cx="2216200" cy="14132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8281AA7-204D-85E0-C09F-7C914C1644C0}"/>
              </a:ext>
            </a:extLst>
          </p:cNvPr>
          <p:cNvCxnSpPr>
            <a:cxnSpLocks/>
          </p:cNvCxnSpPr>
          <p:nvPr/>
        </p:nvCxnSpPr>
        <p:spPr>
          <a:xfrm rot="4800000" flipV="1">
            <a:off x="3704687" y="782266"/>
            <a:ext cx="0" cy="1044000"/>
          </a:xfrm>
          <a:prstGeom prst="straightConnector1">
            <a:avLst/>
          </a:prstGeom>
          <a:ln>
            <a:prstDash val="lg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4E36FACF-1241-A252-456A-95A51B89A4F4}"/>
              </a:ext>
            </a:extLst>
          </p:cNvPr>
          <p:cNvGrpSpPr/>
          <p:nvPr/>
        </p:nvGrpSpPr>
        <p:grpSpPr>
          <a:xfrm>
            <a:off x="1588826" y="1334092"/>
            <a:ext cx="3171282" cy="3567935"/>
            <a:chOff x="1588826" y="1334092"/>
            <a:chExt cx="3171282" cy="3567935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9CDB983A-D64B-5BA0-6AFA-A4FAA38A5EAA}"/>
                </a:ext>
              </a:extLst>
            </p:cNvPr>
            <p:cNvSpPr/>
            <p:nvPr/>
          </p:nvSpPr>
          <p:spPr>
            <a:xfrm rot="-600000">
              <a:off x="1588826" y="1538252"/>
              <a:ext cx="1852745" cy="2306645"/>
            </a:xfrm>
            <a:prstGeom prst="rect">
              <a:avLst/>
            </a:prstGeom>
            <a:solidFill>
              <a:srgbClr val="EA5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3B146982-CEB5-240E-74FA-1BEE27FD0AA4}"/>
                </a:ext>
              </a:extLst>
            </p:cNvPr>
            <p:cNvCxnSpPr>
              <a:cxnSpLocks/>
            </p:cNvCxnSpPr>
            <p:nvPr/>
          </p:nvCxnSpPr>
          <p:spPr>
            <a:xfrm rot="-600000" flipV="1">
              <a:off x="3525463" y="1334092"/>
              <a:ext cx="0" cy="3567935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8B81ADFA-8378-2C0D-43B2-CC4CB8E5A028}"/>
                </a:ext>
              </a:extLst>
            </p:cNvPr>
            <p:cNvSpPr/>
            <p:nvPr/>
          </p:nvSpPr>
          <p:spPr>
            <a:xfrm rot="-600000">
              <a:off x="3737481" y="3571767"/>
              <a:ext cx="1022627" cy="120551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AF99A053-740B-D369-58DA-6BEEAFFED8D5}"/>
                </a:ext>
              </a:extLst>
            </p:cNvPr>
            <p:cNvCxnSpPr>
              <a:cxnSpLocks/>
            </p:cNvCxnSpPr>
            <p:nvPr/>
          </p:nvCxnSpPr>
          <p:spPr>
            <a:xfrm rot="4800000" flipV="1">
              <a:off x="3215680" y="2304117"/>
              <a:ext cx="0" cy="288000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DF56DAE-EC07-31A2-FD61-5827136EE3FC}"/>
              </a:ext>
            </a:extLst>
          </p:cNvPr>
          <p:cNvCxnSpPr>
            <a:cxnSpLocks/>
          </p:cNvCxnSpPr>
          <p:nvPr/>
        </p:nvCxnSpPr>
        <p:spPr>
          <a:xfrm flipV="1">
            <a:off x="3640581" y="1195608"/>
            <a:ext cx="599210" cy="2478661"/>
          </a:xfrm>
          <a:prstGeom prst="straightConnector1">
            <a:avLst/>
          </a:prstGeom>
          <a:ln w="9525">
            <a:prstDash val="lg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C31F72A-E558-681A-F8C1-D124E4C74878}"/>
                  </a:ext>
                </a:extLst>
              </p:cNvPr>
              <p:cNvSpPr txBox="1"/>
              <p:nvPr/>
            </p:nvSpPr>
            <p:spPr>
              <a:xfrm>
                <a:off x="5942352" y="2768397"/>
                <a:ext cx="314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C31F72A-E558-681A-F8C1-D124E4C74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352" y="2768397"/>
                <a:ext cx="31470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A1368B1-16A8-FEBE-CEB7-70EDEDDE94DB}"/>
                  </a:ext>
                </a:extLst>
              </p:cNvPr>
              <p:cNvSpPr txBox="1"/>
              <p:nvPr/>
            </p:nvSpPr>
            <p:spPr>
              <a:xfrm>
                <a:off x="4166840" y="932113"/>
                <a:ext cx="8646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A1368B1-16A8-FEBE-CEB7-70EDEDDE9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0" y="932113"/>
                <a:ext cx="86466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9EDB831C-6B2E-69B6-8D78-41C8F1F8DF5B}"/>
                  </a:ext>
                </a:extLst>
              </p:cNvPr>
              <p:cNvSpPr txBox="1"/>
              <p:nvPr/>
            </p:nvSpPr>
            <p:spPr>
              <a:xfrm>
                <a:off x="4607239" y="3451909"/>
                <a:ext cx="3043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9EDB831C-6B2E-69B6-8D78-41C8F1F8D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39" y="3451909"/>
                <a:ext cx="30431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2D54539-822D-EC7D-40D2-DD2B33C5CCCE}"/>
                  </a:ext>
                </a:extLst>
              </p:cNvPr>
              <p:cNvSpPr txBox="1"/>
              <p:nvPr/>
            </p:nvSpPr>
            <p:spPr>
              <a:xfrm>
                <a:off x="3048006" y="1105033"/>
                <a:ext cx="3171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2D54539-822D-EC7D-40D2-DD2B33C5C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6" y="1105033"/>
                <a:ext cx="317138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1C3B429A-6E92-9604-D5B4-95EDCBFE0AAC}"/>
              </a:ext>
            </a:extLst>
          </p:cNvPr>
          <p:cNvGrpSpPr/>
          <p:nvPr/>
        </p:nvGrpSpPr>
        <p:grpSpPr>
          <a:xfrm rot="1213613">
            <a:off x="6182176" y="1087575"/>
            <a:ext cx="3171282" cy="3567935"/>
            <a:chOff x="1588826" y="1334092"/>
            <a:chExt cx="3171282" cy="3567935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3F6734B-20C6-C8DD-C213-7BF1432875AC}"/>
                </a:ext>
              </a:extLst>
            </p:cNvPr>
            <p:cNvSpPr/>
            <p:nvPr/>
          </p:nvSpPr>
          <p:spPr>
            <a:xfrm rot="-600000">
              <a:off x="1588826" y="1538252"/>
              <a:ext cx="1852745" cy="2306645"/>
            </a:xfrm>
            <a:prstGeom prst="rect">
              <a:avLst/>
            </a:prstGeom>
            <a:solidFill>
              <a:srgbClr val="78CC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62A31F9F-90F2-7F79-79B6-E35413DB339D}"/>
                </a:ext>
              </a:extLst>
            </p:cNvPr>
            <p:cNvCxnSpPr>
              <a:cxnSpLocks/>
            </p:cNvCxnSpPr>
            <p:nvPr/>
          </p:nvCxnSpPr>
          <p:spPr>
            <a:xfrm rot="-600000" flipV="1">
              <a:off x="3525463" y="1334092"/>
              <a:ext cx="0" cy="3567935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4A4144D3-0FAE-1D12-8D25-A3DEDB192E1A}"/>
                </a:ext>
              </a:extLst>
            </p:cNvPr>
            <p:cNvSpPr/>
            <p:nvPr/>
          </p:nvSpPr>
          <p:spPr>
            <a:xfrm rot="-600000">
              <a:off x="3737481" y="3571767"/>
              <a:ext cx="1022627" cy="12055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CC91C44A-BAB9-CCE9-2AFF-F0DDF2ECA8C6}"/>
                </a:ext>
              </a:extLst>
            </p:cNvPr>
            <p:cNvCxnSpPr>
              <a:cxnSpLocks/>
            </p:cNvCxnSpPr>
            <p:nvPr/>
          </p:nvCxnSpPr>
          <p:spPr>
            <a:xfrm rot="4800000" flipV="1">
              <a:off x="3215680" y="2304117"/>
              <a:ext cx="0" cy="2880000"/>
            </a:xfrm>
            <a:prstGeom prst="straightConnector1">
              <a:avLst/>
            </a:prstGeom>
            <a:ln w="3175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91E85F34-3230-1A78-401E-B11CB93694C4}"/>
              </a:ext>
            </a:extLst>
          </p:cNvPr>
          <p:cNvCxnSpPr>
            <a:cxnSpLocks/>
          </p:cNvCxnSpPr>
          <p:nvPr/>
        </p:nvCxnSpPr>
        <p:spPr>
          <a:xfrm rot="-600000" flipV="1">
            <a:off x="4440658" y="1198307"/>
            <a:ext cx="0" cy="2304000"/>
          </a:xfrm>
          <a:prstGeom prst="straightConnector1">
            <a:avLst/>
          </a:prstGeom>
          <a:ln>
            <a:prstDash val="lg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7DDC1E2-E670-3F4E-C2B6-59C6440EBBE6}"/>
              </a:ext>
            </a:extLst>
          </p:cNvPr>
          <p:cNvCxnSpPr>
            <a:cxnSpLocks/>
          </p:cNvCxnSpPr>
          <p:nvPr/>
        </p:nvCxnSpPr>
        <p:spPr>
          <a:xfrm>
            <a:off x="6819899" y="3518366"/>
            <a:ext cx="1132657" cy="29387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AE6F37E-7E97-8624-B44F-6CF47F6B6151}"/>
                  </a:ext>
                </a:extLst>
              </p:cNvPr>
              <p:cNvSpPr txBox="1"/>
              <p:nvPr/>
            </p:nvSpPr>
            <p:spPr>
              <a:xfrm>
                <a:off x="5102290" y="1930067"/>
                <a:ext cx="6998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AE6F37E-7E97-8624-B44F-6CF47F6B6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290" y="1930067"/>
                <a:ext cx="69987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29B52D3-6357-ED73-1E0F-684235754C67}"/>
                  </a:ext>
                </a:extLst>
              </p:cNvPr>
              <p:cNvSpPr txBox="1"/>
              <p:nvPr/>
            </p:nvSpPr>
            <p:spPr>
              <a:xfrm>
                <a:off x="3391781" y="3672200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29B52D3-6357-ED73-1E0F-684235754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781" y="3672200"/>
                <a:ext cx="31290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787F094A-E698-720C-E9BD-B04F74CE01DA}"/>
              </a:ext>
            </a:extLst>
          </p:cNvPr>
          <p:cNvCxnSpPr>
            <a:cxnSpLocks/>
          </p:cNvCxnSpPr>
          <p:nvPr/>
        </p:nvCxnSpPr>
        <p:spPr>
          <a:xfrm>
            <a:off x="5847306" y="2867725"/>
            <a:ext cx="351411" cy="358162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382E5A75-0120-825F-E964-6C4DD3AFF919}"/>
                  </a:ext>
                </a:extLst>
              </p:cNvPr>
              <p:cNvSpPr txBox="1"/>
              <p:nvPr/>
            </p:nvSpPr>
            <p:spPr>
              <a:xfrm>
                <a:off x="7972578" y="3334741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382E5A75-0120-825F-E964-6C4DD3AFF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578" y="3334741"/>
                <a:ext cx="31290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3252203-78B0-4F2A-2D94-42AD28E58621}"/>
                  </a:ext>
                </a:extLst>
              </p:cNvPr>
              <p:cNvSpPr txBox="1"/>
              <p:nvPr/>
            </p:nvSpPr>
            <p:spPr>
              <a:xfrm>
                <a:off x="5030494" y="3543106"/>
                <a:ext cx="6880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𝐴𝑧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3252203-78B0-4F2A-2D94-42AD28E58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494" y="3543106"/>
                <a:ext cx="68800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EC684B15-D8E9-6717-8BC5-DEFC99D936F7}"/>
                  </a:ext>
                </a:extLst>
              </p:cNvPr>
              <p:cNvSpPr txBox="1"/>
              <p:nvPr/>
            </p:nvSpPr>
            <p:spPr>
              <a:xfrm>
                <a:off x="4594769" y="2821925"/>
                <a:ext cx="7026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𝐴𝑦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EC684B15-D8E9-6717-8BC5-DEFC99D93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769" y="2821925"/>
                <a:ext cx="702628" cy="276999"/>
              </a:xfrm>
              <a:prstGeom prst="rect">
                <a:avLst/>
              </a:prstGeom>
              <a:blipFill>
                <a:blip r:embed="rId1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C83A5F05-1137-19DB-9F4C-FD3D562F8686}"/>
              </a:ext>
            </a:extLst>
          </p:cNvPr>
          <p:cNvCxnSpPr>
            <a:cxnSpLocks/>
          </p:cNvCxnSpPr>
          <p:nvPr/>
        </p:nvCxnSpPr>
        <p:spPr>
          <a:xfrm>
            <a:off x="5358621" y="2762804"/>
            <a:ext cx="886084" cy="483305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8A1A04B-CA48-3A03-9E6A-6E719E7CC6E5}"/>
                  </a:ext>
                </a:extLst>
              </p:cNvPr>
              <p:cNvSpPr txBox="1"/>
              <p:nvPr/>
            </p:nvSpPr>
            <p:spPr>
              <a:xfrm>
                <a:off x="1895997" y="2472597"/>
                <a:ext cx="603563" cy="281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8A1A04B-CA48-3A03-9E6A-6E719E7CC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997" y="2472597"/>
                <a:ext cx="603563" cy="281424"/>
              </a:xfrm>
              <a:prstGeom prst="rect">
                <a:avLst/>
              </a:prstGeom>
              <a:blipFill>
                <a:blip r:embed="rId12"/>
                <a:stretch>
                  <a:fillRect l="-8333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4E1918A-0295-B969-6363-C842111755BE}"/>
                  </a:ext>
                </a:extLst>
              </p:cNvPr>
              <p:cNvSpPr txBox="1"/>
              <p:nvPr/>
            </p:nvSpPr>
            <p:spPr>
              <a:xfrm>
                <a:off x="7009776" y="2185639"/>
                <a:ext cx="487761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4E1918A-0295-B969-6363-C84211175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776" y="2185639"/>
                <a:ext cx="487761" cy="249299"/>
              </a:xfrm>
              <a:prstGeom prst="rect">
                <a:avLst/>
              </a:prstGeom>
              <a:blipFill>
                <a:blip r:embed="rId13"/>
                <a:stretch>
                  <a:fillRect l="-10256" r="-12821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1E7CC4B-F165-4143-54F4-15997B067B2E}"/>
                  </a:ext>
                </a:extLst>
              </p:cNvPr>
              <p:cNvSpPr txBox="1"/>
              <p:nvPr/>
            </p:nvSpPr>
            <p:spPr>
              <a:xfrm>
                <a:off x="3987579" y="3908333"/>
                <a:ext cx="51020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1E7CC4B-F165-4143-54F4-15997B067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579" y="3908333"/>
                <a:ext cx="510204" cy="249299"/>
              </a:xfrm>
              <a:prstGeom prst="rect">
                <a:avLst/>
              </a:prstGeom>
              <a:blipFill>
                <a:blip r:embed="rId14"/>
                <a:stretch>
                  <a:fillRect l="-7143" r="-11905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9A25A37-5478-23FF-E4B8-7F42AE97E0D8}"/>
                  </a:ext>
                </a:extLst>
              </p:cNvPr>
              <p:cNvSpPr txBox="1"/>
              <p:nvPr/>
            </p:nvSpPr>
            <p:spPr>
              <a:xfrm>
                <a:off x="8084258" y="3810699"/>
                <a:ext cx="612539" cy="253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2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9A25A37-5478-23FF-E4B8-7F42AE97E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258" y="3810699"/>
                <a:ext cx="612539" cy="253787"/>
              </a:xfrm>
              <a:prstGeom prst="rect">
                <a:avLst/>
              </a:prstGeom>
              <a:blipFill>
                <a:blip r:embed="rId15"/>
                <a:stretch>
                  <a:fillRect l="-6122" t="-4762" r="-10204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AE0DDBA-77D2-25B3-F925-C6268580B38C}"/>
                  </a:ext>
                </a:extLst>
              </p:cNvPr>
              <p:cNvSpPr txBox="1"/>
              <p:nvPr/>
            </p:nvSpPr>
            <p:spPr>
              <a:xfrm>
                <a:off x="3342787" y="5254940"/>
                <a:ext cx="183697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AE0DDBA-77D2-25B3-F925-C6268580B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787" y="5254940"/>
                <a:ext cx="1836978" cy="562846"/>
              </a:xfrm>
              <a:prstGeom prst="rect">
                <a:avLst/>
              </a:prstGeom>
              <a:blipFill>
                <a:blip r:embed="rId16"/>
                <a:stretch>
                  <a:fillRect l="-2055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403838F-20FA-8D26-0201-922CA4B8DA2B}"/>
                  </a:ext>
                </a:extLst>
              </p:cNvPr>
              <p:cNvSpPr txBox="1"/>
              <p:nvPr/>
            </p:nvSpPr>
            <p:spPr>
              <a:xfrm>
                <a:off x="6990482" y="5260638"/>
                <a:ext cx="188025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403838F-20FA-8D26-0201-922CA4B8D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482" y="5260638"/>
                <a:ext cx="1880258" cy="562846"/>
              </a:xfrm>
              <a:prstGeom prst="rect">
                <a:avLst/>
              </a:prstGeom>
              <a:blipFill>
                <a:blip r:embed="rId17"/>
                <a:stretch>
                  <a:fillRect l="-20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9BA33DD-EFEB-CB5E-D8FB-286C4811BCA2}"/>
                  </a:ext>
                </a:extLst>
              </p:cNvPr>
              <p:cNvSpPr txBox="1"/>
              <p:nvPr/>
            </p:nvSpPr>
            <p:spPr>
              <a:xfrm>
                <a:off x="6381931" y="50206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9BA33DD-EFEB-CB5E-D8FB-286C4811B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931" y="502063"/>
                <a:ext cx="367024" cy="249299"/>
              </a:xfrm>
              <a:prstGeom prst="rect">
                <a:avLst/>
              </a:prstGeom>
              <a:blipFill>
                <a:blip r:embed="rId18"/>
                <a:stretch>
                  <a:fillRect l="-10000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5F7A979-5B57-B625-7C49-F8558549BD66}"/>
                  </a:ext>
                </a:extLst>
              </p:cNvPr>
              <p:cNvSpPr txBox="1"/>
              <p:nvPr/>
            </p:nvSpPr>
            <p:spPr>
              <a:xfrm>
                <a:off x="2443411" y="2842528"/>
                <a:ext cx="25545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1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5F7A979-5B57-B625-7C49-F8558549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11" y="2842528"/>
                <a:ext cx="255455" cy="169277"/>
              </a:xfrm>
              <a:prstGeom prst="rect">
                <a:avLst/>
              </a:prstGeom>
              <a:blipFill>
                <a:blip r:embed="rId19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0EDCDE4-6BDE-9EC8-2909-7B4F908DDF50}"/>
                  </a:ext>
                </a:extLst>
              </p:cNvPr>
              <p:cNvSpPr txBox="1"/>
              <p:nvPr/>
            </p:nvSpPr>
            <p:spPr>
              <a:xfrm>
                <a:off x="7157790" y="2482873"/>
                <a:ext cx="28591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1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0EDCDE4-6BDE-9EC8-2909-7B4F908DD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790" y="2482873"/>
                <a:ext cx="285912" cy="169277"/>
              </a:xfrm>
              <a:prstGeom prst="rect">
                <a:avLst/>
              </a:prstGeom>
              <a:blipFill>
                <a:blip r:embed="rId20"/>
                <a:stretch>
                  <a:fillRect l="-16667" t="-14286" r="-4167" b="-3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128CD8C-BE91-0B65-C16B-A9DAD29E2E07}"/>
                  </a:ext>
                </a:extLst>
              </p:cNvPr>
              <p:cNvSpPr txBox="1"/>
              <p:nvPr/>
            </p:nvSpPr>
            <p:spPr>
              <a:xfrm>
                <a:off x="4199828" y="4245898"/>
                <a:ext cx="50654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1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128CD8C-BE91-0B65-C16B-A9DAD29E2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828" y="4245898"/>
                <a:ext cx="506549" cy="169277"/>
              </a:xfrm>
              <a:prstGeom prst="rect">
                <a:avLst/>
              </a:prstGeom>
              <a:blipFill>
                <a:blip r:embed="rId21"/>
                <a:stretch>
                  <a:fillRect l="-2439" r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A5AC47D-8C9C-069E-F736-852478023D5C}"/>
                  </a:ext>
                </a:extLst>
              </p:cNvPr>
              <p:cNvSpPr txBox="1"/>
              <p:nvPr/>
            </p:nvSpPr>
            <p:spPr>
              <a:xfrm>
                <a:off x="8323705" y="4245898"/>
                <a:ext cx="54502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1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A5AC47D-8C9C-069E-F736-852478023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705" y="4245898"/>
                <a:ext cx="545021" cy="169277"/>
              </a:xfrm>
              <a:prstGeom prst="rect">
                <a:avLst/>
              </a:prstGeom>
              <a:blipFill>
                <a:blip r:embed="rId22"/>
                <a:stretch>
                  <a:fillRect l="-2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B47FDC0-D009-98CA-5152-A1FDE7563C37}"/>
              </a:ext>
            </a:extLst>
          </p:cNvPr>
          <p:cNvSpPr txBox="1"/>
          <p:nvPr/>
        </p:nvSpPr>
        <p:spPr>
          <a:xfrm>
            <a:off x="2079712" y="2815095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B7B6640-29F3-0D36-8323-9242C1269085}"/>
              </a:ext>
            </a:extLst>
          </p:cNvPr>
          <p:cNvSpPr txBox="1"/>
          <p:nvPr/>
        </p:nvSpPr>
        <p:spPr>
          <a:xfrm>
            <a:off x="3818189" y="4207123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E7AD670-58DB-3992-D731-BCCA225065FD}"/>
              </a:ext>
            </a:extLst>
          </p:cNvPr>
          <p:cNvSpPr txBox="1"/>
          <p:nvPr/>
        </p:nvSpPr>
        <p:spPr>
          <a:xfrm>
            <a:off x="7956862" y="4220648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2622052-6F79-2F7A-977D-745F11283BCC}"/>
              </a:ext>
            </a:extLst>
          </p:cNvPr>
          <p:cNvSpPr txBox="1"/>
          <p:nvPr/>
        </p:nvSpPr>
        <p:spPr>
          <a:xfrm>
            <a:off x="6828291" y="2452826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4580B64-1B54-5F48-4EB3-37A779E4C209}"/>
                  </a:ext>
                </a:extLst>
              </p:cNvPr>
              <p:cNvSpPr txBox="1"/>
              <p:nvPr/>
            </p:nvSpPr>
            <p:spPr>
              <a:xfrm>
                <a:off x="4896931" y="290904"/>
                <a:ext cx="95513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4580B64-1B54-5F48-4EB3-37A779E4C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931" y="290904"/>
                <a:ext cx="955133" cy="249299"/>
              </a:xfrm>
              <a:prstGeom prst="rect">
                <a:avLst/>
              </a:prstGeom>
              <a:blipFill>
                <a:blip r:embed="rId23"/>
                <a:stretch>
                  <a:fillRect l="-3947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329DD2A-7771-5186-43F1-FBEEF35274D9}"/>
                  </a:ext>
                </a:extLst>
              </p:cNvPr>
              <p:cNvSpPr txBox="1"/>
              <p:nvPr/>
            </p:nvSpPr>
            <p:spPr>
              <a:xfrm>
                <a:off x="3992337" y="538948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329DD2A-7771-5186-43F1-FBEEF3527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337" y="538948"/>
                <a:ext cx="323743" cy="249299"/>
              </a:xfrm>
              <a:prstGeom prst="rect">
                <a:avLst/>
              </a:prstGeom>
              <a:blipFill>
                <a:blip r:embed="rId24"/>
                <a:stretch>
                  <a:fillRect l="-11538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B8B5C98-6C5D-9315-6432-9B111B0F35E2}"/>
              </a:ext>
            </a:extLst>
          </p:cNvPr>
          <p:cNvCxnSpPr/>
          <p:nvPr/>
        </p:nvCxnSpPr>
        <p:spPr>
          <a:xfrm>
            <a:off x="4489305" y="662477"/>
            <a:ext cx="17386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9880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CCC8F14-E861-D2EE-50D7-1C1BEDE139FF}"/>
              </a:ext>
            </a:extLst>
          </p:cNvPr>
          <p:cNvGrpSpPr/>
          <p:nvPr/>
        </p:nvGrpSpPr>
        <p:grpSpPr>
          <a:xfrm>
            <a:off x="2073758" y="2893281"/>
            <a:ext cx="6568755" cy="1044885"/>
            <a:chOff x="2073758" y="2893281"/>
            <a:chExt cx="6568755" cy="1044885"/>
          </a:xfrm>
        </p:grpSpPr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0BB878A3-A8FB-B1E4-100F-901247ACD63D}"/>
                </a:ext>
              </a:extLst>
            </p:cNvPr>
            <p:cNvSpPr/>
            <p:nvPr/>
          </p:nvSpPr>
          <p:spPr>
            <a:xfrm>
              <a:off x="3951886" y="33419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C8641401-9F40-4E7C-348F-28CE31A23302}"/>
                </a:ext>
              </a:extLst>
            </p:cNvPr>
            <p:cNvSpPr/>
            <p:nvPr/>
          </p:nvSpPr>
          <p:spPr>
            <a:xfrm>
              <a:off x="3867338" y="324118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840DA176-AAE2-3D94-5A69-DC0C3E33F74F}"/>
                </a:ext>
              </a:extLst>
            </p:cNvPr>
            <p:cNvSpPr/>
            <p:nvPr/>
          </p:nvSpPr>
          <p:spPr>
            <a:xfrm flipH="1">
              <a:off x="4442355" y="324118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1FF4F34B-C48A-4817-7DCD-DD38C7464BAB}"/>
                </a:ext>
              </a:extLst>
            </p:cNvPr>
            <p:cNvSpPr/>
            <p:nvPr/>
          </p:nvSpPr>
          <p:spPr>
            <a:xfrm>
              <a:off x="4160320" y="354313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3BF0C4DE-F64D-67D6-1A22-CA38F99A2C04}"/>
                </a:ext>
              </a:extLst>
            </p:cNvPr>
            <p:cNvSpPr/>
            <p:nvPr/>
          </p:nvSpPr>
          <p:spPr>
            <a:xfrm>
              <a:off x="4358103" y="3744292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EB2E517A-29AE-1D48-C7F1-070292E37696}"/>
                </a:ext>
              </a:extLst>
            </p:cNvPr>
            <p:cNvGrpSpPr/>
            <p:nvPr/>
          </p:nvGrpSpPr>
          <p:grpSpPr>
            <a:xfrm>
              <a:off x="3110356" y="3244085"/>
              <a:ext cx="647132" cy="666573"/>
              <a:chOff x="1000256" y="3453676"/>
              <a:chExt cx="647132" cy="666573"/>
            </a:xfrm>
          </p:grpSpPr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73A69434-35C5-89F3-22B7-5607EA52DDE5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B04A5F6B-9D4F-1AB7-8775-8E9D168606F7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9" name="左大かっこ 58">
                <a:extLst>
                  <a:ext uri="{FF2B5EF4-FFF2-40B4-BE49-F238E27FC236}">
                    <a16:creationId xmlns:a16="http://schemas.microsoft.com/office/drawing/2014/main" id="{F41D43A5-0F43-0AB3-DC5D-05E6E363C12C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0" name="左大かっこ 59">
                <a:extLst>
                  <a:ext uri="{FF2B5EF4-FFF2-40B4-BE49-F238E27FC236}">
                    <a16:creationId xmlns:a16="http://schemas.microsoft.com/office/drawing/2014/main" id="{7CEF0320-5287-63BC-FAF2-EE2774E664E4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73A9B194-ABA7-3544-CFBA-ADAD0960423A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4D1AEF99-8107-A9D8-1F84-24C241FF99B5}"/>
                    </a:ext>
                  </a:extLst>
                </p:cNvPr>
                <p:cNvSpPr txBox="1"/>
                <p:nvPr/>
              </p:nvSpPr>
              <p:spPr>
                <a:xfrm>
                  <a:off x="5275259" y="3282563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69B57323-1754-1716-9EFE-7E49CFC250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259" y="3282563"/>
                  <a:ext cx="422134" cy="5173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065BEDA-ED2E-1A0E-B1E9-9160E1731558}"/>
                </a:ext>
              </a:extLst>
            </p:cNvPr>
            <p:cNvSpPr/>
            <p:nvPr/>
          </p:nvSpPr>
          <p:spPr>
            <a:xfrm>
              <a:off x="4623663" y="323569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EF5FD94E-4122-5DC6-5AA7-FFB9026EECB8}"/>
                </a:ext>
              </a:extLst>
            </p:cNvPr>
            <p:cNvSpPr/>
            <p:nvPr/>
          </p:nvSpPr>
          <p:spPr>
            <a:xfrm flipH="1">
              <a:off x="5214902" y="323569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4445C2-170F-1B0A-448B-C734C030CC47}"/>
                    </a:ext>
                  </a:extLst>
                </p:cNvPr>
                <p:cNvSpPr txBox="1"/>
                <p:nvPr/>
              </p:nvSpPr>
              <p:spPr>
                <a:xfrm>
                  <a:off x="6441299" y="3282563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D87CE66-D36B-4F7A-BD5A-98654982C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299" y="3282563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4C43E6C-79F0-4C47-4CE2-877957725DA2}"/>
                    </a:ext>
                  </a:extLst>
                </p:cNvPr>
                <p:cNvSpPr txBox="1"/>
                <p:nvPr/>
              </p:nvSpPr>
              <p:spPr>
                <a:xfrm>
                  <a:off x="7524010" y="328084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789C658-BBF4-47AF-D57B-DFEA27F3F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4010" y="3280841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18330B0C-533C-991A-A9F0-4DDADFA2CF9C}"/>
                </a:ext>
              </a:extLst>
            </p:cNvPr>
            <p:cNvGrpSpPr/>
            <p:nvPr/>
          </p:nvGrpSpPr>
          <p:grpSpPr>
            <a:xfrm>
              <a:off x="2073758" y="3235691"/>
              <a:ext cx="674453" cy="666573"/>
              <a:chOff x="972457" y="2663064"/>
              <a:chExt cx="674453" cy="666573"/>
            </a:xfrm>
          </p:grpSpPr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F1708A47-DCEA-5453-6973-CA9B29AC5834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AE17BC11-5D50-4312-0FCC-DDFD872083E9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55" name="左大かっこ 54">
                  <a:extLst>
                    <a:ext uri="{FF2B5EF4-FFF2-40B4-BE49-F238E27FC236}">
                      <a16:creationId xmlns:a16="http://schemas.microsoft.com/office/drawing/2014/main" id="{5BEF2171-8881-7163-044B-80BFC4C9A7D9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56" name="左大かっこ 55">
                  <a:extLst>
                    <a:ext uri="{FF2B5EF4-FFF2-40B4-BE49-F238E27FC236}">
                      <a16:creationId xmlns:a16="http://schemas.microsoft.com/office/drawing/2014/main" id="{52A73DF5-2FB6-80DA-D398-41554C3A91D6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F2327E4-14EE-F07E-9181-08CCD275A74D}"/>
                    </a:ext>
                  </a:extLst>
                </p:cNvPr>
                <p:cNvSpPr txBox="1"/>
                <p:nvPr/>
              </p:nvSpPr>
              <p:spPr>
                <a:xfrm>
                  <a:off x="2734102" y="3300280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3F02BCF-E188-297F-E51D-F1BA9548A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102" y="3300280"/>
                  <a:ext cx="422134" cy="5173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0EFF032-03E9-C170-3D66-21B17BF8A8ED}"/>
                </a:ext>
              </a:extLst>
            </p:cNvPr>
            <p:cNvSpPr/>
            <p:nvPr/>
          </p:nvSpPr>
          <p:spPr>
            <a:xfrm>
              <a:off x="4657423" y="3311322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BFDC1C6-B94E-15F0-F0B9-3C3DD10A517C}"/>
                </a:ext>
              </a:extLst>
            </p:cNvPr>
            <p:cNvSpPr/>
            <p:nvPr/>
          </p:nvSpPr>
          <p:spPr>
            <a:xfrm>
              <a:off x="4660527" y="3510377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50EAB5-05FB-1213-F549-B2D8291E675B}"/>
                </a:ext>
              </a:extLst>
            </p:cNvPr>
            <p:cNvSpPr/>
            <p:nvPr/>
          </p:nvSpPr>
          <p:spPr>
            <a:xfrm>
              <a:off x="4655082" y="3719062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EC331694-139F-1E4E-720D-928C94EF2AD3}"/>
                </a:ext>
              </a:extLst>
            </p:cNvPr>
            <p:cNvGrpSpPr/>
            <p:nvPr/>
          </p:nvGrpSpPr>
          <p:grpSpPr>
            <a:xfrm>
              <a:off x="5700507" y="3244085"/>
              <a:ext cx="762933" cy="666573"/>
              <a:chOff x="4609280" y="1673723"/>
              <a:chExt cx="762933" cy="666573"/>
            </a:xfrm>
          </p:grpSpPr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2DBF21C3-41AD-C0BA-281C-1A4C8E3A475B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7991BFB5-02FD-21C3-83CD-17564D6F943C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4D37F340-4A6C-A36D-6E69-01BED8238C7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52" name="左大かっこ 51">
                  <a:extLst>
                    <a:ext uri="{FF2B5EF4-FFF2-40B4-BE49-F238E27FC236}">
                      <a16:creationId xmlns:a16="http://schemas.microsoft.com/office/drawing/2014/main" id="{1EEA84C1-7C9A-8439-3092-6360A10E5489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FCB7B1DA-B24C-930A-E016-86747BB12976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F8E509-9E9E-5266-E972-FC04BDEE3BDE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DFC39673-3C54-E22E-C776-2FEB3DD22123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61ED1D76-5509-9BB6-9325-16DD8BB1B7AB}"/>
                </a:ext>
              </a:extLst>
            </p:cNvPr>
            <p:cNvGrpSpPr/>
            <p:nvPr/>
          </p:nvGrpSpPr>
          <p:grpSpPr>
            <a:xfrm>
              <a:off x="6807588" y="3244085"/>
              <a:ext cx="762933" cy="666573"/>
              <a:chOff x="4609280" y="1673723"/>
              <a:chExt cx="762933" cy="666573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E2317CE-A19D-2084-9105-F47B1C1157B3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B7A8BA41-561F-BCBF-7397-04F732356C0B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44" name="左大かっこ 43">
                  <a:extLst>
                    <a:ext uri="{FF2B5EF4-FFF2-40B4-BE49-F238E27FC236}">
                      <a16:creationId xmlns:a16="http://schemas.microsoft.com/office/drawing/2014/main" id="{65B1FA79-30BE-CC61-A439-9BD9365500D6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45" name="左大かっこ 44">
                  <a:extLst>
                    <a:ext uri="{FF2B5EF4-FFF2-40B4-BE49-F238E27FC236}">
                      <a16:creationId xmlns:a16="http://schemas.microsoft.com/office/drawing/2014/main" id="{9574B79F-F96E-153E-E5A0-5C69F55A0A8B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42AC0BD6-5ECB-D8D7-FFEB-36BF9CB2EE1F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8D30FD53-5E31-7509-7F7E-51BC254E45FC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D09A4332-4FA9-D36B-E220-9E33B379C241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962C6D17-EC24-A881-A693-850679C66B6E}"/>
                </a:ext>
              </a:extLst>
            </p:cNvPr>
            <p:cNvGrpSpPr/>
            <p:nvPr/>
          </p:nvGrpSpPr>
          <p:grpSpPr>
            <a:xfrm>
              <a:off x="7879580" y="3246416"/>
              <a:ext cx="762933" cy="666573"/>
              <a:chOff x="4609280" y="1673723"/>
              <a:chExt cx="762933" cy="666573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EB442C76-1EFC-CFA7-986E-CB5649828D64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37B57F53-AB01-3DEB-9FF6-E6BAFA7A656C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37" name="左大かっこ 36">
                  <a:extLst>
                    <a:ext uri="{FF2B5EF4-FFF2-40B4-BE49-F238E27FC236}">
                      <a16:creationId xmlns:a16="http://schemas.microsoft.com/office/drawing/2014/main" id="{3D9FE3E0-7BC9-8890-B7D3-AA2DDE6B440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38" name="左大かっこ 37">
                  <a:extLst>
                    <a:ext uri="{FF2B5EF4-FFF2-40B4-BE49-F238E27FC236}">
                      <a16:creationId xmlns:a16="http://schemas.microsoft.com/office/drawing/2014/main" id="{ADAF7B3B-0EE7-9569-6352-04138793BE1F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20F4596F-3F8F-8372-F7B2-0B1492971271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A283FE9-9D48-C38B-6FAA-6C40A5A10FED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54FE08D-E795-53FC-A514-932C0AE3B78B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94DA8E3D-CF1F-FFD3-E8CE-68627A676ACD}"/>
                    </a:ext>
                  </a:extLst>
                </p:cNvPr>
                <p:cNvSpPr txBox="1"/>
                <p:nvPr/>
              </p:nvSpPr>
              <p:spPr>
                <a:xfrm>
                  <a:off x="3304190" y="2895545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𝑄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90B4E99-E2CD-0082-9EE3-A759F51870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190" y="2895545"/>
                  <a:ext cx="35182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48E0D07B-27DC-01AA-CDC9-9F5F782FCBAC}"/>
                    </a:ext>
                  </a:extLst>
                </p:cNvPr>
                <p:cNvSpPr txBox="1"/>
                <p:nvPr/>
              </p:nvSpPr>
              <p:spPr>
                <a:xfrm>
                  <a:off x="4003143" y="2913608"/>
                  <a:ext cx="3404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l-GR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𝛬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646BD9FA-5F4C-372E-2151-611FA09A42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143" y="2913608"/>
                  <a:ext cx="34047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15235968-D096-D609-8A22-D4309B59DBC3}"/>
                    </a:ext>
                  </a:extLst>
                </p:cNvPr>
                <p:cNvSpPr txBox="1"/>
                <p:nvPr/>
              </p:nvSpPr>
              <p:spPr>
                <a:xfrm>
                  <a:off x="2261529" y="2936381"/>
                  <a:ext cx="32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0C6967A8-DE8D-BD91-5623-0E1E50679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529" y="2936381"/>
                  <a:ext cx="32284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8F39AA38-A9A6-81D7-A896-6462311B2217}"/>
                    </a:ext>
                  </a:extLst>
                </p:cNvPr>
                <p:cNvSpPr txBox="1"/>
                <p:nvPr/>
              </p:nvSpPr>
              <p:spPr>
                <a:xfrm>
                  <a:off x="4775922" y="2893281"/>
                  <a:ext cx="444224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l-GR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200BBC2C-5BF0-4D5A-A6DB-94C9D0081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5922" y="2893281"/>
                  <a:ext cx="444224" cy="311560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597E9727-D461-D716-8DC2-DAA76A8F087B}"/>
                    </a:ext>
                  </a:extLst>
                </p:cNvPr>
                <p:cNvSpPr/>
                <p:nvPr/>
              </p:nvSpPr>
              <p:spPr>
                <a:xfrm>
                  <a:off x="5770349" y="2893621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18213C14-E027-ADC9-D055-AF70C5B306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349" y="2893621"/>
                  <a:ext cx="666913" cy="314702"/>
                </a:xfrm>
                <a:prstGeom prst="rect">
                  <a:avLst/>
                </a:prstGeom>
                <a:blipFill>
                  <a:blip r:embed="rId10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67055416-DF66-6C95-916E-8EE2498CBD8B}"/>
                    </a:ext>
                  </a:extLst>
                </p:cNvPr>
                <p:cNvSpPr/>
                <p:nvPr/>
              </p:nvSpPr>
              <p:spPr>
                <a:xfrm>
                  <a:off x="6859130" y="2898044"/>
                  <a:ext cx="666913" cy="3150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304215ED-834C-8601-1588-D49FE72B44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130" y="2898044"/>
                  <a:ext cx="666913" cy="315086"/>
                </a:xfrm>
                <a:prstGeom prst="rect">
                  <a:avLst/>
                </a:prstGeom>
                <a:blipFill>
                  <a:blip r:embed="rId11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8B1BAE74-191F-364B-94D4-02A58746257F}"/>
                    </a:ext>
                  </a:extLst>
                </p:cNvPr>
                <p:cNvSpPr/>
                <p:nvPr/>
              </p:nvSpPr>
              <p:spPr>
                <a:xfrm>
                  <a:off x="7927686" y="2911962"/>
                  <a:ext cx="666913" cy="3161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9DBF9059-3E85-610A-07B1-D9F0770D5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686" y="2911962"/>
                  <a:ext cx="666913" cy="316177"/>
                </a:xfrm>
                <a:prstGeom prst="rect">
                  <a:avLst/>
                </a:prstGeom>
                <a:blipFill>
                  <a:blip r:embed="rId12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E6DA97B6-94C5-BB1D-9036-47F866A6D1A2}"/>
                    </a:ext>
                  </a:extLst>
                </p:cNvPr>
                <p:cNvSpPr/>
                <p:nvPr/>
              </p:nvSpPr>
              <p:spPr>
                <a:xfrm>
                  <a:off x="3682206" y="3216766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E6DA97B6-94C5-BB1D-9036-47F866A6D1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2206" y="3216766"/>
                  <a:ext cx="666913" cy="31470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F46C5D10-FFDA-87A7-5E80-32C01CE6DCF3}"/>
                    </a:ext>
                  </a:extLst>
                </p:cNvPr>
                <p:cNvSpPr/>
                <p:nvPr/>
              </p:nvSpPr>
              <p:spPr>
                <a:xfrm>
                  <a:off x="4072871" y="3623464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F46C5D10-FFDA-87A7-5E80-32C01CE6DC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2871" y="3623464"/>
                  <a:ext cx="666913" cy="31470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18CFC0C1-6361-37F8-D2D0-9A2ED1D037FE}"/>
                    </a:ext>
                  </a:extLst>
                </p:cNvPr>
                <p:cNvSpPr/>
                <p:nvPr/>
              </p:nvSpPr>
              <p:spPr>
                <a:xfrm>
                  <a:off x="3884993" y="3401209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18CFC0C1-6361-37F8-D2D0-9A2ED1D037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4993" y="3401209"/>
                  <a:ext cx="666913" cy="31470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70163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BACF568-99A4-F7EE-6A1A-1A9DC2281252}"/>
              </a:ext>
            </a:extLst>
          </p:cNvPr>
          <p:cNvGrpSpPr/>
          <p:nvPr/>
        </p:nvGrpSpPr>
        <p:grpSpPr>
          <a:xfrm>
            <a:off x="2238131" y="1520728"/>
            <a:ext cx="5575970" cy="1231441"/>
            <a:chOff x="2238131" y="1520728"/>
            <a:chExt cx="5575970" cy="12314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A7098B80-D759-302D-3AED-39EC301AA4EA}"/>
                    </a:ext>
                  </a:extLst>
                </p:cNvPr>
                <p:cNvSpPr txBox="1"/>
                <p:nvPr/>
              </p:nvSpPr>
              <p:spPr>
                <a:xfrm>
                  <a:off x="5445768" y="1937907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C45C56F-BA60-8015-65D3-BAAA5617F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768" y="1937907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7067B8E3-2961-D550-C883-3F696D7753FB}"/>
                    </a:ext>
                  </a:extLst>
                </p:cNvPr>
                <p:cNvSpPr txBox="1"/>
                <p:nvPr/>
              </p:nvSpPr>
              <p:spPr>
                <a:xfrm>
                  <a:off x="6622288" y="193346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356D5131-9CC4-6C48-1F7A-E907C46BF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288" y="1933461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0CD4AC37-E120-911C-B64C-41814C0F0C82}"/>
                </a:ext>
              </a:extLst>
            </p:cNvPr>
            <p:cNvGrpSpPr/>
            <p:nvPr/>
          </p:nvGrpSpPr>
          <p:grpSpPr>
            <a:xfrm>
              <a:off x="2238131" y="1952279"/>
              <a:ext cx="540005" cy="799888"/>
              <a:chOff x="972452" y="2663064"/>
              <a:chExt cx="450004" cy="666573"/>
            </a:xfrm>
          </p:grpSpPr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EA7254E9-244E-809E-1752-9F4D60BFE574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379693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BCC4DD12-34E7-F846-3DF9-CF824FDC97D0}"/>
                  </a:ext>
                </a:extLst>
              </p:cNvPr>
              <p:cNvGrpSpPr/>
              <p:nvPr/>
            </p:nvGrpSpPr>
            <p:grpSpPr>
              <a:xfrm>
                <a:off x="972452" y="2663064"/>
                <a:ext cx="450004" cy="666573"/>
                <a:chOff x="1462419" y="107793"/>
                <a:chExt cx="240948" cy="356903"/>
              </a:xfrm>
            </p:grpSpPr>
            <p:sp>
              <p:nvSpPr>
                <p:cNvPr id="50" name="左大かっこ 49">
                  <a:extLst>
                    <a:ext uri="{FF2B5EF4-FFF2-40B4-BE49-F238E27FC236}">
                      <a16:creationId xmlns:a16="http://schemas.microsoft.com/office/drawing/2014/main" id="{2C7366BA-762B-1DF1-C0BE-8EC9FC4E8141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793DEF0D-5CC6-070E-D7F8-1C1E857B9BFC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A65795F9-B689-9FCD-665A-FAE221D3EB34}"/>
                    </a:ext>
                  </a:extLst>
                </p:cNvPr>
                <p:cNvSpPr txBox="1"/>
                <p:nvPr/>
              </p:nvSpPr>
              <p:spPr>
                <a:xfrm>
                  <a:off x="2728879" y="1943516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07A085AC-8C29-E513-4BC0-04673172E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79" y="1943516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DB424ED-A976-81E7-8555-D49924D8879B}"/>
                </a:ext>
              </a:extLst>
            </p:cNvPr>
            <p:cNvGrpSpPr/>
            <p:nvPr/>
          </p:nvGrpSpPr>
          <p:grpSpPr>
            <a:xfrm>
              <a:off x="5925587" y="1891733"/>
              <a:ext cx="646175" cy="799888"/>
              <a:chOff x="4609280" y="1673723"/>
              <a:chExt cx="538479" cy="666573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B6364BDE-5C6C-341C-7C7A-738B0D4D00C0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370025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E58195F6-4D3A-5BE9-C269-375D2540EFA9}"/>
                  </a:ext>
                </a:extLst>
              </p:cNvPr>
              <p:cNvGrpSpPr/>
              <p:nvPr/>
            </p:nvGrpSpPr>
            <p:grpSpPr>
              <a:xfrm>
                <a:off x="4697755" y="1673723"/>
                <a:ext cx="450004" cy="666573"/>
                <a:chOff x="1462419" y="107793"/>
                <a:chExt cx="240948" cy="356903"/>
              </a:xfrm>
            </p:grpSpPr>
            <p:sp>
              <p:nvSpPr>
                <p:cNvPr id="46" name="左大かっこ 45">
                  <a:extLst>
                    <a:ext uri="{FF2B5EF4-FFF2-40B4-BE49-F238E27FC236}">
                      <a16:creationId xmlns:a16="http://schemas.microsoft.com/office/drawing/2014/main" id="{44A95F9C-FDAA-F3F4-386E-968221A66E9B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7" name="左大かっこ 46">
                  <a:extLst>
                    <a:ext uri="{FF2B5EF4-FFF2-40B4-BE49-F238E27FC236}">
                      <a16:creationId xmlns:a16="http://schemas.microsoft.com/office/drawing/2014/main" id="{44344520-AC5E-65BC-1196-F8390F06E812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44" name="円/楕円 43">
                <a:extLst>
                  <a:ext uri="{FF2B5EF4-FFF2-40B4-BE49-F238E27FC236}">
                    <a16:creationId xmlns:a16="http://schemas.microsoft.com/office/drawing/2014/main" id="{35A5833E-32BF-068C-1536-4F0A08912A27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2F6C6A7C-3A76-1047-5EBB-42439C18D847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E86A16B-711B-A052-B494-53309B2F9556}"/>
                </a:ext>
              </a:extLst>
            </p:cNvPr>
            <p:cNvSpPr/>
            <p:nvPr/>
          </p:nvSpPr>
          <p:spPr>
            <a:xfrm>
              <a:off x="6069654" y="1964378"/>
              <a:ext cx="445576" cy="15984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F3F3583-3977-D214-E0FC-D61CF0691311}"/>
                </a:ext>
              </a:extLst>
            </p:cNvPr>
            <p:cNvGrpSpPr/>
            <p:nvPr/>
          </p:nvGrpSpPr>
          <p:grpSpPr>
            <a:xfrm>
              <a:off x="7156105" y="1891731"/>
              <a:ext cx="646175" cy="799888"/>
              <a:chOff x="4609280" y="1673723"/>
              <a:chExt cx="538479" cy="666573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E196EBD-FCB7-A4A0-9DAA-26121588CAC1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370025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72589471-0FC4-A1E3-729C-AA9F4F723D3A}"/>
                  </a:ext>
                </a:extLst>
              </p:cNvPr>
              <p:cNvGrpSpPr/>
              <p:nvPr/>
            </p:nvGrpSpPr>
            <p:grpSpPr>
              <a:xfrm>
                <a:off x="4697755" y="1673723"/>
                <a:ext cx="450004" cy="666573"/>
                <a:chOff x="1462419" y="107793"/>
                <a:chExt cx="240948" cy="356903"/>
              </a:xfrm>
            </p:grpSpPr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9EA87ED2-2571-6561-B189-F9C3579D5FB6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1" name="左大かっこ 40">
                  <a:extLst>
                    <a:ext uri="{FF2B5EF4-FFF2-40B4-BE49-F238E27FC236}">
                      <a16:creationId xmlns:a16="http://schemas.microsoft.com/office/drawing/2014/main" id="{54CFB8F4-1B3C-49F0-F90F-A29B2CC8E7B3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246AF01D-E953-2649-4296-90237998BAEC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1B461DBC-2D4F-9A22-250A-B109813190AE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75CC6A0-6903-B216-2666-F8BD615715F4}"/>
                </a:ext>
              </a:extLst>
            </p:cNvPr>
            <p:cNvSpPr/>
            <p:nvPr/>
          </p:nvSpPr>
          <p:spPr>
            <a:xfrm>
              <a:off x="7289539" y="1966586"/>
              <a:ext cx="445576" cy="15984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4593868-FC3D-1171-E217-F6003087CB46}"/>
                </a:ext>
              </a:extLst>
            </p:cNvPr>
            <p:cNvGrpSpPr/>
            <p:nvPr/>
          </p:nvGrpSpPr>
          <p:grpSpPr>
            <a:xfrm>
              <a:off x="3271824" y="1939163"/>
              <a:ext cx="2125901" cy="813006"/>
              <a:chOff x="2218520" y="1615969"/>
              <a:chExt cx="1771584" cy="677505"/>
            </a:xfrm>
          </p:grpSpPr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C3FBA3A-4B1A-79BA-E218-7E7EA0FD4C2D}"/>
                  </a:ext>
                </a:extLst>
              </p:cNvPr>
              <p:cNvSpPr/>
              <p:nvPr/>
            </p:nvSpPr>
            <p:spPr>
              <a:xfrm>
                <a:off x="3060050" y="1724799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84697247-47EB-51C5-F8B2-727BC3329197}"/>
                  </a:ext>
                </a:extLst>
              </p:cNvPr>
              <p:cNvSpPr/>
              <p:nvPr/>
            </p:nvSpPr>
            <p:spPr>
              <a:xfrm>
                <a:off x="3260171" y="191764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E9A22B1A-8A33-8C63-BDC3-499E9ACD2660}"/>
                  </a:ext>
                </a:extLst>
              </p:cNvPr>
              <p:cNvGrpSpPr/>
              <p:nvPr/>
            </p:nvGrpSpPr>
            <p:grpSpPr>
              <a:xfrm>
                <a:off x="2218520" y="1626901"/>
                <a:ext cx="647132" cy="666573"/>
                <a:chOff x="1000256" y="3453676"/>
                <a:chExt cx="647132" cy="666573"/>
              </a:xfrm>
            </p:grpSpPr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B816F2A5-660F-4921-3EF9-05F1C114B7C0}"/>
                    </a:ext>
                  </a:extLst>
                </p:cNvPr>
                <p:cNvSpPr/>
                <p:nvPr/>
              </p:nvSpPr>
              <p:spPr>
                <a:xfrm>
                  <a:off x="1250118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2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2A22BE35-B957-5DB3-6564-B4E2B444988D}"/>
                    </a:ext>
                  </a:extLst>
                </p:cNvPr>
                <p:cNvSpPr/>
                <p:nvPr/>
              </p:nvSpPr>
              <p:spPr>
                <a:xfrm>
                  <a:off x="1438122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3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3" name="左大かっこ 32">
                  <a:extLst>
                    <a:ext uri="{FF2B5EF4-FFF2-40B4-BE49-F238E27FC236}">
                      <a16:creationId xmlns:a16="http://schemas.microsoft.com/office/drawing/2014/main" id="{57C2357E-9847-1F05-EF9B-0DD7CE5FC0E2}"/>
                    </a:ext>
                  </a:extLst>
                </p:cNvPr>
                <p:cNvSpPr/>
                <p:nvPr/>
              </p:nvSpPr>
              <p:spPr>
                <a:xfrm>
                  <a:off x="1000256" y="3453676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4" name="左大かっこ 33">
                  <a:extLst>
                    <a:ext uri="{FF2B5EF4-FFF2-40B4-BE49-F238E27FC236}">
                      <a16:creationId xmlns:a16="http://schemas.microsoft.com/office/drawing/2014/main" id="{95C94165-7A1E-64BF-1449-295957DCCDBE}"/>
                    </a:ext>
                  </a:extLst>
                </p:cNvPr>
                <p:cNvSpPr/>
                <p:nvPr/>
              </p:nvSpPr>
              <p:spPr>
                <a:xfrm flipH="1">
                  <a:off x="1562000" y="345367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E365BC83-78C1-1DF1-24D0-303F94AA4D37}"/>
                    </a:ext>
                  </a:extLst>
                </p:cNvPr>
                <p:cNvSpPr/>
                <p:nvPr/>
              </p:nvSpPr>
              <p:spPr>
                <a:xfrm>
                  <a:off x="1060106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1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5" name="左大かっこ 24">
                <a:extLst>
                  <a:ext uri="{FF2B5EF4-FFF2-40B4-BE49-F238E27FC236}">
                    <a16:creationId xmlns:a16="http://schemas.microsoft.com/office/drawing/2014/main" id="{2427E6D8-6123-0271-F7D0-61B4F0B39BCB}"/>
                  </a:ext>
                </a:extLst>
              </p:cNvPr>
              <p:cNvSpPr/>
              <p:nvPr/>
            </p:nvSpPr>
            <p:spPr>
              <a:xfrm>
                <a:off x="3545252" y="1618508"/>
                <a:ext cx="85388" cy="46166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6" name="左大かっこ 25">
                <a:extLst>
                  <a:ext uri="{FF2B5EF4-FFF2-40B4-BE49-F238E27FC236}">
                    <a16:creationId xmlns:a16="http://schemas.microsoft.com/office/drawing/2014/main" id="{E262361D-5974-2A5F-DC2C-DB8C38EE06E6}"/>
                  </a:ext>
                </a:extLst>
              </p:cNvPr>
              <p:cNvSpPr/>
              <p:nvPr/>
            </p:nvSpPr>
            <p:spPr>
              <a:xfrm flipH="1">
                <a:off x="3904716" y="1618510"/>
                <a:ext cx="85388" cy="46166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5699DF7F-2644-30DB-6617-7C8E24C4C247}"/>
                  </a:ext>
                </a:extLst>
              </p:cNvPr>
              <p:cNvSpPr/>
              <p:nvPr/>
            </p:nvSpPr>
            <p:spPr>
              <a:xfrm>
                <a:off x="3579012" y="1694138"/>
                <a:ext cx="371313" cy="133200"/>
              </a:xfrm>
              <a:prstGeom prst="rect">
                <a:avLst/>
              </a:prstGeom>
              <a:solidFill>
                <a:srgbClr val="E11F5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906B9EF7-B106-8456-8247-23BF2A891926}"/>
                  </a:ext>
                </a:extLst>
              </p:cNvPr>
              <p:cNvSpPr/>
              <p:nvPr/>
            </p:nvSpPr>
            <p:spPr>
              <a:xfrm>
                <a:off x="3582116" y="1893193"/>
                <a:ext cx="368209" cy="133200"/>
              </a:xfrm>
              <a:prstGeom prst="rect">
                <a:avLst/>
              </a:prstGeom>
              <a:solidFill>
                <a:srgbClr val="E11F5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B647164B-6615-F295-46EE-6683F3175953}"/>
                  </a:ext>
                </a:extLst>
              </p:cNvPr>
              <p:cNvSpPr/>
              <p:nvPr/>
            </p:nvSpPr>
            <p:spPr>
              <a:xfrm>
                <a:off x="2995945" y="1615969"/>
                <a:ext cx="85387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059649B4-D647-1C87-13AE-8D8CDB835CA2}"/>
                  </a:ext>
                </a:extLst>
              </p:cNvPr>
              <p:cNvSpPr/>
              <p:nvPr/>
            </p:nvSpPr>
            <p:spPr>
              <a:xfrm flipH="1">
                <a:off x="3360562" y="1615971"/>
                <a:ext cx="85387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5997B0D7-F682-9D0F-3B67-A84DFF5E1726}"/>
                    </a:ext>
                  </a:extLst>
                </p:cNvPr>
                <p:cNvSpPr txBox="1"/>
                <p:nvPr/>
              </p:nvSpPr>
              <p:spPr>
                <a:xfrm>
                  <a:off x="3449398" y="1538476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7C93620-CBB1-BE0C-44EC-D27B1E2A0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9398" y="1538476"/>
                  <a:ext cx="386068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5BFBBBE1-BCBF-D236-D854-F1C247300822}"/>
                    </a:ext>
                  </a:extLst>
                </p:cNvPr>
                <p:cNvSpPr txBox="1"/>
                <p:nvPr/>
              </p:nvSpPr>
              <p:spPr>
                <a:xfrm>
                  <a:off x="4241538" y="1534310"/>
                  <a:ext cx="370743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ja-JP" sz="1680" i="1">
                            <a:latin typeface="Cambria Math" panose="02040503050406030204" pitchFamily="18" charset="0"/>
                          </a:rPr>
                          <m:t>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36F30184-BDF3-0148-6F60-841616140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1538" y="1534310"/>
                  <a:ext cx="370743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D5E5330-BAC4-CC4B-37C0-8E55F59B8766}"/>
                    </a:ext>
                  </a:extLst>
                </p:cNvPr>
                <p:cNvSpPr txBox="1"/>
                <p:nvPr/>
              </p:nvSpPr>
              <p:spPr>
                <a:xfrm>
                  <a:off x="2286790" y="1539224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D393E3A7-7282-FB18-7328-60CC1815C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790" y="1539224"/>
                  <a:ext cx="371127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C981144-93F5-DCC7-902E-C966D120FDFC}"/>
                    </a:ext>
                  </a:extLst>
                </p:cNvPr>
                <p:cNvSpPr txBox="1"/>
                <p:nvPr/>
              </p:nvSpPr>
              <p:spPr>
                <a:xfrm>
                  <a:off x="4871581" y="1531074"/>
                  <a:ext cx="490839" cy="3554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F1F19F7-29A7-7C32-C634-516FE56FB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581" y="1531074"/>
                  <a:ext cx="490839" cy="35541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ECCCACBB-F7A8-D28A-9DA6-29E9BA821B1B}"/>
                    </a:ext>
                  </a:extLst>
                </p:cNvPr>
                <p:cNvSpPr/>
                <p:nvPr/>
              </p:nvSpPr>
              <p:spPr>
                <a:xfrm>
                  <a:off x="5904048" y="1520728"/>
                  <a:ext cx="800296" cy="3592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8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EFD7701E-6694-8FAB-86F2-B53700D89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4048" y="1520728"/>
                  <a:ext cx="800296" cy="359201"/>
                </a:xfrm>
                <a:prstGeom prst="rect">
                  <a:avLst/>
                </a:prstGeom>
                <a:blipFill>
                  <a:blip r:embed="rId10"/>
                  <a:stretch>
                    <a:fillRect r="-9524"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67752FA8-5665-C2BC-A0D6-8BA6F53669CB}"/>
                    </a:ext>
                  </a:extLst>
                </p:cNvPr>
                <p:cNvSpPr/>
                <p:nvPr/>
              </p:nvSpPr>
              <p:spPr>
                <a:xfrm>
                  <a:off x="7013805" y="1525576"/>
                  <a:ext cx="800296" cy="3597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168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294B6483-E99F-5D55-47FE-7730133BB4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3805" y="1525576"/>
                  <a:ext cx="800296" cy="359714"/>
                </a:xfrm>
                <a:prstGeom prst="rect">
                  <a:avLst/>
                </a:prstGeom>
                <a:blipFill>
                  <a:blip r:embed="rId11"/>
                  <a:stretch>
                    <a:fillRect r="-9375"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762D16AB-0A71-913B-DAE2-B398AC40E9F3}"/>
                    </a:ext>
                  </a:extLst>
                </p:cNvPr>
                <p:cNvSpPr/>
                <p:nvPr/>
              </p:nvSpPr>
              <p:spPr>
                <a:xfrm>
                  <a:off x="3973153" y="1878414"/>
                  <a:ext cx="800296" cy="3592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762D16AB-0A71-913B-DAE2-B398AC40E9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153" y="1878414"/>
                  <a:ext cx="800296" cy="35920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A3D5DDE9-B193-9194-F9E4-786634177F97}"/>
                    </a:ext>
                  </a:extLst>
                </p:cNvPr>
                <p:cNvSpPr/>
                <p:nvPr/>
              </p:nvSpPr>
              <p:spPr>
                <a:xfrm>
                  <a:off x="4225512" y="2128372"/>
                  <a:ext cx="800296" cy="3592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A3D5DDE9-B193-9194-F9E4-786634177F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5512" y="2128372"/>
                  <a:ext cx="800296" cy="35920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6665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670122-7194-D256-5B80-B16917AFB58C}"/>
              </a:ext>
            </a:extLst>
          </p:cNvPr>
          <p:cNvGrpSpPr/>
          <p:nvPr/>
        </p:nvGrpSpPr>
        <p:grpSpPr>
          <a:xfrm>
            <a:off x="4661436" y="1531904"/>
            <a:ext cx="4184587" cy="747256"/>
            <a:chOff x="4661436" y="1531904"/>
            <a:chExt cx="4184587" cy="74725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F9C2665-20E0-398F-DFEF-0296DDDD759B}"/>
                </a:ext>
              </a:extLst>
            </p:cNvPr>
            <p:cNvGrpSpPr/>
            <p:nvPr/>
          </p:nvGrpSpPr>
          <p:grpSpPr>
            <a:xfrm>
              <a:off x="6227078" y="1599218"/>
              <a:ext cx="481952" cy="666573"/>
              <a:chOff x="6582673" y="1895026"/>
              <a:chExt cx="481952" cy="666573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7FF41A42-A341-CB5B-DE7E-34A28A5475D6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AC5531B1-0B9E-0280-1E8C-AB1BC5F8644C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C431373C-7BA7-E116-03FA-E878D8CF7379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D6C6F73B-F0BD-DE1A-0A4C-4C21C97F5325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28" name="グループ化 27">
                  <a:extLst>
                    <a:ext uri="{FF2B5EF4-FFF2-40B4-BE49-F238E27FC236}">
                      <a16:creationId xmlns:a16="http://schemas.microsoft.com/office/drawing/2014/main" id="{17F0B436-C27A-CD27-27FB-079D2A686ED4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9" name="左大かっこ 28">
                    <a:extLst>
                      <a:ext uri="{FF2B5EF4-FFF2-40B4-BE49-F238E27FC236}">
                        <a16:creationId xmlns:a16="http://schemas.microsoft.com/office/drawing/2014/main" id="{BEBADB35-D79D-AE4D-CB40-BA9BCFCD0780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30" name="左大かっこ 29">
                    <a:extLst>
                      <a:ext uri="{FF2B5EF4-FFF2-40B4-BE49-F238E27FC236}">
                        <a16:creationId xmlns:a16="http://schemas.microsoft.com/office/drawing/2014/main" id="{8120897D-29DE-5CFD-E441-E21BB5D4A23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D247B1-BA69-101E-BA57-142A5D1859F2}"/>
                </a:ext>
              </a:extLst>
            </p:cNvPr>
            <p:cNvSpPr/>
            <p:nvPr/>
          </p:nvSpPr>
          <p:spPr>
            <a:xfrm>
              <a:off x="5253796" y="166442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2047358A-47F0-9FFA-1BFB-1689DBA5AF18}"/>
                </a:ext>
              </a:extLst>
            </p:cNvPr>
            <p:cNvGrpSpPr/>
            <p:nvPr/>
          </p:nvGrpSpPr>
          <p:grpSpPr>
            <a:xfrm>
              <a:off x="5449562" y="1606146"/>
              <a:ext cx="447338" cy="219730"/>
              <a:chOff x="5010117" y="1088163"/>
              <a:chExt cx="447338" cy="219730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227F570-A252-6499-11B3-B54D0B3EA33C}"/>
                  </a:ext>
                </a:extLst>
              </p:cNvPr>
              <p:cNvSpPr/>
              <p:nvPr/>
            </p:nvSpPr>
            <p:spPr>
              <a:xfrm rot="5400000">
                <a:off x="5162795" y="99803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1FB8DD44-0838-B853-CB4D-6E7FD8067CA7}"/>
                  </a:ext>
                </a:extLst>
              </p:cNvPr>
              <p:cNvSpPr/>
              <p:nvPr/>
            </p:nvSpPr>
            <p:spPr>
              <a:xfrm flipH="1">
                <a:off x="5384325" y="1088163"/>
                <a:ext cx="73130" cy="21973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4E4FA47A-17EE-E078-930A-3CBD45464DF9}"/>
                  </a:ext>
                </a:extLst>
              </p:cNvPr>
              <p:cNvSpPr/>
              <p:nvPr/>
            </p:nvSpPr>
            <p:spPr>
              <a:xfrm>
                <a:off x="5010117" y="1097073"/>
                <a:ext cx="73130" cy="2108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4EEE002-5E47-56CC-76CD-3D6CD15693EB}"/>
                </a:ext>
              </a:extLst>
            </p:cNvPr>
            <p:cNvSpPr/>
            <p:nvPr/>
          </p:nvSpPr>
          <p:spPr>
            <a:xfrm>
              <a:off x="5209205" y="161258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6DECF5CF-58A4-FB92-B59C-342823EAB485}"/>
                </a:ext>
              </a:extLst>
            </p:cNvPr>
            <p:cNvSpPr/>
            <p:nvPr/>
          </p:nvSpPr>
          <p:spPr>
            <a:xfrm flipH="1">
              <a:off x="5338763" y="161258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5FBC84B-A963-F8E7-0D8A-EA96C5850F0D}"/>
                    </a:ext>
                  </a:extLst>
                </p:cNvPr>
                <p:cNvSpPr txBox="1"/>
                <p:nvPr/>
              </p:nvSpPr>
              <p:spPr>
                <a:xfrm>
                  <a:off x="5877523" y="153190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5FBC84B-A963-F8E7-0D8A-EA96C5850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7523" y="153190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42B4AA4-A1AB-002E-553C-75B877F53ED3}"/>
                </a:ext>
              </a:extLst>
            </p:cNvPr>
            <p:cNvSpPr txBox="1"/>
            <p:nvPr/>
          </p:nvSpPr>
          <p:spPr>
            <a:xfrm>
              <a:off x="7603119" y="1548877"/>
              <a:ext cx="1242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Rank 1 </a:t>
              </a:r>
              <a:r>
                <a:rPr kumimoji="1" lang="en-US" altLang="ja-JP" sz="1200">
                  <a:latin typeface="Meiryo" panose="020B0604030504040204" pitchFamily="34" charset="-128"/>
                  <a:ea typeface="Meiryo" panose="020B0604030504040204" pitchFamily="34" charset="-128"/>
                </a:rPr>
                <a:t>Matrix</a:t>
              </a:r>
              <a:endPara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B253F8FC-CD28-858C-E58F-893423DB82C7}"/>
                </a:ext>
              </a:extLst>
            </p:cNvPr>
            <p:cNvSpPr/>
            <p:nvPr/>
          </p:nvSpPr>
          <p:spPr>
            <a:xfrm>
              <a:off x="7106027" y="170905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6BDEE23-B37A-D348-953C-8A4BD6D575DC}"/>
                </a:ext>
              </a:extLst>
            </p:cNvPr>
            <p:cNvGrpSpPr/>
            <p:nvPr/>
          </p:nvGrpSpPr>
          <p:grpSpPr>
            <a:xfrm>
              <a:off x="7021479" y="1608252"/>
              <a:ext cx="481952" cy="666573"/>
              <a:chOff x="2993085" y="107794"/>
              <a:chExt cx="258051" cy="356903"/>
            </a:xfrm>
          </p:grpSpPr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AC6C53FE-16A3-910C-8B87-6E6F670DC1AC}"/>
                  </a:ext>
                </a:extLst>
              </p:cNvPr>
              <p:cNvSpPr/>
              <p:nvPr/>
            </p:nvSpPr>
            <p:spPr>
              <a:xfrm>
                <a:off x="299308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左大かっこ 19">
                <a:extLst>
                  <a:ext uri="{FF2B5EF4-FFF2-40B4-BE49-F238E27FC236}">
                    <a16:creationId xmlns:a16="http://schemas.microsoft.com/office/drawing/2014/main" id="{324D3A9A-D6CB-5BF1-2F30-9876942FB9AF}"/>
                  </a:ext>
                </a:extLst>
              </p:cNvPr>
              <p:cNvSpPr/>
              <p:nvPr/>
            </p:nvSpPr>
            <p:spPr>
              <a:xfrm flipH="1">
                <a:off x="3205417" y="107795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044BCF54-0DEE-C4F8-9F62-2FACDE98299B}"/>
                </a:ext>
              </a:extLst>
            </p:cNvPr>
            <p:cNvSpPr/>
            <p:nvPr/>
          </p:nvSpPr>
          <p:spPr>
            <a:xfrm>
              <a:off x="7106027" y="191020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BA49552-A6EC-3B1B-6E4C-9B69B2002978}"/>
                </a:ext>
              </a:extLst>
            </p:cNvPr>
            <p:cNvSpPr/>
            <p:nvPr/>
          </p:nvSpPr>
          <p:spPr>
            <a:xfrm>
              <a:off x="7106027" y="211136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5558D5B6-2145-AD3B-253A-D864BDE1ECE5}"/>
                </a:ext>
              </a:extLst>
            </p:cNvPr>
            <p:cNvSpPr/>
            <p:nvPr/>
          </p:nvSpPr>
          <p:spPr>
            <a:xfrm>
              <a:off x="7314461" y="170905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3B34B3BC-5017-9526-1D66-10B9264990B4}"/>
                </a:ext>
              </a:extLst>
            </p:cNvPr>
            <p:cNvSpPr/>
            <p:nvPr/>
          </p:nvSpPr>
          <p:spPr>
            <a:xfrm>
              <a:off x="7314461" y="191020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49103B83-DC8C-C03C-58C5-461030167FD4}"/>
                </a:ext>
              </a:extLst>
            </p:cNvPr>
            <p:cNvSpPr/>
            <p:nvPr/>
          </p:nvSpPr>
          <p:spPr>
            <a:xfrm>
              <a:off x="7314461" y="211136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088C4B-8D3F-71D5-4E4E-C404D2E159A4}"/>
                    </a:ext>
                  </a:extLst>
                </p:cNvPr>
                <p:cNvSpPr txBox="1"/>
                <p:nvPr/>
              </p:nvSpPr>
              <p:spPr>
                <a:xfrm>
                  <a:off x="6651337" y="153696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088C4B-8D3F-71D5-4E4E-C404D2E15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337" y="153696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C35BB451-5907-6F01-52DF-1F4C47A20D1B}"/>
                </a:ext>
              </a:extLst>
            </p:cNvPr>
            <p:cNvSpPr/>
            <p:nvPr/>
          </p:nvSpPr>
          <p:spPr>
            <a:xfrm>
              <a:off x="4661436" y="160819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v2</a:t>
              </a:r>
              <a:endParaRPr kumimoji="1" lang="ja-JP" altLang="en-US" sz="16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52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8755F4BA-0AE3-7E60-4606-265C8DB243FC}"/>
              </a:ext>
            </a:extLst>
          </p:cNvPr>
          <p:cNvGrpSpPr/>
          <p:nvPr/>
        </p:nvGrpSpPr>
        <p:grpSpPr>
          <a:xfrm>
            <a:off x="4602778" y="1989671"/>
            <a:ext cx="235915" cy="233212"/>
            <a:chOff x="4163876" y="2548857"/>
            <a:chExt cx="196596" cy="194343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D0DF3325-6E41-8315-ADB1-551AFD2478D9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3F0D116D-3C44-2180-10D5-77C2C9A60ADA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E7E67D59-D074-63BE-BFC4-8C076FA32F60}"/>
              </a:ext>
            </a:extLst>
          </p:cNvPr>
          <p:cNvGrpSpPr/>
          <p:nvPr/>
        </p:nvGrpSpPr>
        <p:grpSpPr>
          <a:xfrm>
            <a:off x="2889931" y="1958933"/>
            <a:ext cx="578342" cy="799888"/>
            <a:chOff x="1462419" y="107793"/>
            <a:chExt cx="258051" cy="356903"/>
          </a:xfrm>
        </p:grpSpPr>
        <p:sp>
          <p:nvSpPr>
            <p:cNvPr id="105" name="左大かっこ 104">
              <a:extLst>
                <a:ext uri="{FF2B5EF4-FFF2-40B4-BE49-F238E27FC236}">
                  <a16:creationId xmlns:a16="http://schemas.microsoft.com/office/drawing/2014/main" id="{17F31D78-A7B7-BCAA-9BDB-998A1A3F6BC7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6" name="左大かっこ 105">
              <a:extLst>
                <a:ext uri="{FF2B5EF4-FFF2-40B4-BE49-F238E27FC236}">
                  <a16:creationId xmlns:a16="http://schemas.microsoft.com/office/drawing/2014/main" id="{DF86B00D-D2E0-9C7A-BDFF-BC72C43A22B4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F23FF647-4DA0-B172-8186-CD575813BC84}"/>
              </a:ext>
            </a:extLst>
          </p:cNvPr>
          <p:cNvSpPr/>
          <p:nvPr/>
        </p:nvSpPr>
        <p:spPr>
          <a:xfrm rot="5400000">
            <a:off x="3095254" y="1863627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0CF882B8-E1DB-ADBD-8455-DFC7A3E17200}"/>
              </a:ext>
            </a:extLst>
          </p:cNvPr>
          <p:cNvSpPr/>
          <p:nvPr/>
        </p:nvSpPr>
        <p:spPr>
          <a:xfrm rot="5400000">
            <a:off x="3087851" y="2122214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A677757E-6410-5200-9E4B-C9A9EB9501A3}"/>
              </a:ext>
            </a:extLst>
          </p:cNvPr>
          <p:cNvSpPr/>
          <p:nvPr/>
        </p:nvSpPr>
        <p:spPr>
          <a:xfrm rot="5400000">
            <a:off x="3093694" y="2382360"/>
            <a:ext cx="164160" cy="47020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E078DFFC-1C25-0505-14EE-5F20FD96DFBC}"/>
              </a:ext>
            </a:extLst>
          </p:cNvPr>
          <p:cNvSpPr/>
          <p:nvPr/>
        </p:nvSpPr>
        <p:spPr>
          <a:xfrm>
            <a:off x="3631309" y="1975836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1" name="左大かっこ 110">
            <a:extLst>
              <a:ext uri="{FF2B5EF4-FFF2-40B4-BE49-F238E27FC236}">
                <a16:creationId xmlns:a16="http://schemas.microsoft.com/office/drawing/2014/main" id="{EBFCFF79-AFEC-9806-5C7F-B5189BB187B9}"/>
              </a:ext>
            </a:extLst>
          </p:cNvPr>
          <p:cNvSpPr/>
          <p:nvPr/>
        </p:nvSpPr>
        <p:spPr>
          <a:xfrm>
            <a:off x="3551247" y="1946903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2" name="左大かっこ 111">
            <a:extLst>
              <a:ext uri="{FF2B5EF4-FFF2-40B4-BE49-F238E27FC236}">
                <a16:creationId xmlns:a16="http://schemas.microsoft.com/office/drawing/2014/main" id="{598379B7-6AA1-DD79-F263-8D6A9E08180E}"/>
              </a:ext>
            </a:extLst>
          </p:cNvPr>
          <p:cNvSpPr/>
          <p:nvPr/>
        </p:nvSpPr>
        <p:spPr>
          <a:xfrm flipH="1">
            <a:off x="3773363" y="1946906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8B024D7F-36FD-626B-2ED5-B8DDBE9DBF06}"/>
                  </a:ext>
                </a:extLst>
              </p:cNvPr>
              <p:cNvSpPr txBox="1"/>
              <p:nvPr/>
            </p:nvSpPr>
            <p:spPr>
              <a:xfrm>
                <a:off x="3944866" y="190172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8B024D7F-36FD-626B-2ED5-B8DDBE9DB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866" y="190172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C4E29157-0329-9120-D0B8-CA27C0A9DB38}"/>
              </a:ext>
            </a:extLst>
          </p:cNvPr>
          <p:cNvGrpSpPr/>
          <p:nvPr/>
        </p:nvGrpSpPr>
        <p:grpSpPr>
          <a:xfrm>
            <a:off x="4608984" y="2246531"/>
            <a:ext cx="235915" cy="233212"/>
            <a:chOff x="4163876" y="2548857"/>
            <a:chExt cx="196596" cy="19434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524FC8F0-5F84-028A-E26F-E68127B4117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3AA95CC-C97B-8DA7-C881-B89E113F762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0C5B7A43-6E24-99EE-E983-9AED1D10D05F}"/>
              </a:ext>
            </a:extLst>
          </p:cNvPr>
          <p:cNvGrpSpPr/>
          <p:nvPr/>
        </p:nvGrpSpPr>
        <p:grpSpPr>
          <a:xfrm>
            <a:off x="4615191" y="2503391"/>
            <a:ext cx="235915" cy="233212"/>
            <a:chOff x="4163876" y="2548857"/>
            <a:chExt cx="196596" cy="194343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0E5C9F92-CB35-F076-BCA4-3F812739245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CCFD4D59-DCD2-8ECA-4D68-69083672990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20" name="左大かっこ 119">
            <a:extLst>
              <a:ext uri="{FF2B5EF4-FFF2-40B4-BE49-F238E27FC236}">
                <a16:creationId xmlns:a16="http://schemas.microsoft.com/office/drawing/2014/main" id="{AFA93B23-1ADF-E6D8-5774-9EB15FC29CC6}"/>
              </a:ext>
            </a:extLst>
          </p:cNvPr>
          <p:cNvSpPr/>
          <p:nvPr/>
        </p:nvSpPr>
        <p:spPr>
          <a:xfrm>
            <a:off x="4552273" y="193671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1" name="左大かっこ 120">
            <a:extLst>
              <a:ext uri="{FF2B5EF4-FFF2-40B4-BE49-F238E27FC236}">
                <a16:creationId xmlns:a16="http://schemas.microsoft.com/office/drawing/2014/main" id="{7005BDDA-3C4B-EF12-062C-5287138A2DFD}"/>
              </a:ext>
            </a:extLst>
          </p:cNvPr>
          <p:cNvSpPr/>
          <p:nvPr/>
        </p:nvSpPr>
        <p:spPr>
          <a:xfrm flipH="1">
            <a:off x="4796502" y="193671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2" name="左大かっこ 121">
            <a:extLst>
              <a:ext uri="{FF2B5EF4-FFF2-40B4-BE49-F238E27FC236}">
                <a16:creationId xmlns:a16="http://schemas.microsoft.com/office/drawing/2014/main" id="{7A3EC1D0-D6DC-7C43-DE62-C4DEB25776DF}"/>
              </a:ext>
            </a:extLst>
          </p:cNvPr>
          <p:cNvSpPr/>
          <p:nvPr/>
        </p:nvSpPr>
        <p:spPr>
          <a:xfrm>
            <a:off x="7936599" y="1975070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3" name="左大かっこ 122">
            <a:extLst>
              <a:ext uri="{FF2B5EF4-FFF2-40B4-BE49-F238E27FC236}">
                <a16:creationId xmlns:a16="http://schemas.microsoft.com/office/drawing/2014/main" id="{BE6BAFA9-AF31-9C60-E954-1329CE7D585E}"/>
              </a:ext>
            </a:extLst>
          </p:cNvPr>
          <p:cNvSpPr/>
          <p:nvPr/>
        </p:nvSpPr>
        <p:spPr>
          <a:xfrm flipH="1">
            <a:off x="8158715" y="1975072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5F931F0E-9A42-28A0-66CC-41B93228785F}"/>
                  </a:ext>
                </a:extLst>
              </p:cNvPr>
              <p:cNvSpPr txBox="1"/>
              <p:nvPr/>
            </p:nvSpPr>
            <p:spPr>
              <a:xfrm>
                <a:off x="8330218" y="192989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5F931F0E-9A42-28A0-66CC-41B932287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218" y="1929893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左大かっこ 124">
            <a:extLst>
              <a:ext uri="{FF2B5EF4-FFF2-40B4-BE49-F238E27FC236}">
                <a16:creationId xmlns:a16="http://schemas.microsoft.com/office/drawing/2014/main" id="{25403AD4-68C0-2F53-11FA-31C456A4AD22}"/>
              </a:ext>
            </a:extLst>
          </p:cNvPr>
          <p:cNvSpPr/>
          <p:nvPr/>
        </p:nvSpPr>
        <p:spPr>
          <a:xfrm>
            <a:off x="8966676" y="195725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6" name="左大かっこ 125">
            <a:extLst>
              <a:ext uri="{FF2B5EF4-FFF2-40B4-BE49-F238E27FC236}">
                <a16:creationId xmlns:a16="http://schemas.microsoft.com/office/drawing/2014/main" id="{24B3DB37-35D8-132C-6793-162E7DF24383}"/>
              </a:ext>
            </a:extLst>
          </p:cNvPr>
          <p:cNvSpPr/>
          <p:nvPr/>
        </p:nvSpPr>
        <p:spPr>
          <a:xfrm flipH="1">
            <a:off x="9162137" y="1957254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7" name="円/楕円 126">
            <a:extLst>
              <a:ext uri="{FF2B5EF4-FFF2-40B4-BE49-F238E27FC236}">
                <a16:creationId xmlns:a16="http://schemas.microsoft.com/office/drawing/2014/main" id="{4DD3E438-364B-131F-D6C7-087797BF9A98}"/>
              </a:ext>
            </a:extLst>
          </p:cNvPr>
          <p:cNvSpPr/>
          <p:nvPr/>
        </p:nvSpPr>
        <p:spPr>
          <a:xfrm>
            <a:off x="8048591" y="204896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E6E1DAC5-82A7-9543-24A0-A888C74ED996}"/>
              </a:ext>
            </a:extLst>
          </p:cNvPr>
          <p:cNvSpPr/>
          <p:nvPr/>
        </p:nvSpPr>
        <p:spPr>
          <a:xfrm>
            <a:off x="8048591" y="229034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0B820CD3-1357-33C5-EEE6-3CC620339B0D}"/>
              </a:ext>
            </a:extLst>
          </p:cNvPr>
          <p:cNvGrpSpPr/>
          <p:nvPr/>
        </p:nvGrpSpPr>
        <p:grpSpPr>
          <a:xfrm>
            <a:off x="7275279" y="1987100"/>
            <a:ext cx="554486" cy="799888"/>
            <a:chOff x="1462419" y="107793"/>
            <a:chExt cx="247407" cy="356903"/>
          </a:xfrm>
        </p:grpSpPr>
        <p:sp>
          <p:nvSpPr>
            <p:cNvPr id="130" name="左大かっこ 129">
              <a:extLst>
                <a:ext uri="{FF2B5EF4-FFF2-40B4-BE49-F238E27FC236}">
                  <a16:creationId xmlns:a16="http://schemas.microsoft.com/office/drawing/2014/main" id="{4D2D7077-ACC2-131F-BC90-0EA8DABF73B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1" name="左大かっこ 130">
              <a:extLst>
                <a:ext uri="{FF2B5EF4-FFF2-40B4-BE49-F238E27FC236}">
                  <a16:creationId xmlns:a16="http://schemas.microsoft.com/office/drawing/2014/main" id="{DCBD000B-F648-FF9A-FAB1-836491E2CCC9}"/>
                </a:ext>
              </a:extLst>
            </p:cNvPr>
            <p:cNvSpPr/>
            <p:nvPr/>
          </p:nvSpPr>
          <p:spPr>
            <a:xfrm flipH="1">
              <a:off x="1664107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2D02DC94-5947-99BE-DBB4-2BC12D05FFE5}"/>
              </a:ext>
            </a:extLst>
          </p:cNvPr>
          <p:cNvSpPr/>
          <p:nvPr/>
        </p:nvSpPr>
        <p:spPr>
          <a:xfrm>
            <a:off x="7347985" y="203310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114A0025-8381-EA06-AC1C-F5A265DA829E}"/>
              </a:ext>
            </a:extLst>
          </p:cNvPr>
          <p:cNvSpPr/>
          <p:nvPr/>
        </p:nvSpPr>
        <p:spPr>
          <a:xfrm>
            <a:off x="7594579" y="203310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3686A5CE-E43B-04F5-99C4-74D9C21F6E82}"/>
              </a:ext>
            </a:extLst>
          </p:cNvPr>
          <p:cNvSpPr/>
          <p:nvPr/>
        </p:nvSpPr>
        <p:spPr>
          <a:xfrm>
            <a:off x="9036768" y="2015073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40A32C72-BA2F-6ECE-3E74-5D368F85307B}"/>
              </a:ext>
            </a:extLst>
          </p:cNvPr>
          <p:cNvSpPr/>
          <p:nvPr/>
        </p:nvSpPr>
        <p:spPr>
          <a:xfrm>
            <a:off x="8810855" y="205013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6" name="左大かっこ 135">
            <a:extLst>
              <a:ext uri="{FF2B5EF4-FFF2-40B4-BE49-F238E27FC236}">
                <a16:creationId xmlns:a16="http://schemas.microsoft.com/office/drawing/2014/main" id="{14AA85F0-C907-4238-5682-B84CEDC585F4}"/>
              </a:ext>
            </a:extLst>
          </p:cNvPr>
          <p:cNvSpPr/>
          <p:nvPr/>
        </p:nvSpPr>
        <p:spPr>
          <a:xfrm>
            <a:off x="9773822" y="1951099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左大かっこ 136">
            <a:extLst>
              <a:ext uri="{FF2B5EF4-FFF2-40B4-BE49-F238E27FC236}">
                <a16:creationId xmlns:a16="http://schemas.microsoft.com/office/drawing/2014/main" id="{10CC98BB-7E07-4B46-FA4C-8D74F7A7F8B4}"/>
              </a:ext>
            </a:extLst>
          </p:cNvPr>
          <p:cNvSpPr/>
          <p:nvPr/>
        </p:nvSpPr>
        <p:spPr>
          <a:xfrm flipH="1">
            <a:off x="9969283" y="195110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E66B4F61-8FEE-6B32-F96C-A527C6E3D3F1}"/>
              </a:ext>
            </a:extLst>
          </p:cNvPr>
          <p:cNvSpPr/>
          <p:nvPr/>
        </p:nvSpPr>
        <p:spPr>
          <a:xfrm>
            <a:off x="9843914" y="2008921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D6C411AF-4B1D-192D-49FF-5EEEF78E4384}"/>
              </a:ext>
            </a:extLst>
          </p:cNvPr>
          <p:cNvSpPr/>
          <p:nvPr/>
        </p:nvSpPr>
        <p:spPr>
          <a:xfrm>
            <a:off x="9618002" y="204398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3BD0958-9D55-6583-9472-071CCEBDD523}"/>
                  </a:ext>
                </a:extLst>
              </p:cNvPr>
              <p:cNvSpPr txBox="1"/>
              <p:nvPr/>
            </p:nvSpPr>
            <p:spPr>
              <a:xfrm>
                <a:off x="9194094" y="190172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3BD0958-9D55-6583-9472-071CCEBD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094" y="1901727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DAA86EF8-8FE6-84E2-EAF5-CE2BF5ACFDD5}"/>
                  </a:ext>
                </a:extLst>
              </p:cNvPr>
              <p:cNvSpPr txBox="1"/>
              <p:nvPr/>
            </p:nvSpPr>
            <p:spPr>
              <a:xfrm>
                <a:off x="1613805" y="3020184"/>
                <a:ext cx="4887875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row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multiplied by a vector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ja-JP" sz="144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become the three dot-product elements of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DAA86EF8-8FE6-84E2-EAF5-CE2BF5ACF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805" y="3020184"/>
                <a:ext cx="4887875" cy="535531"/>
              </a:xfrm>
              <a:prstGeom prst="rect">
                <a:avLst/>
              </a:prstGeom>
              <a:blipFill>
                <a:blip r:embed="rId5"/>
                <a:stretch>
                  <a:fillRect l="-518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2D40A3D5-D1B8-C554-670F-945BF11E17DC}"/>
                  </a:ext>
                </a:extLst>
              </p:cNvPr>
              <p:cNvSpPr txBox="1"/>
              <p:nvPr/>
            </p:nvSpPr>
            <p:spPr>
              <a:xfrm>
                <a:off x="6216672" y="3017443"/>
                <a:ext cx="4106632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linear combination of the column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2D40A3D5-D1B8-C554-670F-945BF11E1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72" y="3017443"/>
                <a:ext cx="4106632" cy="535531"/>
              </a:xfrm>
              <a:prstGeom prst="rect">
                <a:avLst/>
              </a:prstGeom>
              <a:blipFill>
                <a:blip r:embed="rId6"/>
                <a:stretch>
                  <a:fillRect l="-309" t="-2326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4DC8F327-B837-CD4F-8CE4-0DC07802C2DC}"/>
                  </a:ext>
                </a:extLst>
              </p:cNvPr>
              <p:cNvSpPr txBox="1"/>
              <p:nvPr/>
            </p:nvSpPr>
            <p:spPr>
              <a:xfrm>
                <a:off x="2040201" y="3898764"/>
                <a:ext cx="3165229" cy="821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(5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4DC8F327-B837-CD4F-8CE4-0DC07802C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201" y="3898764"/>
                <a:ext cx="3165229" cy="821700"/>
              </a:xfrm>
              <a:prstGeom prst="rect">
                <a:avLst/>
              </a:prstGeom>
              <a:blipFill>
                <a:blip r:embed="rId7"/>
                <a:stretch>
                  <a:fillRect l="-2000"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F92BA8F-9A42-CDEF-0A7B-47E645094A65}"/>
                  </a:ext>
                </a:extLst>
              </p:cNvPr>
              <p:cNvSpPr txBox="1"/>
              <p:nvPr/>
            </p:nvSpPr>
            <p:spPr>
              <a:xfrm>
                <a:off x="6782115" y="3898765"/>
                <a:ext cx="3493837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F92BA8F-9A42-CDEF-0A7B-47E645094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115" y="3898765"/>
                <a:ext cx="3493837" cy="683649"/>
              </a:xfrm>
              <a:prstGeom prst="rect">
                <a:avLst/>
              </a:prstGeom>
              <a:blipFill>
                <a:blip r:embed="rId8"/>
                <a:stretch>
                  <a:fillRect l="-217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>
            <a:extLst>
              <a:ext uri="{FF2B5EF4-FFF2-40B4-BE49-F238E27FC236}">
                <a16:creationId xmlns:a16="http://schemas.microsoft.com/office/drawing/2014/main" id="{F7A7DC51-6B7F-F620-6C03-90930F725AAC}"/>
              </a:ext>
            </a:extLst>
          </p:cNvPr>
          <p:cNvSpPr/>
          <p:nvPr/>
        </p:nvSpPr>
        <p:spPr>
          <a:xfrm>
            <a:off x="2047119" y="1980019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6" name="円/楕円 145">
            <a:extLst>
              <a:ext uri="{FF2B5EF4-FFF2-40B4-BE49-F238E27FC236}">
                <a16:creationId xmlns:a16="http://schemas.microsoft.com/office/drawing/2014/main" id="{A6B0A3E5-4AD7-C804-4D8D-92D2F70BF6E2}"/>
              </a:ext>
            </a:extLst>
          </p:cNvPr>
          <p:cNvSpPr/>
          <p:nvPr/>
        </p:nvSpPr>
        <p:spPr>
          <a:xfrm>
            <a:off x="6266838" y="2006094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6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6195CE8-4C31-774E-E651-F817D4072CD1}"/>
              </a:ext>
            </a:extLst>
          </p:cNvPr>
          <p:cNvGrpSpPr/>
          <p:nvPr/>
        </p:nvGrpSpPr>
        <p:grpSpPr>
          <a:xfrm>
            <a:off x="1722308" y="1407492"/>
            <a:ext cx="2197402" cy="714245"/>
            <a:chOff x="1722308" y="1407492"/>
            <a:chExt cx="2197402" cy="71424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5F0F94A-D4C0-BAF3-A5DA-7A90E5453C3D}"/>
                </a:ext>
              </a:extLst>
            </p:cNvPr>
            <p:cNvGrpSpPr/>
            <p:nvPr/>
          </p:nvGrpSpPr>
          <p:grpSpPr>
            <a:xfrm>
              <a:off x="3672885" y="1480779"/>
              <a:ext cx="196596" cy="194343"/>
              <a:chOff x="4163876" y="2548857"/>
              <a:chExt cx="196596" cy="194343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80086C00-5E11-8460-AD68-AFB9BE2D86A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2E612F9-7ADA-446C-778C-C38EA395BD80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E174636D-21FC-74C4-7A15-4C47CD6805F9}"/>
                </a:ext>
              </a:extLst>
            </p:cNvPr>
            <p:cNvGrpSpPr/>
            <p:nvPr/>
          </p:nvGrpSpPr>
          <p:grpSpPr>
            <a:xfrm>
              <a:off x="2245513" y="1455164"/>
              <a:ext cx="481952" cy="666573"/>
              <a:chOff x="1462419" y="107793"/>
              <a:chExt cx="258051" cy="356903"/>
            </a:xfrm>
          </p:grpSpPr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883BA7AF-9785-C065-2C37-DBBDEE3B8351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7AAAE995-3B33-7EEE-17EC-8FC69EF08B34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F6859F56-413B-AD21-A959-B2F4E825248B}"/>
                </a:ext>
              </a:extLst>
            </p:cNvPr>
            <p:cNvSpPr/>
            <p:nvPr/>
          </p:nvSpPr>
          <p:spPr>
            <a:xfrm rot="5400000">
              <a:off x="2416615" y="1375742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7350E27-1280-D07E-5DE2-658ECC07679E}"/>
                </a:ext>
              </a:extLst>
            </p:cNvPr>
            <p:cNvSpPr/>
            <p:nvPr/>
          </p:nvSpPr>
          <p:spPr>
            <a:xfrm rot="5400000">
              <a:off x="2410446" y="1591231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F975FA9-7971-C3A6-EDE0-CE06D6809155}"/>
                </a:ext>
              </a:extLst>
            </p:cNvPr>
            <p:cNvSpPr/>
            <p:nvPr/>
          </p:nvSpPr>
          <p:spPr>
            <a:xfrm rot="5400000">
              <a:off x="2415315" y="1808019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E4E48BD-96D4-DBDD-018F-DD7FEABD94C0}"/>
                </a:ext>
              </a:extLst>
            </p:cNvPr>
            <p:cNvSpPr/>
            <p:nvPr/>
          </p:nvSpPr>
          <p:spPr>
            <a:xfrm>
              <a:off x="2863328" y="1469249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72A87B0B-3C9C-12DC-F8E7-B3C002FD10D4}"/>
                </a:ext>
              </a:extLst>
            </p:cNvPr>
            <p:cNvSpPr/>
            <p:nvPr/>
          </p:nvSpPr>
          <p:spPr>
            <a:xfrm>
              <a:off x="2796610" y="1445139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0DDFF439-9A5B-598A-9DDB-D6AD36F53D19}"/>
                </a:ext>
              </a:extLst>
            </p:cNvPr>
            <p:cNvSpPr/>
            <p:nvPr/>
          </p:nvSpPr>
          <p:spPr>
            <a:xfrm flipH="1">
              <a:off x="2981706" y="1445141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2B431ED-9882-FB66-8E9D-91DF32BA7A58}"/>
                    </a:ext>
                  </a:extLst>
                </p:cNvPr>
                <p:cNvSpPr txBox="1"/>
                <p:nvPr/>
              </p:nvSpPr>
              <p:spPr>
                <a:xfrm>
                  <a:off x="3124625" y="140749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2B431ED-9882-FB66-8E9D-91DF32BA7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625" y="1407492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A766C73-9CC9-F508-B695-08F1F67887CF}"/>
                </a:ext>
              </a:extLst>
            </p:cNvPr>
            <p:cNvGrpSpPr/>
            <p:nvPr/>
          </p:nvGrpSpPr>
          <p:grpSpPr>
            <a:xfrm>
              <a:off x="3678057" y="1694829"/>
              <a:ext cx="196596" cy="194343"/>
              <a:chOff x="4163876" y="2548857"/>
              <a:chExt cx="196596" cy="194343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405FAF7-ACC4-0DD0-6B38-FCFC2B86CBD4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A199FA89-DC50-C86B-BAC9-7E2E96C5DFEF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2C4AEF4-A12E-12A0-4FEF-F930B0851C12}"/>
                </a:ext>
              </a:extLst>
            </p:cNvPr>
            <p:cNvGrpSpPr/>
            <p:nvPr/>
          </p:nvGrpSpPr>
          <p:grpSpPr>
            <a:xfrm>
              <a:off x="3683229" y="1908879"/>
              <a:ext cx="196596" cy="194343"/>
              <a:chOff x="4163876" y="2548857"/>
              <a:chExt cx="196596" cy="194343"/>
            </a:xfrm>
          </p:grpSpPr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682F54DB-7D21-4EAF-529C-A17D232621A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9C7A4C1-8386-4E69-9E35-C53D7F247D2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4" name="左大かっこ 13">
              <a:extLst>
                <a:ext uri="{FF2B5EF4-FFF2-40B4-BE49-F238E27FC236}">
                  <a16:creationId xmlns:a16="http://schemas.microsoft.com/office/drawing/2014/main" id="{1C492BB9-E5CC-71C4-FFA7-E4F250C6390D}"/>
                </a:ext>
              </a:extLst>
            </p:cNvPr>
            <p:cNvSpPr/>
            <p:nvPr/>
          </p:nvSpPr>
          <p:spPr>
            <a:xfrm>
              <a:off x="3630798" y="143664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76892948-67CD-EEA2-4F16-FEF3CDA41DD3}"/>
                </a:ext>
              </a:extLst>
            </p:cNvPr>
            <p:cNvSpPr/>
            <p:nvPr/>
          </p:nvSpPr>
          <p:spPr>
            <a:xfrm flipH="1">
              <a:off x="3834322" y="143665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00A3D70E-634F-5817-5DDB-CC63794370EF}"/>
                </a:ext>
              </a:extLst>
            </p:cNvPr>
            <p:cNvSpPr/>
            <p:nvPr/>
          </p:nvSpPr>
          <p:spPr>
            <a:xfrm>
              <a:off x="1722308" y="147273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41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17334B-AC81-0553-7856-59DDA127E18E}"/>
              </a:ext>
            </a:extLst>
          </p:cNvPr>
          <p:cNvGrpSpPr/>
          <p:nvPr/>
        </p:nvGrpSpPr>
        <p:grpSpPr>
          <a:xfrm>
            <a:off x="5296074" y="1407492"/>
            <a:ext cx="2840977" cy="737717"/>
            <a:chOff x="5296074" y="1407492"/>
            <a:chExt cx="2840977" cy="737717"/>
          </a:xfrm>
        </p:grpSpPr>
        <p:sp>
          <p:nvSpPr>
            <p:cNvPr id="3" name="左大かっこ 2">
              <a:extLst>
                <a:ext uri="{FF2B5EF4-FFF2-40B4-BE49-F238E27FC236}">
                  <a16:creationId xmlns:a16="http://schemas.microsoft.com/office/drawing/2014/main" id="{B796ABCF-87B4-25F0-167F-739264C2444D}"/>
                </a:ext>
              </a:extLst>
            </p:cNvPr>
            <p:cNvSpPr/>
            <p:nvPr/>
          </p:nvSpPr>
          <p:spPr>
            <a:xfrm>
              <a:off x="6357760" y="146861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F9078A8-BBFA-4FB7-30F3-B00048C1C565}"/>
                </a:ext>
              </a:extLst>
            </p:cNvPr>
            <p:cNvSpPr/>
            <p:nvPr/>
          </p:nvSpPr>
          <p:spPr>
            <a:xfrm flipH="1">
              <a:off x="6542856" y="146861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13A100B-1611-7149-47E7-06FC64FDDD93}"/>
                    </a:ext>
                  </a:extLst>
                </p:cNvPr>
                <p:cNvSpPr txBox="1"/>
                <p:nvPr/>
              </p:nvSpPr>
              <p:spPr>
                <a:xfrm>
                  <a:off x="6685775" y="143096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13A100B-1611-7149-47E7-06FC64FDD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5775" y="143096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46580A1A-6AAC-76D1-3EDB-54986F7C3655}"/>
                </a:ext>
              </a:extLst>
            </p:cNvPr>
            <p:cNvSpPr/>
            <p:nvPr/>
          </p:nvSpPr>
          <p:spPr>
            <a:xfrm>
              <a:off x="7216157" y="145376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89E9BBDC-AB93-6BD4-C7BB-F03913415FB1}"/>
                </a:ext>
              </a:extLst>
            </p:cNvPr>
            <p:cNvSpPr/>
            <p:nvPr/>
          </p:nvSpPr>
          <p:spPr>
            <a:xfrm flipH="1">
              <a:off x="7379041" y="145376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30DC89CB-F66D-A6E9-3156-221E352A8C8D}"/>
                </a:ext>
              </a:extLst>
            </p:cNvPr>
            <p:cNvSpPr/>
            <p:nvPr/>
          </p:nvSpPr>
          <p:spPr>
            <a:xfrm>
              <a:off x="6451086" y="153018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1E3477B6-3DA9-F765-3CD1-956779CE145C}"/>
                </a:ext>
              </a:extLst>
            </p:cNvPr>
            <p:cNvSpPr/>
            <p:nvPr/>
          </p:nvSpPr>
          <p:spPr>
            <a:xfrm>
              <a:off x="6451086" y="173134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7DC238DC-3665-180A-50E9-92373016FAE0}"/>
                </a:ext>
              </a:extLst>
            </p:cNvPr>
            <p:cNvGrpSpPr/>
            <p:nvPr/>
          </p:nvGrpSpPr>
          <p:grpSpPr>
            <a:xfrm>
              <a:off x="5806659" y="1478636"/>
              <a:ext cx="462072" cy="666573"/>
              <a:chOff x="1462419" y="107793"/>
              <a:chExt cx="247407" cy="356903"/>
            </a:xfrm>
          </p:grpSpPr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D17411F4-F266-239F-F8AA-FB07BE4C68B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C1A1F4C8-889A-EBDF-5F81-1CD63A711B73}"/>
                  </a:ext>
                </a:extLst>
              </p:cNvPr>
              <p:cNvSpPr/>
              <p:nvPr/>
            </p:nvSpPr>
            <p:spPr>
              <a:xfrm flipH="1">
                <a:off x="1664107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23C6EC0-F1E7-11A5-1D27-69AD8AE663FB}"/>
                </a:ext>
              </a:extLst>
            </p:cNvPr>
            <p:cNvSpPr/>
            <p:nvPr/>
          </p:nvSpPr>
          <p:spPr>
            <a:xfrm>
              <a:off x="5867248" y="15169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71ADBD9-AB54-B4FD-00A8-868338862119}"/>
                </a:ext>
              </a:extLst>
            </p:cNvPr>
            <p:cNvSpPr/>
            <p:nvPr/>
          </p:nvSpPr>
          <p:spPr>
            <a:xfrm>
              <a:off x="6072743" y="15169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02537DB-8D23-D02F-8088-7324297CD769}"/>
                </a:ext>
              </a:extLst>
            </p:cNvPr>
            <p:cNvSpPr/>
            <p:nvPr/>
          </p:nvSpPr>
          <p:spPr>
            <a:xfrm>
              <a:off x="7274567" y="1501948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48E392BB-F137-8416-85BE-E4D60A8FCF39}"/>
                </a:ext>
              </a:extLst>
            </p:cNvPr>
            <p:cNvSpPr/>
            <p:nvPr/>
          </p:nvSpPr>
          <p:spPr>
            <a:xfrm>
              <a:off x="7086306" y="153116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BFD3C908-47BF-EB6B-0354-5B8DD73AE19A}"/>
                </a:ext>
              </a:extLst>
            </p:cNvPr>
            <p:cNvSpPr/>
            <p:nvPr/>
          </p:nvSpPr>
          <p:spPr>
            <a:xfrm>
              <a:off x="7888779" y="1448635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17E6F73B-2223-ADB3-A5D0-8B21EE8DBDBC}"/>
                </a:ext>
              </a:extLst>
            </p:cNvPr>
            <p:cNvSpPr/>
            <p:nvPr/>
          </p:nvSpPr>
          <p:spPr>
            <a:xfrm flipH="1">
              <a:off x="8051663" y="144863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BB2C9C7-900C-B06F-6B6B-2D49C7DDF4AD}"/>
                </a:ext>
              </a:extLst>
            </p:cNvPr>
            <p:cNvSpPr/>
            <p:nvPr/>
          </p:nvSpPr>
          <p:spPr>
            <a:xfrm>
              <a:off x="7947189" y="149682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97C179B4-1FED-E8FF-2A08-44A75907223E}"/>
                </a:ext>
              </a:extLst>
            </p:cNvPr>
            <p:cNvSpPr/>
            <p:nvPr/>
          </p:nvSpPr>
          <p:spPr>
            <a:xfrm>
              <a:off x="7758928" y="152603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E0153D-447F-0FAB-F888-467200008940}"/>
                    </a:ext>
                  </a:extLst>
                </p:cNvPr>
                <p:cNvSpPr txBox="1"/>
                <p:nvPr/>
              </p:nvSpPr>
              <p:spPr>
                <a:xfrm>
                  <a:off x="7405672" y="140749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E0153D-447F-0FAB-F888-467200008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672" y="140749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F8C9E1CF-A366-6375-FD22-8E7ED5E592DE}"/>
                </a:ext>
              </a:extLst>
            </p:cNvPr>
            <p:cNvSpPr/>
            <p:nvPr/>
          </p:nvSpPr>
          <p:spPr>
            <a:xfrm>
              <a:off x="5296074" y="149446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05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58908A3-3DD7-2033-C2CA-8047F12F51B0}"/>
                  </a:ext>
                </a:extLst>
              </p:cNvPr>
              <p:cNvSpPr txBox="1"/>
              <p:nvPr/>
            </p:nvSpPr>
            <p:spPr>
              <a:xfrm>
                <a:off x="1503411" y="2559282"/>
                <a:ext cx="6652958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58908A3-3DD7-2033-C2CA-8047F12F5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11" y="2559282"/>
                <a:ext cx="6652958" cy="683649"/>
              </a:xfrm>
              <a:prstGeom prst="rect">
                <a:avLst/>
              </a:prstGeom>
              <a:blipFill>
                <a:blip r:embed="rId2"/>
                <a:stretch>
                  <a:fillRect l="-1143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円/楕円 2">
            <a:extLst>
              <a:ext uri="{FF2B5EF4-FFF2-40B4-BE49-F238E27FC236}">
                <a16:creationId xmlns:a16="http://schemas.microsoft.com/office/drawing/2014/main" id="{591E30C6-D445-BB52-534C-7CDBA5AD1247}"/>
              </a:ext>
            </a:extLst>
          </p:cNvPr>
          <p:cNvSpPr/>
          <p:nvPr/>
        </p:nvSpPr>
        <p:spPr>
          <a:xfrm>
            <a:off x="1726486" y="1394240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0AF1EB19-9819-EA2E-CBE3-043724B6D0B9}"/>
              </a:ext>
            </a:extLst>
          </p:cNvPr>
          <p:cNvSpPr/>
          <p:nvPr/>
        </p:nvSpPr>
        <p:spPr>
          <a:xfrm>
            <a:off x="1722403" y="4147678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A81A39EA-2A87-D3DE-5377-C3E4B88B9834}"/>
              </a:ext>
            </a:extLst>
          </p:cNvPr>
          <p:cNvSpPr/>
          <p:nvPr/>
        </p:nvSpPr>
        <p:spPr>
          <a:xfrm>
            <a:off x="2730866" y="425894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D7F89767-4427-8CED-20F2-B80CB305AD36}"/>
              </a:ext>
            </a:extLst>
          </p:cNvPr>
          <p:cNvSpPr/>
          <p:nvPr/>
        </p:nvSpPr>
        <p:spPr>
          <a:xfrm>
            <a:off x="2972463" y="425680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7" name="左大かっこ 6">
            <a:extLst>
              <a:ext uri="{FF2B5EF4-FFF2-40B4-BE49-F238E27FC236}">
                <a16:creationId xmlns:a16="http://schemas.microsoft.com/office/drawing/2014/main" id="{BB4F8807-FAC9-AD5F-7B52-535E04779F2E}"/>
              </a:ext>
            </a:extLst>
          </p:cNvPr>
          <p:cNvSpPr/>
          <p:nvPr/>
        </p:nvSpPr>
        <p:spPr>
          <a:xfrm>
            <a:off x="3223604" y="415484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C328237B-2768-DDEC-8F7C-787C585615F2}"/>
              </a:ext>
            </a:extLst>
          </p:cNvPr>
          <p:cNvSpPr/>
          <p:nvPr/>
        </p:nvSpPr>
        <p:spPr>
          <a:xfrm flipH="1">
            <a:off x="3704520" y="415485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AE9578-94B3-0C75-93FE-73E1E56EAA52}"/>
              </a:ext>
            </a:extLst>
          </p:cNvPr>
          <p:cNvSpPr/>
          <p:nvPr/>
        </p:nvSpPr>
        <p:spPr>
          <a:xfrm>
            <a:off x="3267706" y="4238812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940076-66A7-8D76-AB04-46FE28F51A97}"/>
              </a:ext>
            </a:extLst>
          </p:cNvPr>
          <p:cNvSpPr/>
          <p:nvPr/>
        </p:nvSpPr>
        <p:spPr>
          <a:xfrm>
            <a:off x="3267706" y="4473487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11EC683-8E80-9871-8695-34909865C143}"/>
              </a:ext>
            </a:extLst>
          </p:cNvPr>
          <p:cNvSpPr/>
          <p:nvPr/>
        </p:nvSpPr>
        <p:spPr>
          <a:xfrm>
            <a:off x="3267706" y="4716574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F6634B9-BE30-305C-F1C1-1ABAF9C7723C}"/>
                  </a:ext>
                </a:extLst>
              </p:cNvPr>
              <p:cNvSpPr txBox="1"/>
              <p:nvPr/>
            </p:nvSpPr>
            <p:spPr>
              <a:xfrm>
                <a:off x="3836635" y="4129775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F6634B9-BE30-305C-F1C1-1ABAF9C77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35" y="4129775"/>
                <a:ext cx="305153" cy="332399"/>
              </a:xfrm>
              <a:prstGeom prst="rect">
                <a:avLst/>
              </a:prstGeom>
              <a:blipFill>
                <a:blip r:embed="rId3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A7601DF-BA55-6CF9-DBD2-0C02D8F29021}"/>
                  </a:ext>
                </a:extLst>
              </p:cNvPr>
              <p:cNvSpPr txBox="1"/>
              <p:nvPr/>
            </p:nvSpPr>
            <p:spPr>
              <a:xfrm>
                <a:off x="4888339" y="4129774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A7601DF-BA55-6CF9-DBD2-0C02D8F29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339" y="4129774"/>
                <a:ext cx="305153" cy="332399"/>
              </a:xfrm>
              <a:prstGeom prst="rect">
                <a:avLst/>
              </a:prstGeom>
              <a:blipFill>
                <a:blip r:embed="rId4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D6CFD59B-F3A4-E704-2DEE-85D9C2FE633D}"/>
              </a:ext>
            </a:extLst>
          </p:cNvPr>
          <p:cNvSpPr/>
          <p:nvPr/>
        </p:nvSpPr>
        <p:spPr>
          <a:xfrm>
            <a:off x="4192787" y="426376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2B446FC-F179-3D79-6B70-821DBF4A6678}"/>
              </a:ext>
            </a:extLst>
          </p:cNvPr>
          <p:cNvSpPr/>
          <p:nvPr/>
        </p:nvSpPr>
        <p:spPr>
          <a:xfrm>
            <a:off x="4342235" y="4238812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7A69D0E2-0236-E0CC-7BFA-BA3B0F9B0554}"/>
              </a:ext>
            </a:extLst>
          </p:cNvPr>
          <p:cNvSpPr/>
          <p:nvPr/>
        </p:nvSpPr>
        <p:spPr>
          <a:xfrm>
            <a:off x="4305946" y="4191371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031880C5-1E02-B1D9-FEA2-DB32D39FF7EC}"/>
              </a:ext>
            </a:extLst>
          </p:cNvPr>
          <p:cNvSpPr/>
          <p:nvPr/>
        </p:nvSpPr>
        <p:spPr>
          <a:xfrm flipH="1">
            <a:off x="4812056" y="4189480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A38B9713-C2A3-46B2-AAD6-B2B3CADCF18A}"/>
              </a:ext>
            </a:extLst>
          </p:cNvPr>
          <p:cNvSpPr/>
          <p:nvPr/>
        </p:nvSpPr>
        <p:spPr>
          <a:xfrm>
            <a:off x="2432849" y="4161116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E89AE9B4-ABCA-6516-0077-52B18D0BC8E3}"/>
              </a:ext>
            </a:extLst>
          </p:cNvPr>
          <p:cNvSpPr/>
          <p:nvPr/>
        </p:nvSpPr>
        <p:spPr>
          <a:xfrm flipH="1">
            <a:off x="3100393" y="4159225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6EC95B2-3D17-611D-1F0A-D2F0606E2757}"/>
              </a:ext>
            </a:extLst>
          </p:cNvPr>
          <p:cNvGrpSpPr/>
          <p:nvPr/>
        </p:nvGrpSpPr>
        <p:grpSpPr>
          <a:xfrm>
            <a:off x="2426920" y="1346992"/>
            <a:ext cx="2640950" cy="920087"/>
            <a:chOff x="3110267" y="4405447"/>
            <a:chExt cx="2200792" cy="766739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22363854-C939-48B6-99FD-CE3A358A775A}"/>
                </a:ext>
              </a:extLst>
            </p:cNvPr>
            <p:cNvGrpSpPr/>
            <p:nvPr/>
          </p:nvGrpSpPr>
          <p:grpSpPr>
            <a:xfrm>
              <a:off x="3850566" y="4505613"/>
              <a:ext cx="462072" cy="666573"/>
              <a:chOff x="5554732" y="900138"/>
              <a:chExt cx="462072" cy="666573"/>
            </a:xfrm>
          </p:grpSpPr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80A6D1E8-A754-7C7F-C598-1092608B18AB}"/>
                  </a:ext>
                </a:extLst>
              </p:cNvPr>
              <p:cNvGrpSpPr/>
              <p:nvPr/>
            </p:nvGrpSpPr>
            <p:grpSpPr>
              <a:xfrm>
                <a:off x="5554732" y="900138"/>
                <a:ext cx="462072" cy="666573"/>
                <a:chOff x="1462419" y="107793"/>
                <a:chExt cx="247407" cy="356903"/>
              </a:xfrm>
            </p:grpSpPr>
            <p:sp>
              <p:nvSpPr>
                <p:cNvPr id="37" name="左大かっこ 36">
                  <a:extLst>
                    <a:ext uri="{FF2B5EF4-FFF2-40B4-BE49-F238E27FC236}">
                      <a16:creationId xmlns:a16="http://schemas.microsoft.com/office/drawing/2014/main" id="{0806D195-B8FF-DF45-523E-007A179B5C1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" name="左大かっこ 37">
                  <a:extLst>
                    <a:ext uri="{FF2B5EF4-FFF2-40B4-BE49-F238E27FC236}">
                      <a16:creationId xmlns:a16="http://schemas.microsoft.com/office/drawing/2014/main" id="{C3B00504-F466-1595-5B7A-E54357F21CF6}"/>
                    </a:ext>
                  </a:extLst>
                </p:cNvPr>
                <p:cNvSpPr/>
                <p:nvPr/>
              </p:nvSpPr>
              <p:spPr>
                <a:xfrm flipH="1">
                  <a:off x="1664107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D3782E1-7F69-E477-585E-5D8D679F1BEF}"/>
                  </a:ext>
                </a:extLst>
              </p:cNvPr>
              <p:cNvSpPr/>
              <p:nvPr/>
            </p:nvSpPr>
            <p:spPr>
              <a:xfrm>
                <a:off x="5615321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AC01B5D-376C-D461-016B-4E60AD37980A}"/>
                  </a:ext>
                </a:extLst>
              </p:cNvPr>
              <p:cNvSpPr/>
              <p:nvPr/>
            </p:nvSpPr>
            <p:spPr>
              <a:xfrm>
                <a:off x="5820816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6D0F9F43-1E75-3D12-E8C6-6280E1728FB6}"/>
                </a:ext>
              </a:extLst>
            </p:cNvPr>
            <p:cNvSpPr/>
            <p:nvPr/>
          </p:nvSpPr>
          <p:spPr>
            <a:xfrm>
              <a:off x="3140508" y="454880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E7E81C18-3D33-6A7F-F92E-25C2A920867C}"/>
                </a:ext>
              </a:extLst>
            </p:cNvPr>
            <p:cNvSpPr/>
            <p:nvPr/>
          </p:nvSpPr>
          <p:spPr>
            <a:xfrm>
              <a:off x="3110267" y="451538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873991CE-72DB-67EB-C73C-A137EA884587}"/>
                </a:ext>
              </a:extLst>
            </p:cNvPr>
            <p:cNvSpPr/>
            <p:nvPr/>
          </p:nvSpPr>
          <p:spPr>
            <a:xfrm flipH="1">
              <a:off x="3699443" y="451380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51A69FD-2F9E-2E75-B909-91765CAD6DD0}"/>
                    </a:ext>
                  </a:extLst>
                </p:cNvPr>
                <p:cNvSpPr txBox="1"/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51A69FD-2F9E-2E75-B909-91765CAD6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68E9685-1C4C-2A95-2555-9DED2BEB76E6}"/>
                </a:ext>
              </a:extLst>
            </p:cNvPr>
            <p:cNvGrpSpPr/>
            <p:nvPr/>
          </p:nvGrpSpPr>
          <p:grpSpPr>
            <a:xfrm>
              <a:off x="4739766" y="4518044"/>
              <a:ext cx="196596" cy="194343"/>
              <a:chOff x="4163876" y="2548857"/>
              <a:chExt cx="196596" cy="194343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2A932092-3268-C24A-1D70-BBE9241C271F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D7013FF7-3219-1722-4210-79DEA86FB176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4ADC977-8F36-6DEB-E35E-E3AE0D93598D}"/>
                </a:ext>
              </a:extLst>
            </p:cNvPr>
            <p:cNvGrpSpPr/>
            <p:nvPr/>
          </p:nvGrpSpPr>
          <p:grpSpPr>
            <a:xfrm>
              <a:off x="5034897" y="4514758"/>
              <a:ext cx="196596" cy="194343"/>
              <a:chOff x="4163876" y="2548857"/>
              <a:chExt cx="196596" cy="194343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397077D-772C-6635-5146-B8C2CA1D9AEB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8FB6CB59-2D19-660C-0ABD-4CE5B30A004E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6C5E7DF4-842E-FAD1-D8F7-0541E564ECD1}"/>
                </a:ext>
              </a:extLst>
            </p:cNvPr>
            <p:cNvSpPr/>
            <p:nvPr/>
          </p:nvSpPr>
          <p:spPr>
            <a:xfrm>
              <a:off x="4668646" y="450553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572904B5-7612-B79F-79DD-7C9198AF34C5}"/>
                </a:ext>
              </a:extLst>
            </p:cNvPr>
            <p:cNvSpPr/>
            <p:nvPr/>
          </p:nvSpPr>
          <p:spPr>
            <a:xfrm flipH="1">
              <a:off x="5257822" y="450395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9" name="円/楕円 38">
            <a:extLst>
              <a:ext uri="{FF2B5EF4-FFF2-40B4-BE49-F238E27FC236}">
                <a16:creationId xmlns:a16="http://schemas.microsoft.com/office/drawing/2014/main" id="{E75BA1F3-36B5-4A2D-823C-6E16C6F4F089}"/>
              </a:ext>
            </a:extLst>
          </p:cNvPr>
          <p:cNvSpPr/>
          <p:nvPr/>
        </p:nvSpPr>
        <p:spPr>
          <a:xfrm>
            <a:off x="2501769" y="425680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DD405B1-BFA6-E010-97F3-2019D3F7E1DD}"/>
                  </a:ext>
                </a:extLst>
              </p:cNvPr>
              <p:cNvSpPr txBox="1"/>
              <p:nvPr/>
            </p:nvSpPr>
            <p:spPr>
              <a:xfrm>
                <a:off x="1413413" y="5332755"/>
                <a:ext cx="6652958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sz="168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DD405B1-BFA6-E010-97F3-2019D3F7E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413" y="5332755"/>
                <a:ext cx="6652958" cy="683649"/>
              </a:xfrm>
              <a:prstGeom prst="rect">
                <a:avLst/>
              </a:prstGeom>
              <a:blipFill>
                <a:blip r:embed="rId6"/>
                <a:stretch>
                  <a:fillRect l="-1143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AFA100A-5222-FFE1-2B10-1976C8EF45A0}"/>
                  </a:ext>
                </a:extLst>
              </p:cNvPr>
              <p:cNvSpPr txBox="1"/>
              <p:nvPr/>
            </p:nvSpPr>
            <p:spPr>
              <a:xfrm>
                <a:off x="8156369" y="5368765"/>
                <a:ext cx="2429501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linear combination of the row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AFA100A-5222-FFE1-2B10-1976C8EF4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369" y="5368765"/>
                <a:ext cx="2429501" cy="757130"/>
              </a:xfrm>
              <a:prstGeom prst="rect">
                <a:avLst/>
              </a:prstGeom>
              <a:blipFill>
                <a:blip r:embed="rId7"/>
                <a:stretch>
                  <a:fillRect l="-1042" t="-1639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6EE503-A2D8-9AAD-43B9-2B6CC2C82AD7}"/>
                  </a:ext>
                </a:extLst>
              </p:cNvPr>
              <p:cNvSpPr txBox="1"/>
              <p:nvPr/>
            </p:nvSpPr>
            <p:spPr>
              <a:xfrm>
                <a:off x="8127496" y="2441896"/>
                <a:ext cx="2759069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row vector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is multiplied by the two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column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en-US" altLang="ja-JP" sz="144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become the two dot-product elements of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6EE503-A2D8-9AAD-43B9-2B6CC2C82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496" y="2441896"/>
                <a:ext cx="2759069" cy="978729"/>
              </a:xfrm>
              <a:prstGeom prst="rect">
                <a:avLst/>
              </a:prstGeom>
              <a:blipFill>
                <a:blip r:embed="rId8"/>
                <a:stretch>
                  <a:fillRect l="-457" t="-1282" r="-913" b="-51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EF53C-695E-9186-6B3F-40655E8CF4D8}"/>
                  </a:ext>
                </a:extLst>
              </p:cNvPr>
              <p:cNvSpPr txBox="1"/>
              <p:nvPr/>
            </p:nvSpPr>
            <p:spPr>
              <a:xfrm>
                <a:off x="5874277" y="4119691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EF53C-695E-9186-6B3F-40655E8CF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277" y="4119691"/>
                <a:ext cx="305153" cy="332399"/>
              </a:xfrm>
              <a:prstGeom prst="rect">
                <a:avLst/>
              </a:prstGeom>
              <a:blipFill>
                <a:blip r:embed="rId9"/>
                <a:stretch>
                  <a:fillRect l="-12000" r="-16000"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円/楕円 43">
            <a:extLst>
              <a:ext uri="{FF2B5EF4-FFF2-40B4-BE49-F238E27FC236}">
                <a16:creationId xmlns:a16="http://schemas.microsoft.com/office/drawing/2014/main" id="{E94A8183-6F3A-9CD1-C9A2-04D2EBD0940A}"/>
              </a:ext>
            </a:extLst>
          </p:cNvPr>
          <p:cNvSpPr/>
          <p:nvPr/>
        </p:nvSpPr>
        <p:spPr>
          <a:xfrm>
            <a:off x="5178725" y="425367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88C7F05-E578-5AF3-23C2-2B0BCD2E8EFB}"/>
              </a:ext>
            </a:extLst>
          </p:cNvPr>
          <p:cNvSpPr/>
          <p:nvPr/>
        </p:nvSpPr>
        <p:spPr>
          <a:xfrm>
            <a:off x="5328173" y="4228728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9F04A477-5393-7AC6-39B6-08A8E3128EE2}"/>
              </a:ext>
            </a:extLst>
          </p:cNvPr>
          <p:cNvSpPr/>
          <p:nvPr/>
        </p:nvSpPr>
        <p:spPr>
          <a:xfrm>
            <a:off x="5291884" y="4181287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7" name="左大かっこ 46">
            <a:extLst>
              <a:ext uri="{FF2B5EF4-FFF2-40B4-BE49-F238E27FC236}">
                <a16:creationId xmlns:a16="http://schemas.microsoft.com/office/drawing/2014/main" id="{4189F144-D9B8-8A48-EEA9-0A11F3611049}"/>
              </a:ext>
            </a:extLst>
          </p:cNvPr>
          <p:cNvSpPr/>
          <p:nvPr/>
        </p:nvSpPr>
        <p:spPr>
          <a:xfrm flipH="1">
            <a:off x="5797994" y="4179396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31183505-2526-1C92-9421-D10FFAFC7EC7}"/>
              </a:ext>
            </a:extLst>
          </p:cNvPr>
          <p:cNvSpPr/>
          <p:nvPr/>
        </p:nvSpPr>
        <p:spPr>
          <a:xfrm>
            <a:off x="6175058" y="423918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FEE94C6-2DB8-9CAE-AC20-6E0C1A19C75C}"/>
              </a:ext>
            </a:extLst>
          </p:cNvPr>
          <p:cNvSpPr/>
          <p:nvPr/>
        </p:nvSpPr>
        <p:spPr>
          <a:xfrm>
            <a:off x="6324505" y="4214236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0" name="左大かっこ 49">
            <a:extLst>
              <a:ext uri="{FF2B5EF4-FFF2-40B4-BE49-F238E27FC236}">
                <a16:creationId xmlns:a16="http://schemas.microsoft.com/office/drawing/2014/main" id="{72070A6A-89E7-F9EA-1C2E-2D9E450B9044}"/>
              </a:ext>
            </a:extLst>
          </p:cNvPr>
          <p:cNvSpPr/>
          <p:nvPr/>
        </p:nvSpPr>
        <p:spPr>
          <a:xfrm>
            <a:off x="6288217" y="4166795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1" name="左大かっこ 50">
            <a:extLst>
              <a:ext uri="{FF2B5EF4-FFF2-40B4-BE49-F238E27FC236}">
                <a16:creationId xmlns:a16="http://schemas.microsoft.com/office/drawing/2014/main" id="{2549FE57-6B4B-1D2F-11F1-CEAFC1282D1E}"/>
              </a:ext>
            </a:extLst>
          </p:cNvPr>
          <p:cNvSpPr/>
          <p:nvPr/>
        </p:nvSpPr>
        <p:spPr>
          <a:xfrm flipH="1">
            <a:off x="6794326" y="4164904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099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2297</Words>
  <Application>Microsoft Macintosh PowerPoint</Application>
  <PresentationFormat>ワイド画面</PresentationFormat>
  <Paragraphs>783</Paragraphs>
  <Slides>48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59" baseType="lpstr">
      <vt:lpstr>Times</vt:lpstr>
      <vt:lpstr>Meiryo</vt:lpstr>
      <vt:lpstr>游ゴシック</vt:lpstr>
      <vt:lpstr>游ゴシック Light</vt:lpstr>
      <vt:lpstr>Arial</vt:lpstr>
      <vt:lpstr>Arial Rounded MT Bold</vt:lpstr>
      <vt:lpstr>Calibri</vt:lpstr>
      <vt:lpstr>Cambria Math</vt:lpstr>
      <vt:lpstr>garamond</vt:lpstr>
      <vt:lpstr>Times New Roman</vt:lpstr>
      <vt:lpstr>Office テーマ</vt:lpstr>
      <vt:lpstr>The Art of Linear Algebra Original illustrations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Linear Algebra</dc:title>
  <dc:creator>平鍋 健児</dc:creator>
  <cp:lastModifiedBy>平鍋 健児</cp:lastModifiedBy>
  <cp:revision>58</cp:revision>
  <cp:lastPrinted>2023-08-22T00:27:12Z</cp:lastPrinted>
  <dcterms:created xsi:type="dcterms:W3CDTF">2022-07-23T07:48:29Z</dcterms:created>
  <dcterms:modified xsi:type="dcterms:W3CDTF">2023-08-22T06:05:09Z</dcterms:modified>
</cp:coreProperties>
</file>