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349" r:id="rId2"/>
    <p:sldId id="347" r:id="rId3"/>
    <p:sldId id="348" r:id="rId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平鍋 健児" initials="平鍋" lastIdx="1" clrIdx="0">
    <p:extLst>
      <p:ext uri="{19B8F6BF-5375-455C-9EA6-DF929625EA0E}">
        <p15:presenceInfo xmlns:p15="http://schemas.microsoft.com/office/powerpoint/2012/main" userId="97c2b159857dc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11F5B"/>
    <a:srgbClr val="E43F3E"/>
    <a:srgbClr val="2EB77C"/>
    <a:srgbClr val="48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0"/>
    <p:restoredTop sz="95946"/>
  </p:normalViewPr>
  <p:slideViewPr>
    <p:cSldViewPr snapToGrid="0" snapToObjects="1">
      <p:cViewPr varScale="1">
        <p:scale>
          <a:sx n="120" d="100"/>
          <a:sy n="120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BDBE6-3B77-FA42-B401-992CB5C9A3FB}" type="datetimeFigureOut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75AB-FE19-0D4A-9531-B02AAE1D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DB0-24ED-0647-A0FF-641EC2D8D3C0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63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B3B-4728-2147-8605-7DEB1062D5F3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2A63C-F9EF-5B49-9281-1FD6DE739325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41EB-A652-2245-878D-D599B2AA2DE1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BECD-D4D7-A04B-8B2E-7821E46C292D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245E-8A7B-FE48-AD8A-240D35F3CE47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2ADF-6037-A84F-BB5D-173A75F7B3B9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0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DA4F-6209-E24F-85D9-F1F0FD5E9DB3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5A62-A7F2-4749-89AB-14E750C5D0B3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3263-1978-F342-899D-E282F8646536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8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9A92-5141-7249-9135-7D8E0F076278}" type="datetime1">
              <a:rPr kumimoji="1" lang="ja-JP" altLang="en-US" smtClean="0"/>
              <a:t>2023/8/22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BC290475-D272-2848-83E8-BEB25ED3C463}" type="datetime1">
              <a:rPr kumimoji="1" lang="ja-JP" altLang="en-US" smtClean="0"/>
              <a:pPr/>
              <a:t>2023/8/22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1488" y="5398555"/>
            <a:ext cx="363016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By Kenji Hiranabe with the kindest help of Prof. Gilbert Strang</a:t>
            </a:r>
            <a:endParaRPr kumimoji="1" lang="ja-JP" altLang="en-US" sz="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58" y="5398555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9EF6B4-709F-0C4F-8D57-4E0D583B55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2" descr="クリエイティブ・コモンズ・ライセンス">
            <a:extLst>
              <a:ext uri="{FF2B5EF4-FFF2-40B4-BE49-F238E27FC236}">
                <a16:creationId xmlns:a16="http://schemas.microsoft.com/office/drawing/2014/main" id="{BBC93A7C-6B6F-F64D-97D3-BBD1C348A8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58" y="5450662"/>
            <a:ext cx="567901" cy="20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180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0.png"/><Relationship Id="rId34" Type="http://schemas.openxmlformats.org/officeDocument/2006/relationships/image" Target="../media/image3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0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0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CA8EA-2E9E-2CC5-1BF8-E13EBD9F7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Map of Eigenvalues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2D323B-C609-7F6A-21AA-662D75662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Kenji Hiranabe</a:t>
            </a:r>
          </a:p>
          <a:p>
            <a:r>
              <a:rPr lang="en-US" altLang="ja-JP"/>
              <a:t>2021/10/1, updated 2023/3/23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97C6B4-9224-FD3D-B508-CB497D45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7E3C28-442C-CAC1-41EA-1CE31DDF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F6B4-709F-0C4F-8D57-4E0D583B55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3323387" y="287969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Map of Eigenvalues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220978" y="1404777"/>
            <a:ext cx="1349472" cy="1265695"/>
            <a:chOff x="220978" y="1404777"/>
            <a:chExt cx="1349472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1452025" y="1377686"/>
            <a:ext cx="1258703" cy="1299677"/>
            <a:chOff x="1563785" y="1377686"/>
            <a:chExt cx="125870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5506791" y="1360806"/>
            <a:ext cx="1626792" cy="1314247"/>
            <a:chOff x="6767661" y="1329380"/>
            <a:chExt cx="1626792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35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9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1458623" y="2944206"/>
            <a:ext cx="1616309" cy="1308205"/>
            <a:chOff x="1550241" y="2934799"/>
            <a:chExt cx="1616309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67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223658" y="2940063"/>
            <a:ext cx="1442403" cy="1288517"/>
            <a:chOff x="223658" y="2940063"/>
            <a:chExt cx="1442403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2789428" y="1351877"/>
            <a:ext cx="1383295" cy="1318595"/>
            <a:chOff x="2789428" y="1351877"/>
            <a:chExt cx="1383295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4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7075212" y="1360590"/>
            <a:ext cx="1294511" cy="1300309"/>
            <a:chOff x="4190595" y="2915340"/>
            <a:chExt cx="1294511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7079047" y="2922825"/>
            <a:ext cx="1213545" cy="1275498"/>
            <a:chOff x="5653452" y="2936619"/>
            <a:chExt cx="1213545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41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5536808" y="2901360"/>
            <a:ext cx="1294865" cy="1300034"/>
            <a:chOff x="7457408" y="2982828"/>
            <a:chExt cx="129486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6030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kumimoji="1" lang="en-US" altLang="ja-JP" sz="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  <a:blipFill>
                  <a:blip r:embed="rId2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8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80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4116771" y="2927217"/>
            <a:ext cx="1554212" cy="1306302"/>
            <a:chOff x="4083953" y="1364170"/>
            <a:chExt cx="1554212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5007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803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4098426" y="1365185"/>
            <a:ext cx="1355782" cy="1310575"/>
            <a:chOff x="5426368" y="1345262"/>
            <a:chExt cx="135578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700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2792677" y="2940891"/>
            <a:ext cx="1612168" cy="1301798"/>
            <a:chOff x="2873957" y="2930731"/>
            <a:chExt cx="161216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  <a:blipFill>
                  <a:blip r:embed="rId3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3219034"/>
              <a:ext cx="10422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kumimoji="1" lang="ja-JP" altLang="en-US" sz="10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5997035" y="20446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0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Translator: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Kefang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Liu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0" y="261887"/>
            <a:ext cx="914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DengXian" panose="02010600030101010101" pitchFamily="2" charset="-122"/>
                <a:ea typeface="DengXian" panose="02010600030101010101" pitchFamily="2" charset="-122"/>
              </a:rPr>
              <a:t>实</a:t>
            </a:r>
            <a:r>
              <a:rPr kumimoji="1" lang="en-US" altLang="ja-JP" dirty="0">
                <a:latin typeface="DengXian" panose="02010600030101010101" pitchFamily="2" charset="-122"/>
                <a:ea typeface="DengXian" panose="02010600030101010101" pitchFamily="2" charset="-122"/>
              </a:rPr>
              <a:t>𝑛×𝑛</a:t>
            </a:r>
            <a:r>
              <a:rPr kumimoji="1"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方阵的特征值映射</a:t>
            </a:r>
            <a:endParaRPr kumimoji="1" lang="en-US" altLang="ja-JP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220978" y="1404777"/>
            <a:ext cx="1349472" cy="1265695"/>
            <a:chOff x="220978" y="1404777"/>
            <a:chExt cx="1349472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335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零</a:t>
              </a: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515847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47458" cy="3365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1452025" y="1377686"/>
            <a:ext cx="1258703" cy="1299677"/>
            <a:chOff x="1563785" y="1377686"/>
            <a:chExt cx="125870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单位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515847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47458" cy="336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5506791" y="1360806"/>
            <a:ext cx="1380845" cy="1314247"/>
            <a:chOff x="6767661" y="1329380"/>
            <a:chExt cx="1380845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6783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Z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倍单位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511166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9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47458" cy="3365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1458623" y="2944206"/>
            <a:ext cx="1327487" cy="1308205"/>
            <a:chOff x="1550241" y="2934799"/>
            <a:chExt cx="1327487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正定</a:t>
              </a: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3828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47458" cy="3365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223658" y="2940063"/>
            <a:ext cx="1399578" cy="1288517"/>
            <a:chOff x="223658" y="2940063"/>
            <a:chExt cx="1399578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对称</a:t>
              </a: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523861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47458" cy="3365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509563" cy="217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80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5" y="3352649"/>
                <a:ext cx="1193340" cy="2175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2789428" y="1351877"/>
            <a:ext cx="1383295" cy="1318595"/>
            <a:chOff x="2789428" y="1351877"/>
            <a:chExt cx="1383295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投影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21671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47458" cy="3365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79381" cy="21756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7075212" y="1360590"/>
            <a:ext cx="1234391" cy="1300309"/>
            <a:chOff x="4190595" y="2915340"/>
            <a:chExt cx="1234391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可逆</a:t>
              </a:r>
              <a:endParaRPr kumimoji="1" lang="en-US" altLang="ja-JP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515847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62874" cy="3365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27965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7079047" y="2922825"/>
            <a:ext cx="1213545" cy="1275498"/>
            <a:chOff x="5653452" y="2936619"/>
            <a:chExt cx="1213545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奇异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512640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62874" cy="3365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28734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5536808" y="2901360"/>
            <a:ext cx="1294865" cy="1300034"/>
            <a:chOff x="7457408" y="2982828"/>
            <a:chExt cx="129486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马尔可夫</a:t>
              </a: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kumimoji="1" lang="en-US" altLang="ja-JP" sz="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90601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725391" cy="33656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8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80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78685" cy="21756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4116771" y="2927217"/>
            <a:ext cx="1518507" cy="1306302"/>
            <a:chOff x="4083953" y="1364170"/>
            <a:chExt cx="1518507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ja-JP" altLang="en-US" sz="1000">
                  <a:latin typeface="DengXian" panose="02010600030101010101" pitchFamily="2" charset="-122"/>
                  <a:ea typeface="DengXian" panose="02010600030101010101" pitchFamily="2" charset="-122"/>
                </a:rPr>
                <a:t>正交</a:t>
              </a: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1</a:t>
              </a:r>
              <a:endParaRPr kumimoji="1" lang="ja-JP" alt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79967" cy="215444"/>
                </a:xfrm>
                <a:prstGeom prst="rect">
                  <a:avLst/>
                </a:prstGeom>
                <a:blipFill>
                  <a:blip r:embed="rId2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47458" cy="3365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78941" cy="21756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4098426" y="1365185"/>
            <a:ext cx="1355782" cy="1310575"/>
            <a:chOff x="5426368" y="1345262"/>
            <a:chExt cx="135578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幂零</a:t>
              </a:r>
              <a:endParaRPr kumimoji="1" lang="ja-JP" altLang="en-US" sz="100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515847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47458" cy="3365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40853" cy="22089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2792677" y="2940891"/>
            <a:ext cx="1223621" cy="1301798"/>
            <a:chOff x="2873957" y="2930731"/>
            <a:chExt cx="1223621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/>
                <a:t>0</a:t>
              </a:r>
              <a:endParaRPr kumimoji="1" lang="ja-JP" altLang="en-US" sz="90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55921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1" lang="en-US" altLang="ja-JP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60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62874" cy="33656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569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反对称</a:t>
              </a:r>
              <a:endParaRPr kumimoji="1" lang="ja-JP" altLang="en-US" sz="100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80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601767" cy="21756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5997035" y="204469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0</a:t>
            </a:r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88528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8990</TotalTime>
  <Words>367</Words>
  <Application>Microsoft Macintosh PowerPoint</Application>
  <PresentationFormat>画面に合わせる (16:10)</PresentationFormat>
  <Paragraphs>146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DengXian</vt:lpstr>
      <vt:lpstr>Times</vt:lpstr>
      <vt:lpstr>Meiryo</vt:lpstr>
      <vt:lpstr>游ゴシック</vt:lpstr>
      <vt:lpstr>Arial</vt:lpstr>
      <vt:lpstr>Calibri</vt:lpstr>
      <vt:lpstr>Cambria Math</vt:lpstr>
      <vt:lpstr>Office テーマ</vt:lpstr>
      <vt:lpstr>Map of Eigenvalues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notes on “Linear Algebra for Everyone” authored by Prof. Gilbert Strang</dc:title>
  <dc:creator>平鍋健児</dc:creator>
  <cp:lastModifiedBy>平鍋 健児</cp:lastModifiedBy>
  <cp:revision>46</cp:revision>
  <cp:lastPrinted>2021-09-19T06:27:39Z</cp:lastPrinted>
  <dcterms:created xsi:type="dcterms:W3CDTF">2020-12-20T11:51:27Z</dcterms:created>
  <dcterms:modified xsi:type="dcterms:W3CDTF">2023-08-22T00:18:59Z</dcterms:modified>
</cp:coreProperties>
</file>