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周 佳鹏" initials="周" lastIdx="1" clrIdx="0">
    <p:extLst>
      <p:ext uri="{19B8F6BF-5375-455C-9EA6-DF929625EA0E}">
        <p15:presenceInfo xmlns:p15="http://schemas.microsoft.com/office/powerpoint/2012/main" userId="5294461811d09bf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7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A8EEC4-D702-409E-B5A6-70DC1306C9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CE9A6C4-ECE1-4C1F-9A0E-5BBAA76BD1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3F5B68-D600-449B-BB89-77654C1E3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0A1D4-BE61-4761-AE56-3076CBD6A5FB}" type="datetimeFigureOut">
              <a:rPr lang="zh-CN" altLang="en-US" smtClean="0"/>
              <a:t>2021/7/7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048311-08FE-442F-8D8C-8EBA79B30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DDF09E-71A7-4BA4-9DFE-DAB0C0559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9E4FB-87CC-4927-A994-4CD3A72233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9803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E86DBC-C6C1-4401-BC98-3F5C0EBAB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36A0DC7-411A-44BE-9D43-618AFDC31F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0A86B1-5221-4887-944B-78A5D2445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0A1D4-BE61-4761-AE56-3076CBD6A5FB}" type="datetimeFigureOut">
              <a:rPr lang="zh-CN" altLang="en-US" smtClean="0"/>
              <a:t>2021/7/7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36A73B-B491-45D0-89FB-958AB9660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5DF461-7BBD-4C59-ABB9-7805FA1AE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9E4FB-87CC-4927-A994-4CD3A72233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7309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E75A5DF-6A11-44CF-8E25-FB34539D90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6BF58F0-6FFE-4B29-8C24-705BD0018C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E91138-C405-4AAA-8BA9-ADAA1485C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0A1D4-BE61-4761-AE56-3076CBD6A5FB}" type="datetimeFigureOut">
              <a:rPr lang="zh-CN" altLang="en-US" smtClean="0"/>
              <a:t>2021/7/7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7B7A3D-7483-470D-8584-8DB7E7E95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EA7342-F1E8-4455-8075-7D2EA06A0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9E4FB-87CC-4927-A994-4CD3A72233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8470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C95C53-C4CF-4B7B-9167-4FE4F293C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23317A-6AC9-47EA-B04E-551B55E2D0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B5774E-7975-4FE3-80D1-F2809732F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0A1D4-BE61-4761-AE56-3076CBD6A5FB}" type="datetimeFigureOut">
              <a:rPr lang="zh-CN" altLang="en-US" smtClean="0"/>
              <a:t>2021/7/7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1AD7CD-2031-4741-A0FF-D5C50D9A9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C92C3B-C465-4A7A-B6E9-899DF8309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9E4FB-87CC-4927-A994-4CD3A72233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6368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2165A8-2A54-460C-96BD-DAE0204A7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AA434B9-CE88-4922-90BA-C80B5B2D85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D2E4D3-DB95-4809-BD7A-D0E33E54A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0A1D4-BE61-4761-AE56-3076CBD6A5FB}" type="datetimeFigureOut">
              <a:rPr lang="zh-CN" altLang="en-US" smtClean="0"/>
              <a:t>2021/7/7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FA0EB3-8F4C-4619-86CD-8E6A11671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29120F-E20D-47E7-AC1C-AA7DE9CA8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9E4FB-87CC-4927-A994-4CD3A72233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1072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F9CDB8-0C41-43B6-B1F3-D803BAB4A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41D766-F631-4306-9E5D-25269AB696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8D8E14E-AE8E-425B-9550-30B2118402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E63A563-F950-4538-85BD-006795002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0A1D4-BE61-4761-AE56-3076CBD6A5FB}" type="datetimeFigureOut">
              <a:rPr lang="zh-CN" altLang="en-US" smtClean="0"/>
              <a:t>2021/7/7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801ED21-9DD3-4A2E-830B-3AB320069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57AE5A2-D626-4F52-AABB-398EA0DE1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9E4FB-87CC-4927-A994-4CD3A72233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3873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6AC234-7F47-4927-A5D8-C29083F53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BF1ED74-79AA-4AF9-9B90-469C83163E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B8C63B8-5044-4FB2-AD44-C0047E8B8B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367802B-5987-4C4F-A575-1292260B54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C8D55B2-16D6-4FEF-BA52-03AE0F70F8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2BFE247-0A1A-467B-92F5-DD291C283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0A1D4-BE61-4761-AE56-3076CBD6A5FB}" type="datetimeFigureOut">
              <a:rPr lang="zh-CN" altLang="en-US" smtClean="0"/>
              <a:t>2021/7/7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DE35B0E-08F7-4D7F-94FD-5A0710A2D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77B2776-07F1-4482-BC86-0C0807E09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9E4FB-87CC-4927-A994-4CD3A72233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0813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B0B720-906D-46D7-9EC3-3A791FF25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FC8BDD0-80AA-49C6-969A-37790939B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0A1D4-BE61-4761-AE56-3076CBD6A5FB}" type="datetimeFigureOut">
              <a:rPr lang="zh-CN" altLang="en-US" smtClean="0"/>
              <a:t>2021/7/7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BD417F8-C31B-42D9-818C-894314B7D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A67073D-10A8-40B2-8F02-34C6C652C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9E4FB-87CC-4927-A994-4CD3A72233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5428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C62ACA4-55A9-450D-977A-E9C4D7646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0A1D4-BE61-4761-AE56-3076CBD6A5FB}" type="datetimeFigureOut">
              <a:rPr lang="zh-CN" altLang="en-US" smtClean="0"/>
              <a:t>2021/7/7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BFAF58D-902F-403C-964E-9ED3E7893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21D2865-501F-4359-B14D-400EFE25C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9E4FB-87CC-4927-A994-4CD3A72233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920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6D559E-7879-4424-AF48-DDC33DCCD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9B3A80-2BEF-4A7D-95C3-4D05D23034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42B0742-7CEB-4D9B-A08F-F235B3149C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14E48E6-3CA5-4A2F-AD1B-ACD16D6F0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0A1D4-BE61-4761-AE56-3076CBD6A5FB}" type="datetimeFigureOut">
              <a:rPr lang="zh-CN" altLang="en-US" smtClean="0"/>
              <a:t>2021/7/7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A69589D-C8BD-4F6A-A362-2C29DA869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4FD3A5C-6824-4691-8BAA-96D750B25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9E4FB-87CC-4927-A994-4CD3A72233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7847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1778FF-315D-42A8-A95F-3B90408F6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983EE15-89AF-416E-9D87-E4315223FE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60E7617-C8FA-4D4E-A068-4C5BB21957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B1DC250-8B78-4F28-B9DA-A390A3311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0A1D4-BE61-4761-AE56-3076CBD6A5FB}" type="datetimeFigureOut">
              <a:rPr lang="zh-CN" altLang="en-US" smtClean="0"/>
              <a:t>2021/7/7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4C6791A-2099-487A-B6F4-ACECCF5CA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79FA8E5-0612-40FB-89B9-1BC8E2B77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9E4FB-87CC-4927-A994-4CD3A72233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2593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6C13835-B105-44C3-BBD1-1F8D02ADD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0AE693E-26C0-494F-B9A4-278C9EE0F8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4F44AB-BC51-4D3B-9C22-008EF8E57A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50A1D4-BE61-4761-AE56-3076CBD6A5FB}" type="datetimeFigureOut">
              <a:rPr lang="zh-CN" altLang="en-US" smtClean="0"/>
              <a:t>2021/7/7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30C2C5-FA79-4E5A-BB74-4827168C9F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815DB4-5176-48EB-B82E-CD3E32B6F9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E9E4FB-87CC-4927-A994-4CD3A72233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0289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322BCA-AA25-4F83-9184-69F5C8A32D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93217" y="1248098"/>
            <a:ext cx="304800" cy="280737"/>
          </a:xfrm>
        </p:spPr>
        <p:txBody>
          <a:bodyPr>
            <a:noAutofit/>
          </a:bodyPr>
          <a:lstStyle/>
          <a:p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长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4EDB1188-0A08-4A44-BED5-4F5F675E2479}"/>
              </a:ext>
            </a:extLst>
          </p:cNvPr>
          <p:cNvSpPr/>
          <p:nvPr/>
        </p:nvSpPr>
        <p:spPr>
          <a:xfrm>
            <a:off x="4796589" y="697831"/>
            <a:ext cx="866274" cy="40105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花瓣大小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E5F40099-B3EB-4AD1-8EEC-52F5FB635C99}"/>
              </a:ext>
            </a:extLst>
          </p:cNvPr>
          <p:cNvSpPr/>
          <p:nvPr/>
        </p:nvSpPr>
        <p:spPr>
          <a:xfrm>
            <a:off x="2542672" y="2111188"/>
            <a:ext cx="894348" cy="37699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花萼大小</a:t>
            </a: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C01368B2-BF2F-4B33-8898-9C491F3F6B5A}"/>
              </a:ext>
            </a:extLst>
          </p:cNvPr>
          <p:cNvCxnSpPr>
            <a:cxnSpLocks/>
            <a:stCxn id="4" idx="1"/>
            <a:endCxn id="7" idx="0"/>
          </p:cNvCxnSpPr>
          <p:nvPr/>
        </p:nvCxnSpPr>
        <p:spPr>
          <a:xfrm flipH="1">
            <a:off x="2989846" y="898358"/>
            <a:ext cx="1806743" cy="1212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副标题 13">
            <a:extLst>
              <a:ext uri="{FF2B5EF4-FFF2-40B4-BE49-F238E27FC236}">
                <a16:creationId xmlns:a16="http://schemas.microsoft.com/office/drawing/2014/main" id="{B024DCE2-8785-4CC0-AEEC-F4EA8382A0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35674" y="2111188"/>
            <a:ext cx="866274" cy="38501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花瓣宽度</a:t>
            </a: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222932F6-577E-4C4C-9957-53221B26123E}"/>
              </a:ext>
            </a:extLst>
          </p:cNvPr>
          <p:cNvCxnSpPr>
            <a:stCxn id="4" idx="3"/>
            <a:endCxn id="14" idx="0"/>
          </p:cNvCxnSpPr>
          <p:nvPr/>
        </p:nvCxnSpPr>
        <p:spPr>
          <a:xfrm>
            <a:off x="5662863" y="898358"/>
            <a:ext cx="2105948" cy="1212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E97331D5-7D75-4C85-A34D-AE13473140B0}"/>
              </a:ext>
            </a:extLst>
          </p:cNvPr>
          <p:cNvSpPr txBox="1"/>
          <p:nvPr/>
        </p:nvSpPr>
        <p:spPr>
          <a:xfrm>
            <a:off x="6553411" y="1366273"/>
            <a:ext cx="3248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短</a:t>
            </a:r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C6BCD4B6-56FF-436F-94D2-B2892E4C467B}"/>
              </a:ext>
            </a:extLst>
          </p:cNvPr>
          <p:cNvSpPr/>
          <p:nvPr/>
        </p:nvSpPr>
        <p:spPr>
          <a:xfrm>
            <a:off x="6511089" y="3617494"/>
            <a:ext cx="894348" cy="37699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花萼大小</a:t>
            </a: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F0C23979-DDAA-4929-85E3-1E081ACB0FE2}"/>
              </a:ext>
            </a:extLst>
          </p:cNvPr>
          <p:cNvSpPr/>
          <p:nvPr/>
        </p:nvSpPr>
        <p:spPr>
          <a:xfrm>
            <a:off x="8754980" y="3597442"/>
            <a:ext cx="894348" cy="37699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花萼大小</a:t>
            </a:r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05B4F277-9838-46AA-A2C8-97760090A295}"/>
              </a:ext>
            </a:extLst>
          </p:cNvPr>
          <p:cNvCxnSpPr>
            <a:cxnSpLocks/>
            <a:stCxn id="14" idx="2"/>
            <a:endCxn id="23" idx="0"/>
          </p:cNvCxnSpPr>
          <p:nvPr/>
        </p:nvCxnSpPr>
        <p:spPr>
          <a:xfrm flipH="1">
            <a:off x="6958263" y="2496200"/>
            <a:ext cx="810548" cy="11212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6561E356-F0DB-4723-89D9-C302A17B1AD4}"/>
              </a:ext>
            </a:extLst>
          </p:cNvPr>
          <p:cNvCxnSpPr>
            <a:cxnSpLocks/>
            <a:endCxn id="24" idx="0"/>
          </p:cNvCxnSpPr>
          <p:nvPr/>
        </p:nvCxnSpPr>
        <p:spPr>
          <a:xfrm>
            <a:off x="7803743" y="2478507"/>
            <a:ext cx="1398411" cy="1118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AD80757F-41FE-4CC1-9BB8-3BD75F5167FA}"/>
              </a:ext>
            </a:extLst>
          </p:cNvPr>
          <p:cNvSpPr txBox="1"/>
          <p:nvPr/>
        </p:nvSpPr>
        <p:spPr>
          <a:xfrm>
            <a:off x="8340522" y="2899474"/>
            <a:ext cx="3248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短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D6C735F6-0373-47DA-AA5D-A8451191F5EE}"/>
              </a:ext>
            </a:extLst>
          </p:cNvPr>
          <p:cNvSpPr txBox="1"/>
          <p:nvPr/>
        </p:nvSpPr>
        <p:spPr>
          <a:xfrm>
            <a:off x="7173248" y="2880046"/>
            <a:ext cx="3248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长</a:t>
            </a:r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5EF85AA5-6D8C-4049-AA99-922F6D506CE1}"/>
              </a:ext>
            </a:extLst>
          </p:cNvPr>
          <p:cNvSpPr/>
          <p:nvPr/>
        </p:nvSpPr>
        <p:spPr>
          <a:xfrm>
            <a:off x="5943599" y="4805319"/>
            <a:ext cx="689811" cy="37699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versicolor</a:t>
            </a:r>
            <a:endParaRPr lang="zh-CN" altLang="en-US" sz="105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AB8D4E93-85F7-4E57-916A-06925659E83E}"/>
              </a:ext>
            </a:extLst>
          </p:cNvPr>
          <p:cNvSpPr/>
          <p:nvPr/>
        </p:nvSpPr>
        <p:spPr>
          <a:xfrm>
            <a:off x="7132034" y="4805319"/>
            <a:ext cx="731026" cy="37699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setosa</a:t>
            </a:r>
            <a:endParaRPr lang="zh-CN" altLang="en-US" sz="105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F60AB6ED-CAAD-4F92-83E2-A719E7E355E1}"/>
              </a:ext>
            </a:extLst>
          </p:cNvPr>
          <p:cNvSpPr/>
          <p:nvPr/>
        </p:nvSpPr>
        <p:spPr>
          <a:xfrm>
            <a:off x="8279254" y="4805319"/>
            <a:ext cx="731026" cy="37699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setosa</a:t>
            </a:r>
            <a:endParaRPr lang="zh-CN" altLang="en-US" sz="105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926A4AE2-82BF-4CAD-8591-B64E29D9A804}"/>
              </a:ext>
            </a:extLst>
          </p:cNvPr>
          <p:cNvSpPr/>
          <p:nvPr/>
        </p:nvSpPr>
        <p:spPr>
          <a:xfrm>
            <a:off x="9555500" y="4805319"/>
            <a:ext cx="791658" cy="37699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setosa</a:t>
            </a:r>
            <a:endParaRPr lang="zh-CN" altLang="en-US" sz="105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2F1E755B-FE22-4C56-8C21-5D09DBB2DF36}"/>
              </a:ext>
            </a:extLst>
          </p:cNvPr>
          <p:cNvCxnSpPr>
            <a:cxnSpLocks/>
            <a:stCxn id="23" idx="2"/>
            <a:endCxn id="38" idx="0"/>
          </p:cNvCxnSpPr>
          <p:nvPr/>
        </p:nvCxnSpPr>
        <p:spPr>
          <a:xfrm flipH="1">
            <a:off x="6288505" y="3994484"/>
            <a:ext cx="669758" cy="810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97AB21C5-2CDA-485F-906C-A67EAB79C5E8}"/>
              </a:ext>
            </a:extLst>
          </p:cNvPr>
          <p:cNvCxnSpPr>
            <a:cxnSpLocks/>
          </p:cNvCxnSpPr>
          <p:nvPr/>
        </p:nvCxnSpPr>
        <p:spPr>
          <a:xfrm flipH="1">
            <a:off x="8644767" y="3954380"/>
            <a:ext cx="557387" cy="8308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BB4C7A18-8B47-4CD7-90D6-9CB83CD2EBDD}"/>
              </a:ext>
            </a:extLst>
          </p:cNvPr>
          <p:cNvCxnSpPr>
            <a:cxnSpLocks/>
            <a:stCxn id="24" idx="2"/>
            <a:endCxn id="43" idx="0"/>
          </p:cNvCxnSpPr>
          <p:nvPr/>
        </p:nvCxnSpPr>
        <p:spPr>
          <a:xfrm>
            <a:off x="9202154" y="3974432"/>
            <a:ext cx="749175" cy="8308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2B66D8AE-8FA7-4C7B-AA60-DC0497475A2D}"/>
              </a:ext>
            </a:extLst>
          </p:cNvPr>
          <p:cNvCxnSpPr>
            <a:cxnSpLocks/>
            <a:stCxn id="23" idx="2"/>
            <a:endCxn id="41" idx="0"/>
          </p:cNvCxnSpPr>
          <p:nvPr/>
        </p:nvCxnSpPr>
        <p:spPr>
          <a:xfrm>
            <a:off x="6958263" y="3994484"/>
            <a:ext cx="539284" cy="810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55">
            <a:extLst>
              <a:ext uri="{FF2B5EF4-FFF2-40B4-BE49-F238E27FC236}">
                <a16:creationId xmlns:a16="http://schemas.microsoft.com/office/drawing/2014/main" id="{7171B663-52F2-4D4E-9308-A8EFE4BDF3FD}"/>
              </a:ext>
            </a:extLst>
          </p:cNvPr>
          <p:cNvSpPr txBox="1"/>
          <p:nvPr/>
        </p:nvSpPr>
        <p:spPr>
          <a:xfrm>
            <a:off x="6460958" y="4289829"/>
            <a:ext cx="3248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大</a:t>
            </a: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35FABD06-4363-49D5-9B5E-7DF061E44F5C}"/>
              </a:ext>
            </a:extLst>
          </p:cNvPr>
          <p:cNvSpPr txBox="1"/>
          <p:nvPr/>
        </p:nvSpPr>
        <p:spPr>
          <a:xfrm>
            <a:off x="8806325" y="4261401"/>
            <a:ext cx="3248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大</a:t>
            </a: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B5675312-6BBA-4CE8-BDB0-38B86769251E}"/>
              </a:ext>
            </a:extLst>
          </p:cNvPr>
          <p:cNvSpPr txBox="1"/>
          <p:nvPr/>
        </p:nvSpPr>
        <p:spPr>
          <a:xfrm>
            <a:off x="7140743" y="4316433"/>
            <a:ext cx="3248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小</a:t>
            </a: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B6760B0D-AE1D-4C21-931F-24BF1E0FFC7F}"/>
              </a:ext>
            </a:extLst>
          </p:cNvPr>
          <p:cNvSpPr txBox="1"/>
          <p:nvPr/>
        </p:nvSpPr>
        <p:spPr>
          <a:xfrm>
            <a:off x="9414315" y="4282515"/>
            <a:ext cx="3248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小</a:t>
            </a:r>
          </a:p>
        </p:txBody>
      </p: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7D78E688-0524-42F5-89A1-36A9673CF10F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2095498" y="2488178"/>
            <a:ext cx="894348" cy="6688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椭圆 63">
            <a:extLst>
              <a:ext uri="{FF2B5EF4-FFF2-40B4-BE49-F238E27FC236}">
                <a16:creationId xmlns:a16="http://schemas.microsoft.com/office/drawing/2014/main" id="{C7954AB5-E677-4166-81CB-60719B67FD09}"/>
              </a:ext>
            </a:extLst>
          </p:cNvPr>
          <p:cNvSpPr/>
          <p:nvPr/>
        </p:nvSpPr>
        <p:spPr>
          <a:xfrm>
            <a:off x="1750592" y="3173171"/>
            <a:ext cx="689811" cy="37699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versicolor</a:t>
            </a:r>
            <a:endParaRPr lang="zh-CN" altLang="en-US" sz="105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52121449-57FC-4FB4-A780-B1FA2961CDAB}"/>
              </a:ext>
            </a:extLst>
          </p:cNvPr>
          <p:cNvSpPr txBox="1"/>
          <p:nvPr/>
        </p:nvSpPr>
        <p:spPr>
          <a:xfrm>
            <a:off x="2380246" y="2684112"/>
            <a:ext cx="3248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大</a:t>
            </a:r>
          </a:p>
        </p:txBody>
      </p:sp>
      <p:sp>
        <p:nvSpPr>
          <p:cNvPr id="67" name="副标题 13">
            <a:extLst>
              <a:ext uri="{FF2B5EF4-FFF2-40B4-BE49-F238E27FC236}">
                <a16:creationId xmlns:a16="http://schemas.microsoft.com/office/drawing/2014/main" id="{BF7CD564-89E4-42C8-BD8A-8BD2CD404C1F}"/>
              </a:ext>
            </a:extLst>
          </p:cNvPr>
          <p:cNvSpPr txBox="1">
            <a:spLocks/>
          </p:cNvSpPr>
          <p:nvPr/>
        </p:nvSpPr>
        <p:spPr>
          <a:xfrm>
            <a:off x="3179343" y="3212430"/>
            <a:ext cx="866274" cy="38501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</a:rPr>
              <a:t>花瓣宽度</a:t>
            </a:r>
            <a:endParaRPr lang="zh-CN" altLang="en-US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A1ADAFB1-3B46-43D6-A7FF-9A4528C5558E}"/>
              </a:ext>
            </a:extLst>
          </p:cNvPr>
          <p:cNvSpPr txBox="1"/>
          <p:nvPr/>
        </p:nvSpPr>
        <p:spPr>
          <a:xfrm>
            <a:off x="3266572" y="2762669"/>
            <a:ext cx="3248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小</a:t>
            </a:r>
          </a:p>
        </p:txBody>
      </p: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2A99A5F6-1E0D-42EE-A314-FE37F0DE3973}"/>
              </a:ext>
            </a:extLst>
          </p:cNvPr>
          <p:cNvCxnSpPr>
            <a:cxnSpLocks/>
            <a:stCxn id="7" idx="2"/>
            <a:endCxn id="67" idx="0"/>
          </p:cNvCxnSpPr>
          <p:nvPr/>
        </p:nvCxnSpPr>
        <p:spPr>
          <a:xfrm>
            <a:off x="2989846" y="2488178"/>
            <a:ext cx="622634" cy="7242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4FF48591-D311-4F3D-BFD9-F401B2A43BEA}"/>
              </a:ext>
            </a:extLst>
          </p:cNvPr>
          <p:cNvCxnSpPr>
            <a:cxnSpLocks/>
            <a:stCxn id="67" idx="2"/>
          </p:cNvCxnSpPr>
          <p:nvPr/>
        </p:nvCxnSpPr>
        <p:spPr>
          <a:xfrm flipH="1">
            <a:off x="2661090" y="3597442"/>
            <a:ext cx="951390" cy="1145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椭圆 74">
            <a:extLst>
              <a:ext uri="{FF2B5EF4-FFF2-40B4-BE49-F238E27FC236}">
                <a16:creationId xmlns:a16="http://schemas.microsoft.com/office/drawing/2014/main" id="{22BFD84E-DB8A-438A-8B94-E825AA80CB67}"/>
              </a:ext>
            </a:extLst>
          </p:cNvPr>
          <p:cNvSpPr/>
          <p:nvPr/>
        </p:nvSpPr>
        <p:spPr>
          <a:xfrm>
            <a:off x="2316183" y="4714888"/>
            <a:ext cx="689811" cy="37699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versicolor</a:t>
            </a:r>
            <a:endParaRPr lang="zh-CN" altLang="en-US" sz="105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2871EAB1-D1E4-46F4-B14E-D9E1D52949FD}"/>
              </a:ext>
            </a:extLst>
          </p:cNvPr>
          <p:cNvSpPr txBox="1"/>
          <p:nvPr/>
        </p:nvSpPr>
        <p:spPr>
          <a:xfrm>
            <a:off x="3005994" y="3912838"/>
            <a:ext cx="3248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长</a:t>
            </a:r>
          </a:p>
        </p:txBody>
      </p: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8D316D8E-1760-4C96-9249-C14B1CEB612A}"/>
              </a:ext>
            </a:extLst>
          </p:cNvPr>
          <p:cNvCxnSpPr>
            <a:cxnSpLocks/>
            <a:endCxn id="82" idx="0"/>
          </p:cNvCxnSpPr>
          <p:nvPr/>
        </p:nvCxnSpPr>
        <p:spPr>
          <a:xfrm>
            <a:off x="3603673" y="3604010"/>
            <a:ext cx="939353" cy="11303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文本框 79">
            <a:extLst>
              <a:ext uri="{FF2B5EF4-FFF2-40B4-BE49-F238E27FC236}">
                <a16:creationId xmlns:a16="http://schemas.microsoft.com/office/drawing/2014/main" id="{4D4E7664-C292-4DE1-B573-220664DF5C76}"/>
              </a:ext>
            </a:extLst>
          </p:cNvPr>
          <p:cNvSpPr txBox="1"/>
          <p:nvPr/>
        </p:nvSpPr>
        <p:spPr>
          <a:xfrm>
            <a:off x="4093726" y="3984402"/>
            <a:ext cx="3248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短</a:t>
            </a:r>
          </a:p>
        </p:txBody>
      </p:sp>
      <p:sp>
        <p:nvSpPr>
          <p:cNvPr id="82" name="椭圆 81">
            <a:extLst>
              <a:ext uri="{FF2B5EF4-FFF2-40B4-BE49-F238E27FC236}">
                <a16:creationId xmlns:a16="http://schemas.microsoft.com/office/drawing/2014/main" id="{568EC8AE-AE8D-4173-BAFE-787D70D5CB1E}"/>
              </a:ext>
            </a:extLst>
          </p:cNvPr>
          <p:cNvSpPr/>
          <p:nvPr/>
        </p:nvSpPr>
        <p:spPr>
          <a:xfrm>
            <a:off x="4177513" y="4734405"/>
            <a:ext cx="731026" cy="37699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setosa</a:t>
            </a:r>
            <a:endParaRPr lang="zh-CN" altLang="en-US" sz="105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50777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31</Words>
  <Application>Microsoft Office PowerPoint</Application>
  <PresentationFormat>宽屏</PresentationFormat>
  <Paragraphs>25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宋体</vt:lpstr>
      <vt:lpstr>Arial</vt:lpstr>
      <vt:lpstr>Times New Roman</vt:lpstr>
      <vt:lpstr>Office 主题​​</vt:lpstr>
      <vt:lpstr>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长</dc:title>
  <dc:creator>周 佳鹏</dc:creator>
  <cp:lastModifiedBy>周 佳鹏</cp:lastModifiedBy>
  <cp:revision>2</cp:revision>
  <dcterms:created xsi:type="dcterms:W3CDTF">2021-07-07T14:04:03Z</dcterms:created>
  <dcterms:modified xsi:type="dcterms:W3CDTF">2021-07-07T14:20:19Z</dcterms:modified>
</cp:coreProperties>
</file>