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2F034DE-0668-4844-B906-B81CCC6C2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73756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{BA982287-D024-4DEE-8E08-F0FA91FCC81A}tf16401371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Diniz</dc:creator>
  <cp:lastModifiedBy>Rafael Diniz</cp:lastModifiedBy>
  <cp:revision>1</cp:revision>
  <dcterms:created xsi:type="dcterms:W3CDTF">2023-07-13T18:55:31Z</dcterms:created>
  <dcterms:modified xsi:type="dcterms:W3CDTF">2023-07-13T18:56:19Z</dcterms:modified>
</cp:coreProperties>
</file>