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59" r:id="rId7"/>
    <p:sldId id="262" r:id="rId8"/>
    <p:sldId id="263"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9" autoAdjust="0"/>
    <p:restoredTop sz="94660"/>
  </p:normalViewPr>
  <p:slideViewPr>
    <p:cSldViewPr snapToGrid="0">
      <p:cViewPr>
        <p:scale>
          <a:sx n="70" d="100"/>
          <a:sy n="70" d="100"/>
        </p:scale>
        <p:origin x="57" y="1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6B270-7A97-41EB-8BBD-D6116C9A2C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4845C8B-9AC0-4ACC-8AB1-A3643B9238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A391209-A75C-405A-98E0-6631416F066D}"/>
              </a:ext>
            </a:extLst>
          </p:cNvPr>
          <p:cNvSpPr>
            <a:spLocks noGrp="1"/>
          </p:cNvSpPr>
          <p:nvPr>
            <p:ph type="dt" sz="half" idx="10"/>
          </p:nvPr>
        </p:nvSpPr>
        <p:spPr/>
        <p:txBody>
          <a:bodyPr/>
          <a:lstStyle/>
          <a:p>
            <a:fld id="{9F5163B8-FD44-4459-8E67-72153DB154F1}" type="datetimeFigureOut">
              <a:rPr lang="zh-CN" altLang="en-US" smtClean="0"/>
              <a:t>2021/4/2</a:t>
            </a:fld>
            <a:endParaRPr lang="zh-CN" altLang="en-US"/>
          </a:p>
        </p:txBody>
      </p:sp>
      <p:sp>
        <p:nvSpPr>
          <p:cNvPr id="5" name="页脚占位符 4">
            <a:extLst>
              <a:ext uri="{FF2B5EF4-FFF2-40B4-BE49-F238E27FC236}">
                <a16:creationId xmlns:a16="http://schemas.microsoft.com/office/drawing/2014/main" id="{C34AC7B5-9134-41BE-9493-EA24B4B1D4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9D0CE8-930B-4029-88F7-985D96B0083C}"/>
              </a:ext>
            </a:extLst>
          </p:cNvPr>
          <p:cNvSpPr>
            <a:spLocks noGrp="1"/>
          </p:cNvSpPr>
          <p:nvPr>
            <p:ph type="sldNum" sz="quarter" idx="12"/>
          </p:nvPr>
        </p:nvSpPr>
        <p:spPr/>
        <p:txBody>
          <a:bodyPr/>
          <a:lstStyle/>
          <a:p>
            <a:fld id="{C153F254-B50B-44A2-9019-0BE4BA8DD3DC}" type="slidenum">
              <a:rPr lang="zh-CN" altLang="en-US" smtClean="0"/>
              <a:t>‹#›</a:t>
            </a:fld>
            <a:endParaRPr lang="zh-CN" altLang="en-US"/>
          </a:p>
        </p:txBody>
      </p:sp>
    </p:spTree>
    <p:extLst>
      <p:ext uri="{BB962C8B-B14F-4D97-AF65-F5344CB8AC3E}">
        <p14:creationId xmlns:p14="http://schemas.microsoft.com/office/powerpoint/2010/main" val="104926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310A33-AEBE-4151-8302-9DE00B33CD8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B14422B-3F28-45A5-B016-FB7EA227D9A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7A4C2F-610C-48FE-BDC1-5F77E760C329}"/>
              </a:ext>
            </a:extLst>
          </p:cNvPr>
          <p:cNvSpPr>
            <a:spLocks noGrp="1"/>
          </p:cNvSpPr>
          <p:nvPr>
            <p:ph type="dt" sz="half" idx="10"/>
          </p:nvPr>
        </p:nvSpPr>
        <p:spPr/>
        <p:txBody>
          <a:bodyPr/>
          <a:lstStyle/>
          <a:p>
            <a:fld id="{9F5163B8-FD44-4459-8E67-72153DB154F1}" type="datetimeFigureOut">
              <a:rPr lang="zh-CN" altLang="en-US" smtClean="0"/>
              <a:t>2021/4/2</a:t>
            </a:fld>
            <a:endParaRPr lang="zh-CN" altLang="en-US"/>
          </a:p>
        </p:txBody>
      </p:sp>
      <p:sp>
        <p:nvSpPr>
          <p:cNvPr id="5" name="页脚占位符 4">
            <a:extLst>
              <a:ext uri="{FF2B5EF4-FFF2-40B4-BE49-F238E27FC236}">
                <a16:creationId xmlns:a16="http://schemas.microsoft.com/office/drawing/2014/main" id="{E9A63CB8-4B72-4F53-9777-A6002BDFA8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9B49A0-CCDE-4FCB-8008-FAE488DB0E5B}"/>
              </a:ext>
            </a:extLst>
          </p:cNvPr>
          <p:cNvSpPr>
            <a:spLocks noGrp="1"/>
          </p:cNvSpPr>
          <p:nvPr>
            <p:ph type="sldNum" sz="quarter" idx="12"/>
          </p:nvPr>
        </p:nvSpPr>
        <p:spPr/>
        <p:txBody>
          <a:bodyPr/>
          <a:lstStyle/>
          <a:p>
            <a:fld id="{C153F254-B50B-44A2-9019-0BE4BA8DD3DC}" type="slidenum">
              <a:rPr lang="zh-CN" altLang="en-US" smtClean="0"/>
              <a:t>‹#›</a:t>
            </a:fld>
            <a:endParaRPr lang="zh-CN" altLang="en-US"/>
          </a:p>
        </p:txBody>
      </p:sp>
    </p:spTree>
    <p:extLst>
      <p:ext uri="{BB962C8B-B14F-4D97-AF65-F5344CB8AC3E}">
        <p14:creationId xmlns:p14="http://schemas.microsoft.com/office/powerpoint/2010/main" val="1004639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33EB472-52C9-48A7-B787-9905918A3CE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822D224-4B22-4764-A20D-92E800D550C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65D73B-B2D9-48BE-B227-3EAE9441F9A7}"/>
              </a:ext>
            </a:extLst>
          </p:cNvPr>
          <p:cNvSpPr>
            <a:spLocks noGrp="1"/>
          </p:cNvSpPr>
          <p:nvPr>
            <p:ph type="dt" sz="half" idx="10"/>
          </p:nvPr>
        </p:nvSpPr>
        <p:spPr/>
        <p:txBody>
          <a:bodyPr/>
          <a:lstStyle/>
          <a:p>
            <a:fld id="{9F5163B8-FD44-4459-8E67-72153DB154F1}" type="datetimeFigureOut">
              <a:rPr lang="zh-CN" altLang="en-US" smtClean="0"/>
              <a:t>2021/4/2</a:t>
            </a:fld>
            <a:endParaRPr lang="zh-CN" altLang="en-US"/>
          </a:p>
        </p:txBody>
      </p:sp>
      <p:sp>
        <p:nvSpPr>
          <p:cNvPr id="5" name="页脚占位符 4">
            <a:extLst>
              <a:ext uri="{FF2B5EF4-FFF2-40B4-BE49-F238E27FC236}">
                <a16:creationId xmlns:a16="http://schemas.microsoft.com/office/drawing/2014/main" id="{97F3D44B-FB8B-4C25-8881-8FFCDEDD4E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E25DE53-C5CB-4196-A42B-664FB1A9C50C}"/>
              </a:ext>
            </a:extLst>
          </p:cNvPr>
          <p:cNvSpPr>
            <a:spLocks noGrp="1"/>
          </p:cNvSpPr>
          <p:nvPr>
            <p:ph type="sldNum" sz="quarter" idx="12"/>
          </p:nvPr>
        </p:nvSpPr>
        <p:spPr/>
        <p:txBody>
          <a:bodyPr/>
          <a:lstStyle/>
          <a:p>
            <a:fld id="{C153F254-B50B-44A2-9019-0BE4BA8DD3DC}" type="slidenum">
              <a:rPr lang="zh-CN" altLang="en-US" smtClean="0"/>
              <a:t>‹#›</a:t>
            </a:fld>
            <a:endParaRPr lang="zh-CN" altLang="en-US"/>
          </a:p>
        </p:txBody>
      </p:sp>
    </p:spTree>
    <p:extLst>
      <p:ext uri="{BB962C8B-B14F-4D97-AF65-F5344CB8AC3E}">
        <p14:creationId xmlns:p14="http://schemas.microsoft.com/office/powerpoint/2010/main" val="319876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AF3D3F-0A1F-4DC8-A100-08B699A5A82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9CB0D19-089C-4BFF-91E5-AE3899BA2D1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30B501-8842-4BF6-9AC8-F6BB4CA71ED1}"/>
              </a:ext>
            </a:extLst>
          </p:cNvPr>
          <p:cNvSpPr>
            <a:spLocks noGrp="1"/>
          </p:cNvSpPr>
          <p:nvPr>
            <p:ph type="dt" sz="half" idx="10"/>
          </p:nvPr>
        </p:nvSpPr>
        <p:spPr/>
        <p:txBody>
          <a:bodyPr/>
          <a:lstStyle/>
          <a:p>
            <a:fld id="{9F5163B8-FD44-4459-8E67-72153DB154F1}" type="datetimeFigureOut">
              <a:rPr lang="zh-CN" altLang="en-US" smtClean="0"/>
              <a:t>2021/4/2</a:t>
            </a:fld>
            <a:endParaRPr lang="zh-CN" altLang="en-US"/>
          </a:p>
        </p:txBody>
      </p:sp>
      <p:sp>
        <p:nvSpPr>
          <p:cNvPr id="5" name="页脚占位符 4">
            <a:extLst>
              <a:ext uri="{FF2B5EF4-FFF2-40B4-BE49-F238E27FC236}">
                <a16:creationId xmlns:a16="http://schemas.microsoft.com/office/drawing/2014/main" id="{7C18B0AC-D09A-4D51-BC02-DC45FA3A6A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78B31E-E154-47C9-87CF-B3E45A91DB1F}"/>
              </a:ext>
            </a:extLst>
          </p:cNvPr>
          <p:cNvSpPr>
            <a:spLocks noGrp="1"/>
          </p:cNvSpPr>
          <p:nvPr>
            <p:ph type="sldNum" sz="quarter" idx="12"/>
          </p:nvPr>
        </p:nvSpPr>
        <p:spPr/>
        <p:txBody>
          <a:bodyPr/>
          <a:lstStyle/>
          <a:p>
            <a:fld id="{C153F254-B50B-44A2-9019-0BE4BA8DD3DC}" type="slidenum">
              <a:rPr lang="zh-CN" altLang="en-US" smtClean="0"/>
              <a:t>‹#›</a:t>
            </a:fld>
            <a:endParaRPr lang="zh-CN" altLang="en-US"/>
          </a:p>
        </p:txBody>
      </p:sp>
    </p:spTree>
    <p:extLst>
      <p:ext uri="{BB962C8B-B14F-4D97-AF65-F5344CB8AC3E}">
        <p14:creationId xmlns:p14="http://schemas.microsoft.com/office/powerpoint/2010/main" val="235977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7082A-90DE-4126-91DB-41CDF9A357A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5092984-142B-4587-83B3-70122D88C7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278B25C-9ADB-408F-B8FF-F0AA73E0B166}"/>
              </a:ext>
            </a:extLst>
          </p:cNvPr>
          <p:cNvSpPr>
            <a:spLocks noGrp="1"/>
          </p:cNvSpPr>
          <p:nvPr>
            <p:ph type="dt" sz="half" idx="10"/>
          </p:nvPr>
        </p:nvSpPr>
        <p:spPr/>
        <p:txBody>
          <a:bodyPr/>
          <a:lstStyle/>
          <a:p>
            <a:fld id="{9F5163B8-FD44-4459-8E67-72153DB154F1}" type="datetimeFigureOut">
              <a:rPr lang="zh-CN" altLang="en-US" smtClean="0"/>
              <a:t>2021/4/2</a:t>
            </a:fld>
            <a:endParaRPr lang="zh-CN" altLang="en-US"/>
          </a:p>
        </p:txBody>
      </p:sp>
      <p:sp>
        <p:nvSpPr>
          <p:cNvPr id="5" name="页脚占位符 4">
            <a:extLst>
              <a:ext uri="{FF2B5EF4-FFF2-40B4-BE49-F238E27FC236}">
                <a16:creationId xmlns:a16="http://schemas.microsoft.com/office/drawing/2014/main" id="{774FCB5F-8BE2-40A1-82A9-487305C818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9436A9B-F832-4007-B97A-152E71B79E69}"/>
              </a:ext>
            </a:extLst>
          </p:cNvPr>
          <p:cNvSpPr>
            <a:spLocks noGrp="1"/>
          </p:cNvSpPr>
          <p:nvPr>
            <p:ph type="sldNum" sz="quarter" idx="12"/>
          </p:nvPr>
        </p:nvSpPr>
        <p:spPr/>
        <p:txBody>
          <a:bodyPr/>
          <a:lstStyle/>
          <a:p>
            <a:fld id="{C153F254-B50B-44A2-9019-0BE4BA8DD3DC}" type="slidenum">
              <a:rPr lang="zh-CN" altLang="en-US" smtClean="0"/>
              <a:t>‹#›</a:t>
            </a:fld>
            <a:endParaRPr lang="zh-CN" altLang="en-US"/>
          </a:p>
        </p:txBody>
      </p:sp>
    </p:spTree>
    <p:extLst>
      <p:ext uri="{BB962C8B-B14F-4D97-AF65-F5344CB8AC3E}">
        <p14:creationId xmlns:p14="http://schemas.microsoft.com/office/powerpoint/2010/main" val="137973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755591-E8C1-437D-BDE2-E13EAA495AC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AB89067-AA88-47ED-BBF0-067FD27DFA3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85EF922-8F5C-48B3-BC2D-BF405EC8A29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2296115-FCEE-4DA0-BCB9-583BACB1AA49}"/>
              </a:ext>
            </a:extLst>
          </p:cNvPr>
          <p:cNvSpPr>
            <a:spLocks noGrp="1"/>
          </p:cNvSpPr>
          <p:nvPr>
            <p:ph type="dt" sz="half" idx="10"/>
          </p:nvPr>
        </p:nvSpPr>
        <p:spPr/>
        <p:txBody>
          <a:bodyPr/>
          <a:lstStyle/>
          <a:p>
            <a:fld id="{9F5163B8-FD44-4459-8E67-72153DB154F1}" type="datetimeFigureOut">
              <a:rPr lang="zh-CN" altLang="en-US" smtClean="0"/>
              <a:t>2021/4/2</a:t>
            </a:fld>
            <a:endParaRPr lang="zh-CN" altLang="en-US"/>
          </a:p>
        </p:txBody>
      </p:sp>
      <p:sp>
        <p:nvSpPr>
          <p:cNvPr id="6" name="页脚占位符 5">
            <a:extLst>
              <a:ext uri="{FF2B5EF4-FFF2-40B4-BE49-F238E27FC236}">
                <a16:creationId xmlns:a16="http://schemas.microsoft.com/office/drawing/2014/main" id="{9B2C905B-AD8D-4ACF-8500-F2ACB4FB098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F4277F-B259-4A7B-BF72-96694C130399}"/>
              </a:ext>
            </a:extLst>
          </p:cNvPr>
          <p:cNvSpPr>
            <a:spLocks noGrp="1"/>
          </p:cNvSpPr>
          <p:nvPr>
            <p:ph type="sldNum" sz="quarter" idx="12"/>
          </p:nvPr>
        </p:nvSpPr>
        <p:spPr/>
        <p:txBody>
          <a:bodyPr/>
          <a:lstStyle/>
          <a:p>
            <a:fld id="{C153F254-B50B-44A2-9019-0BE4BA8DD3DC}" type="slidenum">
              <a:rPr lang="zh-CN" altLang="en-US" smtClean="0"/>
              <a:t>‹#›</a:t>
            </a:fld>
            <a:endParaRPr lang="zh-CN" altLang="en-US"/>
          </a:p>
        </p:txBody>
      </p:sp>
    </p:spTree>
    <p:extLst>
      <p:ext uri="{BB962C8B-B14F-4D97-AF65-F5344CB8AC3E}">
        <p14:creationId xmlns:p14="http://schemas.microsoft.com/office/powerpoint/2010/main" val="2482583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0C735C-2AF1-4A99-B714-2474E17F87A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3F75B90-5CB5-4144-8445-45EBDD1093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6BC1C6F-D2D1-4332-8A70-4A754E83503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A4E584E-C4E9-4F50-A2B9-5966C86ECD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AEFD2423-A2C5-4427-A940-EBA9FA33872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AEBEF3-D391-4976-9F4C-A9798F469AF4}"/>
              </a:ext>
            </a:extLst>
          </p:cNvPr>
          <p:cNvSpPr>
            <a:spLocks noGrp="1"/>
          </p:cNvSpPr>
          <p:nvPr>
            <p:ph type="dt" sz="half" idx="10"/>
          </p:nvPr>
        </p:nvSpPr>
        <p:spPr/>
        <p:txBody>
          <a:bodyPr/>
          <a:lstStyle/>
          <a:p>
            <a:fld id="{9F5163B8-FD44-4459-8E67-72153DB154F1}" type="datetimeFigureOut">
              <a:rPr lang="zh-CN" altLang="en-US" smtClean="0"/>
              <a:t>2021/4/2</a:t>
            </a:fld>
            <a:endParaRPr lang="zh-CN" altLang="en-US"/>
          </a:p>
        </p:txBody>
      </p:sp>
      <p:sp>
        <p:nvSpPr>
          <p:cNvPr id="8" name="页脚占位符 7">
            <a:extLst>
              <a:ext uri="{FF2B5EF4-FFF2-40B4-BE49-F238E27FC236}">
                <a16:creationId xmlns:a16="http://schemas.microsoft.com/office/drawing/2014/main" id="{D2D39ED0-8E95-4E54-AB7A-59DC888FEB9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9100C7-5286-4338-A2DD-9E26292A7194}"/>
              </a:ext>
            </a:extLst>
          </p:cNvPr>
          <p:cNvSpPr>
            <a:spLocks noGrp="1"/>
          </p:cNvSpPr>
          <p:nvPr>
            <p:ph type="sldNum" sz="quarter" idx="12"/>
          </p:nvPr>
        </p:nvSpPr>
        <p:spPr/>
        <p:txBody>
          <a:bodyPr/>
          <a:lstStyle/>
          <a:p>
            <a:fld id="{C153F254-B50B-44A2-9019-0BE4BA8DD3DC}" type="slidenum">
              <a:rPr lang="zh-CN" altLang="en-US" smtClean="0"/>
              <a:t>‹#›</a:t>
            </a:fld>
            <a:endParaRPr lang="zh-CN" altLang="en-US"/>
          </a:p>
        </p:txBody>
      </p:sp>
    </p:spTree>
    <p:extLst>
      <p:ext uri="{BB962C8B-B14F-4D97-AF65-F5344CB8AC3E}">
        <p14:creationId xmlns:p14="http://schemas.microsoft.com/office/powerpoint/2010/main" val="2298605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7C3818-DEF6-4BE2-AB97-595EF6EEECC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2E7EAA5-018A-4397-A3FC-BF10D67AE061}"/>
              </a:ext>
            </a:extLst>
          </p:cNvPr>
          <p:cNvSpPr>
            <a:spLocks noGrp="1"/>
          </p:cNvSpPr>
          <p:nvPr>
            <p:ph type="dt" sz="half" idx="10"/>
          </p:nvPr>
        </p:nvSpPr>
        <p:spPr/>
        <p:txBody>
          <a:bodyPr/>
          <a:lstStyle/>
          <a:p>
            <a:fld id="{9F5163B8-FD44-4459-8E67-72153DB154F1}" type="datetimeFigureOut">
              <a:rPr lang="zh-CN" altLang="en-US" smtClean="0"/>
              <a:t>2021/4/2</a:t>
            </a:fld>
            <a:endParaRPr lang="zh-CN" altLang="en-US"/>
          </a:p>
        </p:txBody>
      </p:sp>
      <p:sp>
        <p:nvSpPr>
          <p:cNvPr id="4" name="页脚占位符 3">
            <a:extLst>
              <a:ext uri="{FF2B5EF4-FFF2-40B4-BE49-F238E27FC236}">
                <a16:creationId xmlns:a16="http://schemas.microsoft.com/office/drawing/2014/main" id="{3274AB1B-AC9E-4EBC-BBFF-C405C6C3630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F24B201-A8AF-4FD4-87BC-19CB2E1FC3E9}"/>
              </a:ext>
            </a:extLst>
          </p:cNvPr>
          <p:cNvSpPr>
            <a:spLocks noGrp="1"/>
          </p:cNvSpPr>
          <p:nvPr>
            <p:ph type="sldNum" sz="quarter" idx="12"/>
          </p:nvPr>
        </p:nvSpPr>
        <p:spPr/>
        <p:txBody>
          <a:bodyPr/>
          <a:lstStyle/>
          <a:p>
            <a:fld id="{C153F254-B50B-44A2-9019-0BE4BA8DD3DC}" type="slidenum">
              <a:rPr lang="zh-CN" altLang="en-US" smtClean="0"/>
              <a:t>‹#›</a:t>
            </a:fld>
            <a:endParaRPr lang="zh-CN" altLang="en-US"/>
          </a:p>
        </p:txBody>
      </p:sp>
    </p:spTree>
    <p:extLst>
      <p:ext uri="{BB962C8B-B14F-4D97-AF65-F5344CB8AC3E}">
        <p14:creationId xmlns:p14="http://schemas.microsoft.com/office/powerpoint/2010/main" val="3222929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EE7D2B0-D94E-462C-A1ED-1F276753C10D}"/>
              </a:ext>
            </a:extLst>
          </p:cNvPr>
          <p:cNvSpPr>
            <a:spLocks noGrp="1"/>
          </p:cNvSpPr>
          <p:nvPr>
            <p:ph type="dt" sz="half" idx="10"/>
          </p:nvPr>
        </p:nvSpPr>
        <p:spPr/>
        <p:txBody>
          <a:bodyPr/>
          <a:lstStyle/>
          <a:p>
            <a:fld id="{9F5163B8-FD44-4459-8E67-72153DB154F1}" type="datetimeFigureOut">
              <a:rPr lang="zh-CN" altLang="en-US" smtClean="0"/>
              <a:t>2021/4/2</a:t>
            </a:fld>
            <a:endParaRPr lang="zh-CN" altLang="en-US"/>
          </a:p>
        </p:txBody>
      </p:sp>
      <p:sp>
        <p:nvSpPr>
          <p:cNvPr id="3" name="页脚占位符 2">
            <a:extLst>
              <a:ext uri="{FF2B5EF4-FFF2-40B4-BE49-F238E27FC236}">
                <a16:creationId xmlns:a16="http://schemas.microsoft.com/office/drawing/2014/main" id="{AA903F44-111B-4E19-8C20-09985AB9FBC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EA6B3EC-1384-4E50-9E2F-D01AF2C9F877}"/>
              </a:ext>
            </a:extLst>
          </p:cNvPr>
          <p:cNvSpPr>
            <a:spLocks noGrp="1"/>
          </p:cNvSpPr>
          <p:nvPr>
            <p:ph type="sldNum" sz="quarter" idx="12"/>
          </p:nvPr>
        </p:nvSpPr>
        <p:spPr/>
        <p:txBody>
          <a:bodyPr/>
          <a:lstStyle/>
          <a:p>
            <a:fld id="{C153F254-B50B-44A2-9019-0BE4BA8DD3DC}" type="slidenum">
              <a:rPr lang="zh-CN" altLang="en-US" smtClean="0"/>
              <a:t>‹#›</a:t>
            </a:fld>
            <a:endParaRPr lang="zh-CN" altLang="en-US"/>
          </a:p>
        </p:txBody>
      </p:sp>
    </p:spTree>
    <p:extLst>
      <p:ext uri="{BB962C8B-B14F-4D97-AF65-F5344CB8AC3E}">
        <p14:creationId xmlns:p14="http://schemas.microsoft.com/office/powerpoint/2010/main" val="2398710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09D7D8-5E9B-4555-994B-514AE902B9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77E8A59-A4E9-47A3-9732-8BA94A1448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54A8498-3148-4A5E-8ACA-79EB42EA9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079E5A9-75CB-4E47-93EF-7A65FA27D3B3}"/>
              </a:ext>
            </a:extLst>
          </p:cNvPr>
          <p:cNvSpPr>
            <a:spLocks noGrp="1"/>
          </p:cNvSpPr>
          <p:nvPr>
            <p:ph type="dt" sz="half" idx="10"/>
          </p:nvPr>
        </p:nvSpPr>
        <p:spPr/>
        <p:txBody>
          <a:bodyPr/>
          <a:lstStyle/>
          <a:p>
            <a:fld id="{9F5163B8-FD44-4459-8E67-72153DB154F1}" type="datetimeFigureOut">
              <a:rPr lang="zh-CN" altLang="en-US" smtClean="0"/>
              <a:t>2021/4/2</a:t>
            </a:fld>
            <a:endParaRPr lang="zh-CN" altLang="en-US"/>
          </a:p>
        </p:txBody>
      </p:sp>
      <p:sp>
        <p:nvSpPr>
          <p:cNvPr id="6" name="页脚占位符 5">
            <a:extLst>
              <a:ext uri="{FF2B5EF4-FFF2-40B4-BE49-F238E27FC236}">
                <a16:creationId xmlns:a16="http://schemas.microsoft.com/office/drawing/2014/main" id="{E97D898A-62A2-4758-AF27-8203D330942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B7BA83-69FA-4489-AF91-6F5C4B69B12A}"/>
              </a:ext>
            </a:extLst>
          </p:cNvPr>
          <p:cNvSpPr>
            <a:spLocks noGrp="1"/>
          </p:cNvSpPr>
          <p:nvPr>
            <p:ph type="sldNum" sz="quarter" idx="12"/>
          </p:nvPr>
        </p:nvSpPr>
        <p:spPr/>
        <p:txBody>
          <a:bodyPr/>
          <a:lstStyle/>
          <a:p>
            <a:fld id="{C153F254-B50B-44A2-9019-0BE4BA8DD3DC}" type="slidenum">
              <a:rPr lang="zh-CN" altLang="en-US" smtClean="0"/>
              <a:t>‹#›</a:t>
            </a:fld>
            <a:endParaRPr lang="zh-CN" altLang="en-US"/>
          </a:p>
        </p:txBody>
      </p:sp>
    </p:spTree>
    <p:extLst>
      <p:ext uri="{BB962C8B-B14F-4D97-AF65-F5344CB8AC3E}">
        <p14:creationId xmlns:p14="http://schemas.microsoft.com/office/powerpoint/2010/main" val="268186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774094-B903-42F4-855E-872DF7BCDCB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6FEF7C-C634-4973-8CC0-3AD89472C3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4D83C0C-B2EC-40F5-B9A6-4422C6E987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EB993AC-C97E-4713-95F3-D811555A1572}"/>
              </a:ext>
            </a:extLst>
          </p:cNvPr>
          <p:cNvSpPr>
            <a:spLocks noGrp="1"/>
          </p:cNvSpPr>
          <p:nvPr>
            <p:ph type="dt" sz="half" idx="10"/>
          </p:nvPr>
        </p:nvSpPr>
        <p:spPr/>
        <p:txBody>
          <a:bodyPr/>
          <a:lstStyle/>
          <a:p>
            <a:fld id="{9F5163B8-FD44-4459-8E67-72153DB154F1}" type="datetimeFigureOut">
              <a:rPr lang="zh-CN" altLang="en-US" smtClean="0"/>
              <a:t>2021/4/2</a:t>
            </a:fld>
            <a:endParaRPr lang="zh-CN" altLang="en-US"/>
          </a:p>
        </p:txBody>
      </p:sp>
      <p:sp>
        <p:nvSpPr>
          <p:cNvPr id="6" name="页脚占位符 5">
            <a:extLst>
              <a:ext uri="{FF2B5EF4-FFF2-40B4-BE49-F238E27FC236}">
                <a16:creationId xmlns:a16="http://schemas.microsoft.com/office/drawing/2014/main" id="{526D7F58-9AC0-4D50-8786-364F94DBC9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1765311-2429-4841-8203-20565B9E2E6A}"/>
              </a:ext>
            </a:extLst>
          </p:cNvPr>
          <p:cNvSpPr>
            <a:spLocks noGrp="1"/>
          </p:cNvSpPr>
          <p:nvPr>
            <p:ph type="sldNum" sz="quarter" idx="12"/>
          </p:nvPr>
        </p:nvSpPr>
        <p:spPr/>
        <p:txBody>
          <a:bodyPr/>
          <a:lstStyle/>
          <a:p>
            <a:fld id="{C153F254-B50B-44A2-9019-0BE4BA8DD3DC}" type="slidenum">
              <a:rPr lang="zh-CN" altLang="en-US" smtClean="0"/>
              <a:t>‹#›</a:t>
            </a:fld>
            <a:endParaRPr lang="zh-CN" altLang="en-US"/>
          </a:p>
        </p:txBody>
      </p:sp>
    </p:spTree>
    <p:extLst>
      <p:ext uri="{BB962C8B-B14F-4D97-AF65-F5344CB8AC3E}">
        <p14:creationId xmlns:p14="http://schemas.microsoft.com/office/powerpoint/2010/main" val="145358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A96920C-A057-4EBE-87F6-1B2DCD2C09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27DE99-EAA7-48BB-BDE4-2707EFC427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812853-B66B-4EA9-9936-C6BC6A2D55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163B8-FD44-4459-8E67-72153DB154F1}" type="datetimeFigureOut">
              <a:rPr lang="zh-CN" altLang="en-US" smtClean="0"/>
              <a:t>2021/4/2</a:t>
            </a:fld>
            <a:endParaRPr lang="zh-CN" altLang="en-US"/>
          </a:p>
        </p:txBody>
      </p:sp>
      <p:sp>
        <p:nvSpPr>
          <p:cNvPr id="5" name="页脚占位符 4">
            <a:extLst>
              <a:ext uri="{FF2B5EF4-FFF2-40B4-BE49-F238E27FC236}">
                <a16:creationId xmlns:a16="http://schemas.microsoft.com/office/drawing/2014/main" id="{DC31D410-B311-4FE0-964A-638DE92CEF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5025B7D-B8B7-4142-91DC-ED70112785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53F254-B50B-44A2-9019-0BE4BA8DD3DC}" type="slidenum">
              <a:rPr lang="zh-CN" altLang="en-US" smtClean="0"/>
              <a:t>‹#›</a:t>
            </a:fld>
            <a:endParaRPr lang="zh-CN" altLang="en-US"/>
          </a:p>
        </p:txBody>
      </p:sp>
    </p:spTree>
    <p:extLst>
      <p:ext uri="{BB962C8B-B14F-4D97-AF65-F5344CB8AC3E}">
        <p14:creationId xmlns:p14="http://schemas.microsoft.com/office/powerpoint/2010/main" val="19967684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A24BDB-458A-4C61-9476-54822BFC7AD2}"/>
              </a:ext>
            </a:extLst>
          </p:cNvPr>
          <p:cNvSpPr>
            <a:spLocks noGrp="1"/>
          </p:cNvSpPr>
          <p:nvPr>
            <p:ph type="ctrTitle"/>
          </p:nvPr>
        </p:nvSpPr>
        <p:spPr/>
        <p:txBody>
          <a:bodyPr/>
          <a:lstStyle/>
          <a:p>
            <a:r>
              <a:rPr lang="en-US" altLang="zh-CN" dirty="0"/>
              <a:t>SE-Lab3</a:t>
            </a:r>
            <a:endParaRPr lang="zh-CN" altLang="en-US" dirty="0"/>
          </a:p>
        </p:txBody>
      </p:sp>
      <p:sp>
        <p:nvSpPr>
          <p:cNvPr id="3" name="副标题 2">
            <a:extLst>
              <a:ext uri="{FF2B5EF4-FFF2-40B4-BE49-F238E27FC236}">
                <a16:creationId xmlns:a16="http://schemas.microsoft.com/office/drawing/2014/main" id="{D244BB7A-ADD7-4DAD-8255-860381CC7A2F}"/>
              </a:ext>
            </a:extLst>
          </p:cNvPr>
          <p:cNvSpPr>
            <a:spLocks noGrp="1"/>
          </p:cNvSpPr>
          <p:nvPr>
            <p:ph type="subTitle" idx="1"/>
          </p:nvPr>
        </p:nvSpPr>
        <p:spPr/>
        <p:txBody>
          <a:bodyPr/>
          <a:lstStyle/>
          <a:p>
            <a:r>
              <a:rPr lang="en-US" altLang="zh-CN" dirty="0"/>
              <a:t>Requirements And Use Cases of ECNU Helper </a:t>
            </a:r>
            <a:endParaRPr lang="zh-CN" altLang="en-US" dirty="0"/>
          </a:p>
        </p:txBody>
      </p:sp>
    </p:spTree>
    <p:extLst>
      <p:ext uri="{BB962C8B-B14F-4D97-AF65-F5344CB8AC3E}">
        <p14:creationId xmlns:p14="http://schemas.microsoft.com/office/powerpoint/2010/main" val="1014379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7FC240-8343-4D6C-9AA8-DE7CD899E94A}"/>
              </a:ext>
            </a:extLst>
          </p:cNvPr>
          <p:cNvSpPr>
            <a:spLocks noGrp="1"/>
          </p:cNvSpPr>
          <p:nvPr>
            <p:ph type="title"/>
          </p:nvPr>
        </p:nvSpPr>
        <p:spPr/>
        <p:txBody>
          <a:bodyPr/>
          <a:lstStyle/>
          <a:p>
            <a:r>
              <a:rPr lang="en-US" altLang="zh-CN" dirty="0"/>
              <a:t>Requirements</a:t>
            </a:r>
            <a:endParaRPr lang="zh-CN" altLang="en-US" dirty="0"/>
          </a:p>
        </p:txBody>
      </p:sp>
      <p:graphicFrame>
        <p:nvGraphicFramePr>
          <p:cNvPr id="4" name="表格 4">
            <a:extLst>
              <a:ext uri="{FF2B5EF4-FFF2-40B4-BE49-F238E27FC236}">
                <a16:creationId xmlns:a16="http://schemas.microsoft.com/office/drawing/2014/main" id="{E6217396-CE8E-40BC-82C8-A29A75D45554}"/>
              </a:ext>
            </a:extLst>
          </p:cNvPr>
          <p:cNvGraphicFramePr>
            <a:graphicFrameLocks noGrp="1"/>
          </p:cNvGraphicFramePr>
          <p:nvPr>
            <p:ph idx="1"/>
            <p:extLst>
              <p:ext uri="{D42A27DB-BD31-4B8C-83A1-F6EECF244321}">
                <p14:modId xmlns:p14="http://schemas.microsoft.com/office/powerpoint/2010/main" val="51321456"/>
              </p:ext>
            </p:extLst>
          </p:nvPr>
        </p:nvGraphicFramePr>
        <p:xfrm>
          <a:off x="838200" y="1825625"/>
          <a:ext cx="10515600" cy="741680"/>
        </p:xfrm>
        <a:graphic>
          <a:graphicData uri="http://schemas.openxmlformats.org/drawingml/2006/table">
            <a:tbl>
              <a:tblPr firstRow="1" bandRow="1">
                <a:tableStyleId>{5C22544A-7EE6-4342-B048-85BDC9FD1C3A}</a:tableStyleId>
              </a:tblPr>
              <a:tblGrid>
                <a:gridCol w="1270379">
                  <a:extLst>
                    <a:ext uri="{9D8B030D-6E8A-4147-A177-3AD203B41FA5}">
                      <a16:colId xmlns:a16="http://schemas.microsoft.com/office/drawing/2014/main" val="1519619551"/>
                    </a:ext>
                  </a:extLst>
                </a:gridCol>
                <a:gridCol w="9245221">
                  <a:extLst>
                    <a:ext uri="{9D8B030D-6E8A-4147-A177-3AD203B41FA5}">
                      <a16:colId xmlns:a16="http://schemas.microsoft.com/office/drawing/2014/main" val="184510804"/>
                    </a:ext>
                  </a:extLst>
                </a:gridCol>
              </a:tblGrid>
              <a:tr h="370840">
                <a:tc>
                  <a:txBody>
                    <a:bodyPr/>
                    <a:lstStyle/>
                    <a:p>
                      <a:r>
                        <a:rPr lang="en-US" altLang="zh-CN" dirty="0"/>
                        <a:t>Identifier</a:t>
                      </a:r>
                      <a:endParaRPr lang="zh-CN" altLang="en-US" dirty="0"/>
                    </a:p>
                  </a:txBody>
                  <a:tcPr/>
                </a:tc>
                <a:tc>
                  <a:txBody>
                    <a:bodyPr/>
                    <a:lstStyle/>
                    <a:p>
                      <a:r>
                        <a:rPr lang="en-US" altLang="zh-CN" dirty="0"/>
                        <a:t>User Story</a:t>
                      </a:r>
                      <a:endParaRPr lang="zh-CN" altLang="en-US" dirty="0"/>
                    </a:p>
                  </a:txBody>
                  <a:tcPr/>
                </a:tc>
                <a:extLst>
                  <a:ext uri="{0D108BD9-81ED-4DB2-BD59-A6C34878D82A}">
                    <a16:rowId xmlns:a16="http://schemas.microsoft.com/office/drawing/2014/main" val="115365955"/>
                  </a:ext>
                </a:extLst>
              </a:tr>
              <a:tr h="370840">
                <a:tc>
                  <a:txBody>
                    <a:bodyPr/>
                    <a:lstStyle/>
                    <a:p>
                      <a:r>
                        <a:rPr lang="en-US" altLang="zh-CN" dirty="0"/>
                        <a:t>REQ-1</a:t>
                      </a:r>
                      <a:endParaRPr lang="zh-CN" altLang="en-US" dirty="0"/>
                    </a:p>
                  </a:txBody>
                  <a:tcPr/>
                </a:tc>
                <a:tc>
                  <a:txBody>
                    <a:bodyPr/>
                    <a:lstStyle/>
                    <a:p>
                      <a:r>
                        <a:rPr lang="zh-CN" altLang="en-US" dirty="0"/>
                        <a:t>作为用户，我可以在</a:t>
                      </a:r>
                      <a:r>
                        <a:rPr lang="en-US" altLang="zh-CN" dirty="0"/>
                        <a:t>ECNU Helper</a:t>
                      </a:r>
                      <a:r>
                        <a:rPr lang="zh-CN" altLang="en-US" dirty="0"/>
                        <a:t>应用的错题选项中添加新的错题记录。</a:t>
                      </a:r>
                    </a:p>
                  </a:txBody>
                  <a:tcPr/>
                </a:tc>
                <a:extLst>
                  <a:ext uri="{0D108BD9-81ED-4DB2-BD59-A6C34878D82A}">
                    <a16:rowId xmlns:a16="http://schemas.microsoft.com/office/drawing/2014/main" val="3974951630"/>
                  </a:ext>
                </a:extLst>
              </a:tr>
            </a:tbl>
          </a:graphicData>
        </a:graphic>
      </p:graphicFrame>
    </p:spTree>
    <p:extLst>
      <p:ext uri="{BB962C8B-B14F-4D97-AF65-F5344CB8AC3E}">
        <p14:creationId xmlns:p14="http://schemas.microsoft.com/office/powerpoint/2010/main" val="253004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71CBC0-67B4-4838-B42E-E1EB720C31C3}"/>
              </a:ext>
            </a:extLst>
          </p:cNvPr>
          <p:cNvSpPr>
            <a:spLocks noGrp="1"/>
          </p:cNvSpPr>
          <p:nvPr>
            <p:ph type="title"/>
          </p:nvPr>
        </p:nvSpPr>
        <p:spPr/>
        <p:txBody>
          <a:bodyPr/>
          <a:lstStyle/>
          <a:p>
            <a:r>
              <a:rPr lang="en-US" altLang="zh-CN" dirty="0"/>
              <a:t>Use Cases</a:t>
            </a:r>
            <a:endParaRPr lang="zh-CN" altLang="en-US" dirty="0"/>
          </a:p>
        </p:txBody>
      </p:sp>
      <p:graphicFrame>
        <p:nvGraphicFramePr>
          <p:cNvPr id="4" name="表格 4">
            <a:extLst>
              <a:ext uri="{FF2B5EF4-FFF2-40B4-BE49-F238E27FC236}">
                <a16:creationId xmlns:a16="http://schemas.microsoft.com/office/drawing/2014/main" id="{C03C1D2C-FD71-4F91-9D0B-6B66707AD16B}"/>
              </a:ext>
            </a:extLst>
          </p:cNvPr>
          <p:cNvGraphicFramePr>
            <a:graphicFrameLocks noGrp="1"/>
          </p:cNvGraphicFramePr>
          <p:nvPr>
            <p:ph idx="1"/>
            <p:extLst>
              <p:ext uri="{D42A27DB-BD31-4B8C-83A1-F6EECF244321}">
                <p14:modId xmlns:p14="http://schemas.microsoft.com/office/powerpoint/2010/main" val="2313449254"/>
              </p:ext>
            </p:extLst>
          </p:nvPr>
        </p:nvGraphicFramePr>
        <p:xfrm>
          <a:off x="838200" y="1825625"/>
          <a:ext cx="10515600" cy="1010920"/>
        </p:xfrm>
        <a:graphic>
          <a:graphicData uri="http://schemas.openxmlformats.org/drawingml/2006/table">
            <a:tbl>
              <a:tblPr firstRow="1" bandRow="1">
                <a:tableStyleId>{5C22544A-7EE6-4342-B048-85BDC9FD1C3A}</a:tableStyleId>
              </a:tblPr>
              <a:tblGrid>
                <a:gridCol w="1304499">
                  <a:extLst>
                    <a:ext uri="{9D8B030D-6E8A-4147-A177-3AD203B41FA5}">
                      <a16:colId xmlns:a16="http://schemas.microsoft.com/office/drawing/2014/main" val="4035164324"/>
                    </a:ext>
                  </a:extLst>
                </a:gridCol>
                <a:gridCol w="3953301">
                  <a:extLst>
                    <a:ext uri="{9D8B030D-6E8A-4147-A177-3AD203B41FA5}">
                      <a16:colId xmlns:a16="http://schemas.microsoft.com/office/drawing/2014/main" val="1662566311"/>
                    </a:ext>
                  </a:extLst>
                </a:gridCol>
                <a:gridCol w="2628900">
                  <a:extLst>
                    <a:ext uri="{9D8B030D-6E8A-4147-A177-3AD203B41FA5}">
                      <a16:colId xmlns:a16="http://schemas.microsoft.com/office/drawing/2014/main" val="3711684657"/>
                    </a:ext>
                  </a:extLst>
                </a:gridCol>
                <a:gridCol w="2628900">
                  <a:extLst>
                    <a:ext uri="{9D8B030D-6E8A-4147-A177-3AD203B41FA5}">
                      <a16:colId xmlns:a16="http://schemas.microsoft.com/office/drawing/2014/main" val="1875638524"/>
                    </a:ext>
                  </a:extLst>
                </a:gridCol>
              </a:tblGrid>
              <a:tr h="370840">
                <a:tc>
                  <a:txBody>
                    <a:bodyPr/>
                    <a:lstStyle/>
                    <a:p>
                      <a:r>
                        <a:rPr lang="en-US" altLang="zh-CN" dirty="0"/>
                        <a:t>Initiator</a:t>
                      </a:r>
                      <a:endParaRPr lang="zh-CN" altLang="en-US" dirty="0"/>
                    </a:p>
                  </a:txBody>
                  <a:tcPr/>
                </a:tc>
                <a:tc>
                  <a:txBody>
                    <a:bodyPr/>
                    <a:lstStyle/>
                    <a:p>
                      <a:r>
                        <a:rPr lang="en-US" altLang="zh-CN" dirty="0"/>
                        <a:t>Initiator’s Goal</a:t>
                      </a:r>
                      <a:endParaRPr lang="zh-CN" altLang="en-US" dirty="0"/>
                    </a:p>
                  </a:txBody>
                  <a:tcPr/>
                </a:tc>
                <a:tc>
                  <a:txBody>
                    <a:bodyPr/>
                    <a:lstStyle/>
                    <a:p>
                      <a:r>
                        <a:rPr lang="en-US" altLang="zh-CN" dirty="0"/>
                        <a:t>Participants</a:t>
                      </a:r>
                      <a:endParaRPr lang="zh-CN" altLang="en-US" dirty="0"/>
                    </a:p>
                  </a:txBody>
                  <a:tcPr/>
                </a:tc>
                <a:tc>
                  <a:txBody>
                    <a:bodyPr/>
                    <a:lstStyle/>
                    <a:p>
                      <a:r>
                        <a:rPr lang="en-US" altLang="zh-CN" dirty="0"/>
                        <a:t>Use Case Name</a:t>
                      </a:r>
                      <a:endParaRPr lang="zh-CN" altLang="en-US" dirty="0"/>
                    </a:p>
                  </a:txBody>
                  <a:tcPr/>
                </a:tc>
                <a:extLst>
                  <a:ext uri="{0D108BD9-81ED-4DB2-BD59-A6C34878D82A}">
                    <a16:rowId xmlns:a16="http://schemas.microsoft.com/office/drawing/2014/main" val="2505658570"/>
                  </a:ext>
                </a:extLst>
              </a:tr>
              <a:tr h="370840">
                <a:tc>
                  <a:txBody>
                    <a:bodyPr/>
                    <a:lstStyle/>
                    <a:p>
                      <a:r>
                        <a:rPr lang="en-US" altLang="zh-CN" dirty="0"/>
                        <a:t>User</a:t>
                      </a:r>
                      <a:endParaRPr lang="zh-CN" altLang="en-US" dirty="0"/>
                    </a:p>
                  </a:txBody>
                  <a:tcPr anchor="ctr"/>
                </a:tc>
                <a:tc>
                  <a:txBody>
                    <a:bodyPr/>
                    <a:lstStyle/>
                    <a:p>
                      <a:r>
                        <a:rPr lang="zh-CN" altLang="en-US" dirty="0"/>
                        <a:t>在错题功能中添加新的错题</a:t>
                      </a:r>
                    </a:p>
                  </a:txBody>
                  <a:tcPr anchor="ctr"/>
                </a:tc>
                <a:tc>
                  <a:txBody>
                    <a:bodyPr/>
                    <a:lstStyle/>
                    <a:p>
                      <a:r>
                        <a:rPr lang="zh-CN" altLang="en-US" dirty="0"/>
                        <a:t>数据库、智能手机、</a:t>
                      </a:r>
                      <a:r>
                        <a:rPr lang="en-US" altLang="zh-CN" dirty="0"/>
                        <a:t>ECNU Helper</a:t>
                      </a:r>
                      <a:endParaRPr lang="zh-CN" altLang="en-US" dirty="0"/>
                    </a:p>
                  </a:txBody>
                  <a:tcPr/>
                </a:tc>
                <a:tc>
                  <a:txBody>
                    <a:bodyPr/>
                    <a:lstStyle/>
                    <a:p>
                      <a:r>
                        <a:rPr lang="zh-CN" altLang="en-US" dirty="0"/>
                        <a:t>添加错题（</a:t>
                      </a:r>
                      <a:r>
                        <a:rPr lang="en-US" altLang="zh-CN" dirty="0"/>
                        <a:t>UC-1</a:t>
                      </a:r>
                      <a:r>
                        <a:rPr lang="zh-CN" altLang="en-US" dirty="0"/>
                        <a:t>）</a:t>
                      </a:r>
                    </a:p>
                  </a:txBody>
                  <a:tcPr anchor="ctr"/>
                </a:tc>
                <a:extLst>
                  <a:ext uri="{0D108BD9-81ED-4DB2-BD59-A6C34878D82A}">
                    <a16:rowId xmlns:a16="http://schemas.microsoft.com/office/drawing/2014/main" val="1396098608"/>
                  </a:ext>
                </a:extLst>
              </a:tr>
            </a:tbl>
          </a:graphicData>
        </a:graphic>
      </p:graphicFrame>
    </p:spTree>
    <p:extLst>
      <p:ext uri="{BB962C8B-B14F-4D97-AF65-F5344CB8AC3E}">
        <p14:creationId xmlns:p14="http://schemas.microsoft.com/office/powerpoint/2010/main" val="3862834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3F6C4-DF6F-4808-92BA-25DE5F6ED0CF}"/>
              </a:ext>
            </a:extLst>
          </p:cNvPr>
          <p:cNvSpPr>
            <a:spLocks noGrp="1"/>
          </p:cNvSpPr>
          <p:nvPr>
            <p:ph type="title"/>
          </p:nvPr>
        </p:nvSpPr>
        <p:spPr/>
        <p:txBody>
          <a:bodyPr/>
          <a:lstStyle/>
          <a:p>
            <a:r>
              <a:rPr lang="en-US" altLang="zh-CN" dirty="0"/>
              <a:t>Traceability Matrix</a:t>
            </a:r>
            <a:endParaRPr lang="zh-CN" altLang="en-US" dirty="0"/>
          </a:p>
        </p:txBody>
      </p:sp>
      <p:sp>
        <p:nvSpPr>
          <p:cNvPr id="3" name="内容占位符 2">
            <a:extLst>
              <a:ext uri="{FF2B5EF4-FFF2-40B4-BE49-F238E27FC236}">
                <a16:creationId xmlns:a16="http://schemas.microsoft.com/office/drawing/2014/main" id="{00575A55-C6EC-42F7-BCEE-BF05549861A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33287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A3055A-674B-4E76-B983-13043B4F8915}"/>
              </a:ext>
            </a:extLst>
          </p:cNvPr>
          <p:cNvSpPr>
            <a:spLocks noGrp="1"/>
          </p:cNvSpPr>
          <p:nvPr>
            <p:ph type="title"/>
          </p:nvPr>
        </p:nvSpPr>
        <p:spPr/>
        <p:txBody>
          <a:bodyPr/>
          <a:lstStyle/>
          <a:p>
            <a:r>
              <a:rPr lang="en-US" altLang="zh-CN" dirty="0"/>
              <a:t>Use Case Diagram For UC-1</a:t>
            </a:r>
            <a:r>
              <a:rPr lang="zh-CN" altLang="en-US" dirty="0"/>
              <a:t>（黄杉）</a:t>
            </a:r>
          </a:p>
        </p:txBody>
      </p:sp>
      <p:pic>
        <p:nvPicPr>
          <p:cNvPr id="9" name="图片 8">
            <a:extLst>
              <a:ext uri="{FF2B5EF4-FFF2-40B4-BE49-F238E27FC236}">
                <a16:creationId xmlns:a16="http://schemas.microsoft.com/office/drawing/2014/main" id="{8698BD0B-2F75-46E8-A326-83A81CD32D69}"/>
              </a:ext>
            </a:extLst>
          </p:cNvPr>
          <p:cNvPicPr>
            <a:picLocks noChangeAspect="1"/>
          </p:cNvPicPr>
          <p:nvPr/>
        </p:nvPicPr>
        <p:blipFill>
          <a:blip r:embed="rId2"/>
          <a:stretch>
            <a:fillRect/>
          </a:stretch>
        </p:blipFill>
        <p:spPr>
          <a:xfrm>
            <a:off x="838200" y="1607261"/>
            <a:ext cx="8892654" cy="4138601"/>
          </a:xfrm>
          <a:prstGeom prst="rect">
            <a:avLst/>
          </a:prstGeom>
          <a:ln>
            <a:noFill/>
          </a:ln>
          <a:effectLst>
            <a:softEdge rad="112500"/>
          </a:effectLst>
        </p:spPr>
      </p:pic>
    </p:spTree>
    <p:extLst>
      <p:ext uri="{BB962C8B-B14F-4D97-AF65-F5344CB8AC3E}">
        <p14:creationId xmlns:p14="http://schemas.microsoft.com/office/powerpoint/2010/main" val="2365777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53A1BE-9F12-43C0-BD8B-AC784CDA0B05}"/>
              </a:ext>
            </a:extLst>
          </p:cNvPr>
          <p:cNvSpPr>
            <a:spLocks noGrp="1"/>
          </p:cNvSpPr>
          <p:nvPr>
            <p:ph type="title"/>
          </p:nvPr>
        </p:nvSpPr>
        <p:spPr>
          <a:xfrm>
            <a:off x="230875" y="0"/>
            <a:ext cx="10515600" cy="1325563"/>
          </a:xfrm>
        </p:spPr>
        <p:txBody>
          <a:bodyPr/>
          <a:lstStyle/>
          <a:p>
            <a:r>
              <a:rPr lang="en-US" altLang="zh-CN" dirty="0"/>
              <a:t>Use Case Schema For UC-1</a:t>
            </a:r>
            <a:r>
              <a:rPr lang="zh-CN" altLang="en-US" dirty="0"/>
              <a:t>（黄杉）</a:t>
            </a:r>
          </a:p>
        </p:txBody>
      </p:sp>
      <p:graphicFrame>
        <p:nvGraphicFramePr>
          <p:cNvPr id="4" name="表格 5">
            <a:extLst>
              <a:ext uri="{FF2B5EF4-FFF2-40B4-BE49-F238E27FC236}">
                <a16:creationId xmlns:a16="http://schemas.microsoft.com/office/drawing/2014/main" id="{87BA53CD-B298-4C71-A0D9-9BFF7E52A2DD}"/>
              </a:ext>
            </a:extLst>
          </p:cNvPr>
          <p:cNvGraphicFramePr>
            <a:graphicFrameLocks noGrp="1"/>
          </p:cNvGraphicFramePr>
          <p:nvPr>
            <p:extLst>
              <p:ext uri="{D42A27DB-BD31-4B8C-83A1-F6EECF244321}">
                <p14:modId xmlns:p14="http://schemas.microsoft.com/office/powerpoint/2010/main" val="3216402498"/>
              </p:ext>
            </p:extLst>
          </p:nvPr>
        </p:nvGraphicFramePr>
        <p:xfrm>
          <a:off x="278642" y="980754"/>
          <a:ext cx="11212773" cy="5760720"/>
        </p:xfrm>
        <a:graphic>
          <a:graphicData uri="http://schemas.openxmlformats.org/drawingml/2006/table">
            <a:tbl>
              <a:tblPr firstRow="1" bandRow="1">
                <a:tableStyleId>{5C22544A-7EE6-4342-B048-85BDC9FD1C3A}</a:tableStyleId>
              </a:tblPr>
              <a:tblGrid>
                <a:gridCol w="3351948">
                  <a:extLst>
                    <a:ext uri="{9D8B030D-6E8A-4147-A177-3AD203B41FA5}">
                      <a16:colId xmlns:a16="http://schemas.microsoft.com/office/drawing/2014/main" val="1404150174"/>
                    </a:ext>
                  </a:extLst>
                </a:gridCol>
                <a:gridCol w="7860825">
                  <a:extLst>
                    <a:ext uri="{9D8B030D-6E8A-4147-A177-3AD203B41FA5}">
                      <a16:colId xmlns:a16="http://schemas.microsoft.com/office/drawing/2014/main" val="2995904884"/>
                    </a:ext>
                  </a:extLst>
                </a:gridCol>
              </a:tblGrid>
              <a:tr h="336903">
                <a:tc>
                  <a:txBody>
                    <a:bodyPr/>
                    <a:lstStyle/>
                    <a:p>
                      <a:r>
                        <a:rPr lang="en-US" altLang="zh-CN" dirty="0"/>
                        <a:t>Use Case UC-1</a:t>
                      </a:r>
                      <a:endParaRPr lang="zh-CN" altLang="en-US" dirty="0"/>
                    </a:p>
                  </a:txBody>
                  <a:tcPr/>
                </a:tc>
                <a:tc>
                  <a:txBody>
                    <a:bodyPr/>
                    <a:lstStyle/>
                    <a:p>
                      <a:r>
                        <a:rPr lang="zh-CN" altLang="en-US" dirty="0"/>
                        <a:t>添加错题</a:t>
                      </a:r>
                    </a:p>
                  </a:txBody>
                  <a:tcPr/>
                </a:tc>
                <a:extLst>
                  <a:ext uri="{0D108BD9-81ED-4DB2-BD59-A6C34878D82A}">
                    <a16:rowId xmlns:a16="http://schemas.microsoft.com/office/drawing/2014/main" val="3570114122"/>
                  </a:ext>
                </a:extLst>
              </a:tr>
              <a:tr h="342823">
                <a:tc>
                  <a:txBody>
                    <a:bodyPr/>
                    <a:lstStyle/>
                    <a:p>
                      <a:r>
                        <a:rPr lang="en-US" altLang="zh-CN" b="1" dirty="0"/>
                        <a:t>Related Requirements</a:t>
                      </a:r>
                      <a:endParaRPr lang="zh-CN" altLang="en-US" b="1" dirty="0"/>
                    </a:p>
                  </a:txBody>
                  <a:tcPr/>
                </a:tc>
                <a:tc>
                  <a:txBody>
                    <a:bodyPr/>
                    <a:lstStyle/>
                    <a:p>
                      <a:r>
                        <a:rPr lang="en-US" altLang="zh-CN" dirty="0"/>
                        <a:t>REQ-1</a:t>
                      </a:r>
                      <a:endParaRPr lang="zh-CN" altLang="en-US" dirty="0"/>
                    </a:p>
                  </a:txBody>
                  <a:tcPr anchor="ctr"/>
                </a:tc>
                <a:extLst>
                  <a:ext uri="{0D108BD9-81ED-4DB2-BD59-A6C34878D82A}">
                    <a16:rowId xmlns:a16="http://schemas.microsoft.com/office/drawing/2014/main" val="575967741"/>
                  </a:ext>
                </a:extLst>
              </a:tr>
              <a:tr h="342823">
                <a:tc>
                  <a:txBody>
                    <a:bodyPr/>
                    <a:lstStyle/>
                    <a:p>
                      <a:r>
                        <a:rPr lang="en-US" altLang="zh-CN" b="1" dirty="0"/>
                        <a:t>Initiating Actor</a:t>
                      </a:r>
                      <a:endParaRPr lang="zh-CN" altLang="en-US" b="1" dirty="0"/>
                    </a:p>
                  </a:txBody>
                  <a:tcPr/>
                </a:tc>
                <a:tc>
                  <a:txBody>
                    <a:bodyPr/>
                    <a:lstStyle/>
                    <a:p>
                      <a:r>
                        <a:rPr lang="en-US" altLang="zh-CN" dirty="0"/>
                        <a:t>User</a:t>
                      </a:r>
                      <a:endParaRPr lang="zh-CN" altLang="en-US" dirty="0"/>
                    </a:p>
                  </a:txBody>
                  <a:tcPr/>
                </a:tc>
                <a:extLst>
                  <a:ext uri="{0D108BD9-81ED-4DB2-BD59-A6C34878D82A}">
                    <a16:rowId xmlns:a16="http://schemas.microsoft.com/office/drawing/2014/main" val="2595639343"/>
                  </a:ext>
                </a:extLst>
              </a:tr>
              <a:tr h="336903">
                <a:tc>
                  <a:txBody>
                    <a:bodyPr/>
                    <a:lstStyle/>
                    <a:p>
                      <a:r>
                        <a:rPr lang="en-US" altLang="zh-CN" b="1" dirty="0"/>
                        <a:t>Actor’s Goal</a:t>
                      </a:r>
                      <a:endParaRPr lang="zh-CN" alt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在错题功能中添加新的错题</a:t>
                      </a:r>
                    </a:p>
                  </a:txBody>
                  <a:tcPr/>
                </a:tc>
                <a:extLst>
                  <a:ext uri="{0D108BD9-81ED-4DB2-BD59-A6C34878D82A}">
                    <a16:rowId xmlns:a16="http://schemas.microsoft.com/office/drawing/2014/main" val="937753621"/>
                  </a:ext>
                </a:extLst>
              </a:tr>
              <a:tr h="342823">
                <a:tc>
                  <a:txBody>
                    <a:bodyPr/>
                    <a:lstStyle/>
                    <a:p>
                      <a:r>
                        <a:rPr lang="en-US" altLang="zh-CN" b="1" dirty="0"/>
                        <a:t>Participating Actors</a:t>
                      </a:r>
                      <a:endParaRPr lang="zh-CN" altLang="en-US" b="1"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数据库</a:t>
                      </a:r>
                    </a:p>
                  </a:txBody>
                  <a:tcPr/>
                </a:tc>
                <a:extLst>
                  <a:ext uri="{0D108BD9-81ED-4DB2-BD59-A6C34878D82A}">
                    <a16:rowId xmlns:a16="http://schemas.microsoft.com/office/drawing/2014/main" val="939756820"/>
                  </a:ext>
                </a:extLst>
              </a:tr>
              <a:tr h="650153">
                <a:tc>
                  <a:txBody>
                    <a:bodyPr/>
                    <a:lstStyle/>
                    <a:p>
                      <a:r>
                        <a:rPr lang="en-US" altLang="zh-CN" b="1" dirty="0"/>
                        <a:t>Preconditions</a:t>
                      </a:r>
                      <a:endParaRPr lang="zh-CN" altLang="en-US" b="1" dirty="0"/>
                    </a:p>
                  </a:txBody>
                  <a:tcPr anchor="ctr"/>
                </a:tc>
                <a:tc>
                  <a:txBody>
                    <a:bodyPr/>
                    <a:lstStyle/>
                    <a:p>
                      <a:r>
                        <a:rPr lang="en-US" altLang="zh-CN" dirty="0"/>
                        <a:t>1</a:t>
                      </a:r>
                      <a:r>
                        <a:rPr lang="zh-CN" altLang="en-US" dirty="0"/>
                        <a:t>、应用能够正常进入错题功能界面</a:t>
                      </a:r>
                      <a:endParaRPr lang="en-US" altLang="zh-CN" dirty="0"/>
                    </a:p>
                    <a:p>
                      <a:r>
                        <a:rPr lang="en-US" altLang="zh-CN" dirty="0"/>
                        <a:t>2</a:t>
                      </a:r>
                      <a:r>
                        <a:rPr lang="zh-CN" altLang="en-US" dirty="0"/>
                        <a:t>、应用数据库已经创建好存放错题的表</a:t>
                      </a:r>
                      <a:endParaRPr lang="en-US" altLang="zh-CN" dirty="0"/>
                    </a:p>
                    <a:p>
                      <a:r>
                        <a:rPr lang="en-US" altLang="zh-CN" dirty="0"/>
                        <a:t>3</a:t>
                      </a:r>
                      <a:r>
                        <a:rPr lang="zh-CN" altLang="en-US" dirty="0"/>
                        <a:t>、用户拥有合法的错题信息</a:t>
                      </a:r>
                      <a:endParaRPr lang="en-US" altLang="zh-CN" dirty="0"/>
                    </a:p>
                  </a:txBody>
                  <a:tcPr/>
                </a:tc>
                <a:extLst>
                  <a:ext uri="{0D108BD9-81ED-4DB2-BD59-A6C34878D82A}">
                    <a16:rowId xmlns:a16="http://schemas.microsoft.com/office/drawing/2014/main" val="1998119999"/>
                  </a:ext>
                </a:extLst>
              </a:tr>
              <a:tr h="589580">
                <a:tc>
                  <a:txBody>
                    <a:bodyPr/>
                    <a:lstStyle/>
                    <a:p>
                      <a:r>
                        <a:rPr lang="en-US" altLang="zh-CN" b="1" dirty="0"/>
                        <a:t>Postconditions</a:t>
                      </a:r>
                      <a:endParaRPr lang="zh-CN" altLang="en-US" b="1" dirty="0"/>
                    </a:p>
                  </a:txBody>
                  <a:tcPr anchor="ctr"/>
                </a:tc>
                <a:tc>
                  <a:txBody>
                    <a:bodyPr/>
                    <a:lstStyle/>
                    <a:p>
                      <a:r>
                        <a:rPr lang="en-US" altLang="zh-CN" dirty="0"/>
                        <a:t>1</a:t>
                      </a:r>
                      <a:r>
                        <a:rPr lang="zh-CN" altLang="en-US" dirty="0"/>
                        <a:t>、应用的错题界面的列表中能显示新添加的错题</a:t>
                      </a:r>
                      <a:endParaRPr lang="en-US" altLang="zh-CN" dirty="0"/>
                    </a:p>
                    <a:p>
                      <a:r>
                        <a:rPr lang="en-US" altLang="zh-CN" dirty="0"/>
                        <a:t>2</a:t>
                      </a:r>
                      <a:r>
                        <a:rPr lang="zh-CN" altLang="en-US" dirty="0"/>
                        <a:t>、应用的错题数据库中创建新添加的错题条目</a:t>
                      </a:r>
                      <a:endParaRPr lang="en-US" altLang="zh-CN" dirty="0"/>
                    </a:p>
                  </a:txBody>
                  <a:tcPr/>
                </a:tc>
                <a:extLst>
                  <a:ext uri="{0D108BD9-81ED-4DB2-BD59-A6C34878D82A}">
                    <a16:rowId xmlns:a16="http://schemas.microsoft.com/office/drawing/2014/main" val="3812322894"/>
                  </a:ext>
                </a:extLst>
              </a:tr>
              <a:tr h="336903">
                <a:tc gridSpan="2">
                  <a:txBody>
                    <a:bodyPr/>
                    <a:lstStyle/>
                    <a:p>
                      <a:r>
                        <a:rPr lang="en-US" altLang="zh-CN" b="1" dirty="0"/>
                        <a:t>Flow of Events for Main Success Scenario</a:t>
                      </a:r>
                      <a:endParaRPr lang="zh-CN" altLang="en-US" b="1" dirty="0"/>
                    </a:p>
                  </a:txBody>
                  <a:tcPr/>
                </a:tc>
                <a:tc hMerge="1">
                  <a:txBody>
                    <a:bodyPr/>
                    <a:lstStyle/>
                    <a:p>
                      <a:endParaRPr lang="zh-CN" altLang="en-US" dirty="0"/>
                    </a:p>
                  </a:txBody>
                  <a:tcPr/>
                </a:tc>
                <a:extLst>
                  <a:ext uri="{0D108BD9-81ED-4DB2-BD59-A6C34878D82A}">
                    <a16:rowId xmlns:a16="http://schemas.microsoft.com/office/drawing/2014/main" val="882144079"/>
                  </a:ext>
                </a:extLst>
              </a:tr>
              <a:tr h="1347611">
                <a:tc gridSpan="2">
                  <a:txBody>
                    <a:bodyPr/>
                    <a:lstStyle/>
                    <a:p>
                      <a:pPr marL="342900" indent="-342900">
                        <a:buAutoNum type="arabicPeriod"/>
                      </a:pPr>
                      <a:r>
                        <a:rPr lang="zh-CN" altLang="en-US" dirty="0"/>
                        <a:t>用户在智能手机上点击</a:t>
                      </a:r>
                      <a:r>
                        <a:rPr lang="en-US" altLang="zh-CN" dirty="0"/>
                        <a:t>ECNU Helper</a:t>
                      </a:r>
                      <a:r>
                        <a:rPr lang="zh-CN" altLang="en-US" dirty="0"/>
                        <a:t>图标后进入应用主界面</a:t>
                      </a:r>
                      <a:endParaRPr lang="en-US" altLang="zh-CN" dirty="0"/>
                    </a:p>
                    <a:p>
                      <a:pPr marL="342900" indent="-342900">
                        <a:buAutoNum type="arabicPeriod"/>
                      </a:pPr>
                      <a:r>
                        <a:rPr lang="zh-CN" altLang="en-US" dirty="0"/>
                        <a:t>用户在主界面中点击“错题”按钮进入错题列表界面</a:t>
                      </a:r>
                      <a:endParaRPr lang="en-US" altLang="zh-CN" dirty="0"/>
                    </a:p>
                    <a:p>
                      <a:pPr marL="342900" indent="-342900">
                        <a:buAutoNum type="arabicPeriod"/>
                      </a:pPr>
                      <a:r>
                        <a:rPr lang="zh-CN" altLang="en-US" dirty="0"/>
                        <a:t>用户在错题界面中点击右上方的加号进行错题添加</a:t>
                      </a:r>
                      <a:endParaRPr lang="en-US" altLang="zh-CN" dirty="0"/>
                    </a:p>
                    <a:p>
                      <a:pPr marL="342900" indent="-342900">
                        <a:buAutoNum type="arabicPeriod"/>
                      </a:pPr>
                      <a:r>
                        <a:rPr lang="zh-CN" altLang="en-US" dirty="0"/>
                        <a:t>应用显示完成添加错题用户需要填写的内容界面</a:t>
                      </a:r>
                      <a:endParaRPr lang="en-US" altLang="zh-CN" dirty="0"/>
                    </a:p>
                    <a:p>
                      <a:pPr marL="342900" indent="-342900">
                        <a:buAutoNum type="arabicPeriod"/>
                      </a:pPr>
                      <a:r>
                        <a:rPr lang="zh-CN" altLang="en-US" dirty="0"/>
                        <a:t>用户完成相关内容的填写，并点击完成按钮</a:t>
                      </a:r>
                      <a:endParaRPr lang="en-US" altLang="zh-CN" dirty="0"/>
                    </a:p>
                    <a:p>
                      <a:pPr marL="342900" indent="-342900">
                        <a:buAutoNum type="arabicPeriod"/>
                      </a:pPr>
                      <a:r>
                        <a:rPr lang="zh-CN" altLang="en-US" dirty="0"/>
                        <a:t>应用（</a:t>
                      </a:r>
                      <a:r>
                        <a:rPr lang="en-US" altLang="zh-CN" dirty="0"/>
                        <a:t>1</a:t>
                      </a:r>
                      <a:r>
                        <a:rPr lang="zh-CN" altLang="en-US" dirty="0"/>
                        <a:t>）使用用户提供的信息向数据库中添加对应错题条目，并（</a:t>
                      </a:r>
                      <a:r>
                        <a:rPr lang="en-US" altLang="zh-CN" dirty="0"/>
                        <a:t>2</a:t>
                      </a:r>
                      <a:r>
                        <a:rPr lang="zh-CN" altLang="en-US" dirty="0"/>
                        <a:t>）在错题列表中显示新添加的错题</a:t>
                      </a:r>
                      <a:endParaRPr lang="en-US" altLang="zh-CN" dirty="0"/>
                    </a:p>
                    <a:p>
                      <a:pPr marL="342900" indent="-342900">
                        <a:buAutoNum type="arabicPeriod"/>
                      </a:pPr>
                      <a:r>
                        <a:rPr lang="zh-CN" altLang="en-US" dirty="0"/>
                        <a:t>用户完成错题添加，退出应用</a:t>
                      </a:r>
                      <a:endParaRPr lang="en-US" altLang="zh-CN" dirty="0"/>
                    </a:p>
                  </a:txBody>
                  <a:tcPr/>
                </a:tc>
                <a:tc hMerge="1">
                  <a:txBody>
                    <a:bodyPr/>
                    <a:lstStyle/>
                    <a:p>
                      <a:endParaRPr lang="zh-CN" altLang="en-US" dirty="0"/>
                    </a:p>
                  </a:txBody>
                  <a:tcPr/>
                </a:tc>
                <a:extLst>
                  <a:ext uri="{0D108BD9-81ED-4DB2-BD59-A6C34878D82A}">
                    <a16:rowId xmlns:a16="http://schemas.microsoft.com/office/drawing/2014/main" val="64490517"/>
                  </a:ext>
                </a:extLst>
              </a:tr>
            </a:tbl>
          </a:graphicData>
        </a:graphic>
      </p:graphicFrame>
    </p:spTree>
    <p:extLst>
      <p:ext uri="{BB962C8B-B14F-4D97-AF65-F5344CB8AC3E}">
        <p14:creationId xmlns:p14="http://schemas.microsoft.com/office/powerpoint/2010/main" val="22972451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705CF0-8C9F-4639-91E7-5C82CBA05F79}"/>
              </a:ext>
            </a:extLst>
          </p:cNvPr>
          <p:cNvSpPr>
            <a:spLocks noGrp="1"/>
          </p:cNvSpPr>
          <p:nvPr>
            <p:ph type="title"/>
          </p:nvPr>
        </p:nvSpPr>
        <p:spPr>
          <a:xfrm>
            <a:off x="483359" y="214999"/>
            <a:ext cx="10515600" cy="1325563"/>
          </a:xfrm>
        </p:spPr>
        <p:txBody>
          <a:bodyPr/>
          <a:lstStyle/>
          <a:p>
            <a:r>
              <a:rPr lang="en-US" altLang="zh-CN" dirty="0"/>
              <a:t>Acceptance Test For UC-1</a:t>
            </a:r>
            <a:r>
              <a:rPr lang="zh-CN" altLang="en-US" dirty="0"/>
              <a:t>（黄杉）</a:t>
            </a:r>
          </a:p>
        </p:txBody>
      </p:sp>
      <p:graphicFrame>
        <p:nvGraphicFramePr>
          <p:cNvPr id="4" name="表格 4">
            <a:extLst>
              <a:ext uri="{FF2B5EF4-FFF2-40B4-BE49-F238E27FC236}">
                <a16:creationId xmlns:a16="http://schemas.microsoft.com/office/drawing/2014/main" id="{25DFA123-EACD-43C9-B220-B22F3A2A5073}"/>
              </a:ext>
            </a:extLst>
          </p:cNvPr>
          <p:cNvGraphicFramePr>
            <a:graphicFrameLocks noGrp="1"/>
          </p:cNvGraphicFramePr>
          <p:nvPr>
            <p:ph idx="1"/>
            <p:extLst>
              <p:ext uri="{D42A27DB-BD31-4B8C-83A1-F6EECF244321}">
                <p14:modId xmlns:p14="http://schemas.microsoft.com/office/powerpoint/2010/main" val="3148902579"/>
              </p:ext>
            </p:extLst>
          </p:nvPr>
        </p:nvGraphicFramePr>
        <p:xfrm>
          <a:off x="483359" y="1540562"/>
          <a:ext cx="10515600" cy="1752600"/>
        </p:xfrm>
        <a:graphic>
          <a:graphicData uri="http://schemas.openxmlformats.org/drawingml/2006/table">
            <a:tbl>
              <a:tblPr bandRow="1">
                <a:tableStyleId>{5C22544A-7EE6-4342-B048-85BDC9FD1C3A}</a:tableStyleId>
              </a:tblPr>
              <a:tblGrid>
                <a:gridCol w="2502877">
                  <a:extLst>
                    <a:ext uri="{9D8B030D-6E8A-4147-A177-3AD203B41FA5}">
                      <a16:colId xmlns:a16="http://schemas.microsoft.com/office/drawing/2014/main" val="2118882039"/>
                    </a:ext>
                  </a:extLst>
                </a:gridCol>
                <a:gridCol w="8012723">
                  <a:extLst>
                    <a:ext uri="{9D8B030D-6E8A-4147-A177-3AD203B41FA5}">
                      <a16:colId xmlns:a16="http://schemas.microsoft.com/office/drawing/2014/main" val="2959574913"/>
                    </a:ext>
                  </a:extLst>
                </a:gridCol>
              </a:tblGrid>
              <a:tr h="370840">
                <a:tc>
                  <a:txBody>
                    <a:bodyPr/>
                    <a:lstStyle/>
                    <a:p>
                      <a:r>
                        <a:rPr lang="en-US" altLang="zh-CN" b="1" dirty="0"/>
                        <a:t>Test-case Identifier</a:t>
                      </a:r>
                      <a:endParaRPr lang="zh-CN" altLang="en-US" b="1" dirty="0"/>
                    </a:p>
                  </a:txBody>
                  <a:tcPr/>
                </a:tc>
                <a:tc>
                  <a:txBody>
                    <a:bodyPr/>
                    <a:lstStyle/>
                    <a:p>
                      <a:r>
                        <a:rPr lang="en-US" altLang="zh-CN" dirty="0"/>
                        <a:t>TC-1</a:t>
                      </a:r>
                      <a:endParaRPr lang="zh-CN" altLang="en-US" dirty="0"/>
                    </a:p>
                  </a:txBody>
                  <a:tcPr/>
                </a:tc>
                <a:extLst>
                  <a:ext uri="{0D108BD9-81ED-4DB2-BD59-A6C34878D82A}">
                    <a16:rowId xmlns:a16="http://schemas.microsoft.com/office/drawing/2014/main" val="2418690762"/>
                  </a:ext>
                </a:extLst>
              </a:tr>
              <a:tr h="370840">
                <a:tc>
                  <a:txBody>
                    <a:bodyPr/>
                    <a:lstStyle/>
                    <a:p>
                      <a:r>
                        <a:rPr lang="en-US" altLang="zh-CN" b="1" dirty="0"/>
                        <a:t>Use Case Tested</a:t>
                      </a:r>
                      <a:endParaRPr lang="zh-CN" altLang="en-US" b="1" dirty="0"/>
                    </a:p>
                  </a:txBody>
                  <a:tcPr/>
                </a:tc>
                <a:tc>
                  <a:txBody>
                    <a:bodyPr/>
                    <a:lstStyle/>
                    <a:p>
                      <a:r>
                        <a:rPr lang="en-US" altLang="zh-CN" dirty="0"/>
                        <a:t>UC-1</a:t>
                      </a:r>
                      <a:endParaRPr lang="zh-CN" altLang="en-US" dirty="0"/>
                    </a:p>
                  </a:txBody>
                  <a:tcPr/>
                </a:tc>
                <a:extLst>
                  <a:ext uri="{0D108BD9-81ED-4DB2-BD59-A6C34878D82A}">
                    <a16:rowId xmlns:a16="http://schemas.microsoft.com/office/drawing/2014/main" val="1700017288"/>
                  </a:ext>
                </a:extLst>
              </a:tr>
              <a:tr h="370840">
                <a:tc>
                  <a:txBody>
                    <a:bodyPr/>
                    <a:lstStyle/>
                    <a:p>
                      <a:r>
                        <a:rPr lang="en-US" altLang="zh-CN" b="1" dirty="0"/>
                        <a:t>Pass/fail Criteria</a:t>
                      </a:r>
                      <a:endParaRPr lang="zh-CN" altLang="en-US" b="1" dirty="0"/>
                    </a:p>
                  </a:txBody>
                  <a:tcPr anchor="ctr"/>
                </a:tc>
                <a:tc>
                  <a:txBody>
                    <a:bodyPr/>
                    <a:lstStyle/>
                    <a:p>
                      <a:r>
                        <a:rPr lang="zh-CN" altLang="en-US" dirty="0"/>
                        <a:t>测试通过，如果用户在点击添加错题按钮并给出合法错题信息后，错题列表中显示出对应的新增错题条目且数据库错题表中能够查询到对应的错题信息</a:t>
                      </a:r>
                    </a:p>
                  </a:txBody>
                  <a:tcPr/>
                </a:tc>
                <a:extLst>
                  <a:ext uri="{0D108BD9-81ED-4DB2-BD59-A6C34878D82A}">
                    <a16:rowId xmlns:a16="http://schemas.microsoft.com/office/drawing/2014/main" val="3456873282"/>
                  </a:ext>
                </a:extLst>
              </a:tr>
              <a:tr h="370840">
                <a:tc>
                  <a:txBody>
                    <a:bodyPr/>
                    <a:lstStyle/>
                    <a:p>
                      <a:r>
                        <a:rPr lang="en-US" altLang="zh-CN" b="1" dirty="0"/>
                        <a:t>Input Data</a:t>
                      </a:r>
                      <a:endParaRPr lang="zh-CN" altLang="en-US" b="1" dirty="0"/>
                    </a:p>
                  </a:txBody>
                  <a:tcPr anchor="ctr">
                    <a:lnB w="12700" cap="flat" cmpd="sng" algn="ctr">
                      <a:solidFill>
                        <a:schemeClr val="tx1"/>
                      </a:solidFill>
                      <a:prstDash val="solid"/>
                      <a:round/>
                      <a:headEnd type="none" w="med" len="med"/>
                      <a:tailEnd type="none" w="med" len="med"/>
                    </a:lnB>
                  </a:tcPr>
                </a:tc>
                <a:tc>
                  <a:txBody>
                    <a:bodyPr/>
                    <a:lstStyle/>
                    <a:p>
                      <a:r>
                        <a:rPr lang="zh-CN" altLang="en-US" dirty="0"/>
                        <a:t>用户需要新增的错题的信息</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5561199"/>
                  </a:ext>
                </a:extLst>
              </a:tr>
            </a:tbl>
          </a:graphicData>
        </a:graphic>
      </p:graphicFrame>
      <p:graphicFrame>
        <p:nvGraphicFramePr>
          <p:cNvPr id="5" name="表格 8">
            <a:extLst>
              <a:ext uri="{FF2B5EF4-FFF2-40B4-BE49-F238E27FC236}">
                <a16:creationId xmlns:a16="http://schemas.microsoft.com/office/drawing/2014/main" id="{7825E7C6-E809-4609-ADE9-C953D497B21D}"/>
              </a:ext>
            </a:extLst>
          </p:cNvPr>
          <p:cNvGraphicFramePr>
            <a:graphicFrameLocks noGrp="1"/>
          </p:cNvGraphicFramePr>
          <p:nvPr>
            <p:extLst>
              <p:ext uri="{D42A27DB-BD31-4B8C-83A1-F6EECF244321}">
                <p14:modId xmlns:p14="http://schemas.microsoft.com/office/powerpoint/2010/main" val="386521236"/>
              </p:ext>
            </p:extLst>
          </p:nvPr>
        </p:nvGraphicFramePr>
        <p:xfrm>
          <a:off x="483359" y="3293162"/>
          <a:ext cx="10515600" cy="2931160"/>
        </p:xfrm>
        <a:graphic>
          <a:graphicData uri="http://schemas.openxmlformats.org/drawingml/2006/table">
            <a:tbl>
              <a:tblPr bandRow="1">
                <a:tableStyleId>{5C22544A-7EE6-4342-B048-85BDC9FD1C3A}</a:tableStyleId>
              </a:tblPr>
              <a:tblGrid>
                <a:gridCol w="5257800">
                  <a:extLst>
                    <a:ext uri="{9D8B030D-6E8A-4147-A177-3AD203B41FA5}">
                      <a16:colId xmlns:a16="http://schemas.microsoft.com/office/drawing/2014/main" val="4063293073"/>
                    </a:ext>
                  </a:extLst>
                </a:gridCol>
                <a:gridCol w="5257800">
                  <a:extLst>
                    <a:ext uri="{9D8B030D-6E8A-4147-A177-3AD203B41FA5}">
                      <a16:colId xmlns:a16="http://schemas.microsoft.com/office/drawing/2014/main" val="1857841966"/>
                    </a:ext>
                  </a:extLst>
                </a:gridCol>
              </a:tblGrid>
              <a:tr h="370840">
                <a:tc>
                  <a:txBody>
                    <a:bodyPr/>
                    <a:lstStyle/>
                    <a:p>
                      <a:r>
                        <a:rPr lang="en-US" altLang="zh-CN" b="1" dirty="0"/>
                        <a:t>Test Procedure</a:t>
                      </a:r>
                      <a:endParaRPr lang="zh-CN" altLang="en-US" b="1" dirty="0"/>
                    </a:p>
                  </a:txBody>
                  <a:tcPr/>
                </a:tc>
                <a:tc>
                  <a:txBody>
                    <a:bodyPr/>
                    <a:lstStyle/>
                    <a:p>
                      <a:r>
                        <a:rPr lang="en-US" altLang="zh-CN" b="1" dirty="0"/>
                        <a:t>Expected Result</a:t>
                      </a:r>
                      <a:endParaRPr lang="zh-CN" altLang="en-US" b="1" dirty="0"/>
                    </a:p>
                  </a:txBody>
                  <a:tcPr/>
                </a:tc>
                <a:extLst>
                  <a:ext uri="{0D108BD9-81ED-4DB2-BD59-A6C34878D82A}">
                    <a16:rowId xmlns:a16="http://schemas.microsoft.com/office/drawing/2014/main" val="2140472527"/>
                  </a:ext>
                </a:extLst>
              </a:tr>
              <a:tr h="370840">
                <a:tc>
                  <a:txBody>
                    <a:bodyPr/>
                    <a:lstStyle/>
                    <a:p>
                      <a:pPr marL="342900" indent="-342900">
                        <a:buAutoNum type="arabicPeriod"/>
                      </a:pPr>
                      <a:r>
                        <a:rPr lang="zh-CN" altLang="en-US" dirty="0"/>
                        <a:t>用户根据用例一中给出的步骤完成新增错题</a:t>
                      </a:r>
                      <a:endParaRPr lang="en-US" altLang="zh-CN" dirty="0"/>
                    </a:p>
                    <a:p>
                      <a:pPr marL="342900" indent="-342900">
                        <a:buAutoNum type="arabicPeriod"/>
                      </a:pPr>
                      <a:endParaRPr lang="en-US" altLang="zh-CN" dirty="0"/>
                    </a:p>
                    <a:p>
                      <a:pPr marL="342900" indent="-342900">
                        <a:buAutoNum type="arabicPeriod"/>
                      </a:pPr>
                      <a:r>
                        <a:rPr lang="zh-CN" altLang="en-US" dirty="0"/>
                        <a:t>检查错题列表中是否出现上一步中用户添加的错题，并检查错题相关信息是否符合用户的填写</a:t>
                      </a:r>
                      <a:endParaRPr lang="en-US" altLang="zh-CN" dirty="0"/>
                    </a:p>
                    <a:p>
                      <a:pPr marL="342900" indent="-342900">
                        <a:buAutoNum type="arabicPeriod"/>
                      </a:pPr>
                      <a:endParaRPr lang="en-US" altLang="zh-CN" dirty="0"/>
                    </a:p>
                    <a:p>
                      <a:pPr marL="342900" indent="-342900">
                        <a:buAutoNum type="arabicPeriod"/>
                      </a:pPr>
                      <a:r>
                        <a:rPr lang="zh-CN" altLang="en-US" dirty="0"/>
                        <a:t>检查应用数据库错题表中是否能够查询到第一步中用户新增加的错题，并核对错题的相关信息是否符合用户所填写的信息</a:t>
                      </a:r>
                    </a:p>
                  </a:txBody>
                  <a:tcPr/>
                </a:tc>
                <a:tc>
                  <a:txBody>
                    <a:bodyPr/>
                    <a:lstStyle/>
                    <a:p>
                      <a:r>
                        <a:rPr lang="zh-CN" altLang="en-US" dirty="0"/>
                        <a:t>应用返回到错题列表界面</a:t>
                      </a:r>
                      <a:endParaRPr lang="en-US" altLang="zh-CN" dirty="0"/>
                    </a:p>
                    <a:p>
                      <a:endParaRPr lang="en-US" altLang="zh-CN" dirty="0"/>
                    </a:p>
                    <a:p>
                      <a:r>
                        <a:rPr lang="zh-CN" altLang="en-US" dirty="0"/>
                        <a:t>错题列表中出现用户新增添的错题，且错题相关信息和用户给出的相符合</a:t>
                      </a:r>
                      <a:endParaRPr lang="en-US" altLang="zh-CN" dirty="0"/>
                    </a:p>
                    <a:p>
                      <a:endParaRPr lang="en-US" altLang="zh-CN" dirty="0"/>
                    </a:p>
                    <a:p>
                      <a:endParaRPr lang="en-US" altLang="zh-CN" dirty="0"/>
                    </a:p>
                    <a:p>
                      <a:r>
                        <a:rPr lang="zh-CN" altLang="en-US" dirty="0"/>
                        <a:t>数据库错题表中能够查询到用户新增的错题，并且错题的相关信息和用户填写的一致</a:t>
                      </a:r>
                      <a:endParaRPr lang="en-US" altLang="zh-CN" dirty="0"/>
                    </a:p>
                  </a:txBody>
                  <a:tcPr/>
                </a:tc>
                <a:extLst>
                  <a:ext uri="{0D108BD9-81ED-4DB2-BD59-A6C34878D82A}">
                    <a16:rowId xmlns:a16="http://schemas.microsoft.com/office/drawing/2014/main" val="1710754243"/>
                  </a:ext>
                </a:extLst>
              </a:tr>
            </a:tbl>
          </a:graphicData>
        </a:graphic>
      </p:graphicFrame>
    </p:spTree>
    <p:extLst>
      <p:ext uri="{BB962C8B-B14F-4D97-AF65-F5344CB8AC3E}">
        <p14:creationId xmlns:p14="http://schemas.microsoft.com/office/powerpoint/2010/main" val="2669907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6AA55D-CC10-42F8-9586-C9489D4D7D1C}"/>
              </a:ext>
            </a:extLst>
          </p:cNvPr>
          <p:cNvSpPr>
            <a:spLocks noGrp="1"/>
          </p:cNvSpPr>
          <p:nvPr>
            <p:ph type="title"/>
          </p:nvPr>
        </p:nvSpPr>
        <p:spPr>
          <a:xfrm>
            <a:off x="585717" y="132362"/>
            <a:ext cx="10515600" cy="1325563"/>
          </a:xfrm>
        </p:spPr>
        <p:txBody>
          <a:bodyPr/>
          <a:lstStyle/>
          <a:p>
            <a:r>
              <a:rPr lang="en-US" altLang="zh-CN" dirty="0"/>
              <a:t>System Sequence Diagram For UC-1</a:t>
            </a:r>
            <a:endParaRPr lang="zh-CN" altLang="en-US" dirty="0"/>
          </a:p>
        </p:txBody>
      </p:sp>
      <p:pic>
        <p:nvPicPr>
          <p:cNvPr id="5" name="图片 4">
            <a:extLst>
              <a:ext uri="{FF2B5EF4-FFF2-40B4-BE49-F238E27FC236}">
                <a16:creationId xmlns:a16="http://schemas.microsoft.com/office/drawing/2014/main" id="{6A152A3F-AC5C-44A2-85EF-C962B817FAFC}"/>
              </a:ext>
            </a:extLst>
          </p:cNvPr>
          <p:cNvPicPr>
            <a:picLocks noChangeAspect="1"/>
          </p:cNvPicPr>
          <p:nvPr/>
        </p:nvPicPr>
        <p:blipFill>
          <a:blip r:embed="rId2"/>
          <a:stretch>
            <a:fillRect/>
          </a:stretch>
        </p:blipFill>
        <p:spPr>
          <a:xfrm>
            <a:off x="510653" y="1252343"/>
            <a:ext cx="8537813" cy="5390789"/>
          </a:xfrm>
          <a:prstGeom prst="rect">
            <a:avLst/>
          </a:prstGeom>
          <a:ln>
            <a:noFill/>
          </a:ln>
          <a:effectLst>
            <a:softEdge rad="112500"/>
          </a:effectLst>
        </p:spPr>
      </p:pic>
    </p:spTree>
    <p:extLst>
      <p:ext uri="{BB962C8B-B14F-4D97-AF65-F5344CB8AC3E}">
        <p14:creationId xmlns:p14="http://schemas.microsoft.com/office/powerpoint/2010/main" val="517582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E0EA25-A4B7-4257-A546-BF3AA39DFBDD}"/>
              </a:ext>
            </a:extLst>
          </p:cNvPr>
          <p:cNvSpPr>
            <a:spLocks noGrp="1"/>
          </p:cNvSpPr>
          <p:nvPr>
            <p:ph type="title"/>
          </p:nvPr>
        </p:nvSpPr>
        <p:spPr/>
        <p:txBody>
          <a:bodyPr/>
          <a:lstStyle/>
          <a:p>
            <a:r>
              <a:rPr lang="en-US" altLang="zh-CN" dirty="0"/>
              <a:t>Collaboration</a:t>
            </a:r>
            <a:endParaRPr lang="zh-CN" altLang="en-US" dirty="0"/>
          </a:p>
        </p:txBody>
      </p:sp>
      <p:sp>
        <p:nvSpPr>
          <p:cNvPr id="3" name="内容占位符 2">
            <a:extLst>
              <a:ext uri="{FF2B5EF4-FFF2-40B4-BE49-F238E27FC236}">
                <a16:creationId xmlns:a16="http://schemas.microsoft.com/office/drawing/2014/main" id="{740DAB1A-50A6-48B2-B1DC-E40D74CD6254}"/>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148138280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447</TotalTime>
  <Words>505</Words>
  <Application>Microsoft Office PowerPoint</Application>
  <PresentationFormat>宽屏</PresentationFormat>
  <Paragraphs>68</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SE-Lab3</vt:lpstr>
      <vt:lpstr>Requirements</vt:lpstr>
      <vt:lpstr>Use Cases</vt:lpstr>
      <vt:lpstr>Traceability Matrix</vt:lpstr>
      <vt:lpstr>Use Case Diagram For UC-1（黄杉）</vt:lpstr>
      <vt:lpstr>Use Case Schema For UC-1（黄杉）</vt:lpstr>
      <vt:lpstr>Acceptance Test For UC-1（黄杉）</vt:lpstr>
      <vt:lpstr>System Sequence Diagram For UC-1</vt:lpstr>
      <vt:lpstr>Collaboration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SE-Lab3</dc:title>
  <dc:creator>黄 杉</dc:creator>
  <cp:lastModifiedBy>黄 杉</cp:lastModifiedBy>
  <cp:revision>38</cp:revision>
  <dcterms:created xsi:type="dcterms:W3CDTF">2021-03-28T06:39:05Z</dcterms:created>
  <dcterms:modified xsi:type="dcterms:W3CDTF">2021-04-02T12:55:58Z</dcterms:modified>
</cp:coreProperties>
</file>