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4" r:id="rId7"/>
    <p:sldId id="269" r:id="rId8"/>
    <p:sldId id="277" r:id="rId9"/>
    <p:sldId id="270" r:id="rId10"/>
    <p:sldId id="279" r:id="rId11"/>
    <p:sldId id="278" r:id="rId12"/>
    <p:sldId id="262" r:id="rId13"/>
    <p:sldId id="263" r:id="rId14"/>
  </p:sldIdLst>
  <p:sldSz cx="18288000" cy="10287000"/>
  <p:notesSz cx="6858000" cy="9144000"/>
  <p:embeddedFontLst>
    <p:embeddedFont>
      <p:font typeface="Montserrat Classic" panose="020B0604020202020204" charset="0"/>
      <p:regular r:id="rId16"/>
    </p:embeddedFont>
    <p:embeddedFont>
      <p:font typeface="Montserrat Classic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3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D665-5014-44AB-8488-B74C29EE7A72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9076-67CC-4A2E-BF42-0228B8047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A9076-67CC-4A2E-BF42-0228B80475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6633" y="-5468306"/>
            <a:ext cx="12906806" cy="12906806"/>
          </a:xfrm>
          <a:custGeom>
            <a:avLst/>
            <a:gdLst/>
            <a:ahLst/>
            <a:cxnLst/>
            <a:rect l="l" t="t" r="r" b="b"/>
            <a:pathLst>
              <a:path w="12906806" h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281574">
            <a:off x="9849516" y="2766381"/>
            <a:ext cx="15975639" cy="12983837"/>
          </a:xfrm>
          <a:custGeom>
            <a:avLst/>
            <a:gdLst/>
            <a:ahLst/>
            <a:cxnLst/>
            <a:rect l="l" t="t" r="r" b="b"/>
            <a:pathLst>
              <a:path w="15975639" h="12983837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10408">
            <a:off x="5486400" y="6629736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02162" y="8197817"/>
            <a:ext cx="6099525" cy="1330805"/>
          </a:xfrm>
          <a:custGeom>
            <a:avLst/>
            <a:gdLst/>
            <a:ahLst/>
            <a:cxnLst/>
            <a:rect l="l" t="t" r="r" b="b"/>
            <a:pathLst>
              <a:path w="6099525" h="133080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>
            <a:off x="1465044" y="1184310"/>
            <a:ext cx="780159" cy="662426"/>
          </a:xfrm>
          <a:custGeom>
            <a:avLst/>
            <a:gdLst/>
            <a:ahLst/>
            <a:cxnLst/>
            <a:rect l="l" t="t" r="r" b="b"/>
            <a:pathLst>
              <a:path w="780159" h="662426">
                <a:moveTo>
                  <a:pt x="0" y="0"/>
                </a:moveTo>
                <a:lnTo>
                  <a:pt x="780159" y="0"/>
                </a:lnTo>
                <a:lnTo>
                  <a:pt x="780159" y="662426"/>
                </a:lnTo>
                <a:lnTo>
                  <a:pt x="0" y="662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65044" y="8530629"/>
            <a:ext cx="8110538" cy="33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Presented by Name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907" y="1940941"/>
            <a:ext cx="8738098" cy="330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HONEYPOT</a:t>
            </a:r>
          </a:p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BASED CYBERSECURITY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ECD8-475D-C222-A0FA-E67ADC387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F886D4D-BDFD-226B-AFD3-C3876CD5BD15}"/>
              </a:ext>
            </a:extLst>
          </p:cNvPr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49F7FBB-7B2A-E464-91FD-54862CCE9267}"/>
              </a:ext>
            </a:extLst>
          </p:cNvPr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D5B5248-4EEE-6940-C89F-F2D127E8D834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F20F0B6-4A51-3BD7-2A21-5A8C967A29B4}"/>
              </a:ext>
            </a:extLst>
          </p:cNvPr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1A703-28C5-29A8-6DC6-62D4E911B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34086"/>
            <a:ext cx="9329295" cy="6829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ABC8F-8982-6154-94CA-C51F5F69E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11" y="3227596"/>
            <a:ext cx="7824416" cy="55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6A8772-D945-8B4E-EBC0-E6F0625A86C1}"/>
              </a:ext>
            </a:extLst>
          </p:cNvPr>
          <p:cNvSpPr txBox="1"/>
          <p:nvPr/>
        </p:nvSpPr>
        <p:spPr>
          <a:xfrm>
            <a:off x="4038853" y="9308431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HOST 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E21AD-3C24-A4A2-6724-6E20C30CB2E2}"/>
              </a:ext>
            </a:extLst>
          </p:cNvPr>
          <p:cNvSpPr txBox="1"/>
          <p:nvPr/>
        </p:nvSpPr>
        <p:spPr>
          <a:xfrm>
            <a:off x="12163329" y="8937094"/>
            <a:ext cx="223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IP AND AGENT NAME</a:t>
            </a:r>
          </a:p>
        </p:txBody>
      </p:sp>
    </p:spTree>
    <p:extLst>
      <p:ext uri="{BB962C8B-B14F-4D97-AF65-F5344CB8AC3E}">
        <p14:creationId xmlns:p14="http://schemas.microsoft.com/office/powerpoint/2010/main" val="325418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ABD9-22E7-14A4-4B21-4F0425B6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1FC45E-C900-2F10-898B-0DC21A405F7C}"/>
              </a:ext>
            </a:extLst>
          </p:cNvPr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4D83A3-0862-7703-D441-991B75F1520C}"/>
              </a:ext>
            </a:extLst>
          </p:cNvPr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B35FD4-A3AB-D268-41A1-0BDA27DAFF29}"/>
              </a:ext>
            </a:extLst>
          </p:cNvPr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A920D8D-05E3-5BD1-32EE-B7132C6AB001}"/>
              </a:ext>
            </a:extLst>
          </p:cNvPr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81B17-33D0-CDF8-FF34-325F37026947}"/>
              </a:ext>
            </a:extLst>
          </p:cNvPr>
          <p:cNvSpPr txBox="1"/>
          <p:nvPr/>
        </p:nvSpPr>
        <p:spPr>
          <a:xfrm>
            <a:off x="7162800" y="3314700"/>
            <a:ext cx="14020800" cy="36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 Percentage of successful attack detection.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Percentage of incorrect attack alerts.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Performance: Time taken to detect attacks, impact on system resources.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052D8-F19E-C24A-840B-612B605D114D}"/>
              </a:ext>
            </a:extLst>
          </p:cNvPr>
          <p:cNvSpPr txBox="1"/>
          <p:nvPr/>
        </p:nvSpPr>
        <p:spPr>
          <a:xfrm>
            <a:off x="6881241" y="3045224"/>
            <a:ext cx="14020800" cy="547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95% detection rate for Mirai Botnet activities.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5%.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of botnet traffic.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CPU usage and efficient memory consumption during attack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143958">
            <a:off x="-3352800" y="4379009"/>
            <a:ext cx="10444938" cy="11358781"/>
          </a:xfrm>
          <a:custGeom>
            <a:avLst/>
            <a:gdLst/>
            <a:ahLst/>
            <a:cxnLst/>
            <a:rect l="l" t="t" r="r" b="b"/>
            <a:pathLst>
              <a:path w="10444938" h="11358781">
                <a:moveTo>
                  <a:pt x="0" y="0"/>
                </a:moveTo>
                <a:lnTo>
                  <a:pt x="10444938" y="0"/>
                </a:lnTo>
                <a:lnTo>
                  <a:pt x="10444938" y="11358782"/>
                </a:lnTo>
                <a:lnTo>
                  <a:pt x="0" y="1135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003076" y="790279"/>
            <a:ext cx="16848517" cy="1669673"/>
          </a:xfrm>
          <a:custGeom>
            <a:avLst/>
            <a:gdLst/>
            <a:ahLst/>
            <a:cxnLst/>
            <a:rect l="l" t="t" r="r" b="b"/>
            <a:pathLst>
              <a:path w="16848517" h="1669673">
                <a:moveTo>
                  <a:pt x="16848517" y="0"/>
                </a:moveTo>
                <a:lnTo>
                  <a:pt x="0" y="0"/>
                </a:lnTo>
                <a:lnTo>
                  <a:pt x="0" y="1669673"/>
                </a:lnTo>
                <a:lnTo>
                  <a:pt x="16848517" y="1669673"/>
                </a:lnTo>
                <a:lnTo>
                  <a:pt x="168485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67717" y="1151778"/>
            <a:ext cx="11152566" cy="100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499" y="3409044"/>
            <a:ext cx="14511941" cy="2454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Cowrie Honeypot successfully detected Mirai Botnet in real-time.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ELK Stack enabled efficient and scalable data analysis.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rate, low false positives.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05926" y="3004515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>
            <a:off x="5738531" y="-9798397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632643"/>
            <a:ext cx="6271906" cy="211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9044" y="5534913"/>
            <a:ext cx="5028150" cy="38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9044" y="632216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Technical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9044" y="7109423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Mirai Botnet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9044" y="789667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</a:t>
            </a: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Perfomance</a:t>
            </a:r>
            <a:endParaRPr lang="en-US" sz="3000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01200" y="8050887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96288" y="553491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Perequisites</a:t>
            </a: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96288" y="6322168"/>
            <a:ext cx="5931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FLOW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6288" y="710942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83972" y="3848100"/>
            <a:ext cx="7416500" cy="5739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Reproducing of </a:t>
            </a:r>
            <a:r>
              <a:rPr lang="en-GB" sz="2800" dirty="0"/>
              <a:t>Analysing Variation Among IoT Botnets Using Medium Interaction Honeypot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Detection using Cowrie Honeypot.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ELK Stack for real-time log collection and analysis.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458663">
            <a:off x="565513" y="2640503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678979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pic>
        <p:nvPicPr>
          <p:cNvPr id="2050" name="Picture 2" descr="Global data security, personal data security, cyber data security online concept illustration, Internet security or information privacy &amp; protection.">
            <a:extLst>
              <a:ext uri="{FF2B5EF4-FFF2-40B4-BE49-F238E27FC236}">
                <a16:creationId xmlns:a16="http://schemas.microsoft.com/office/drawing/2014/main" id="{7A6942CC-2D0F-2665-EC4D-167E0D0B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458811"/>
            <a:ext cx="6641429" cy="66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972435" y="-6224694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5589919" y="189895"/>
            <a:ext cx="2434030" cy="2434030"/>
          </a:xfrm>
          <a:custGeom>
            <a:avLst/>
            <a:gdLst/>
            <a:ahLst/>
            <a:cxnLst/>
            <a:rect l="l" t="t" r="r" b="b"/>
            <a:pathLst>
              <a:path w="2434030" h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97000" y="6743700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6135" y="1057791"/>
            <a:ext cx="9296400" cy="1462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8800" y="2192948"/>
            <a:ext cx="7924800" cy="5901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Linux-based (Ubuntu preferred)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 (Cowrie and dependencies)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Elasticsearch, Kibana,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cores CPU, 4GB RAM, 40GB disk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 Honeypot: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IoT devices to attract botnet traffic.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honeypot to infect IoT devices.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 for data storage and indexing.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 for visualizing data in real-time.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 for processing and filtering logs.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71242-9445-E69A-498F-B35E4149F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714" y="3008134"/>
            <a:ext cx="8871747" cy="60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73CE-1152-AC93-8784-4FEE1322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DCCF7A-74A1-FDF9-DA7A-24639642C98D}"/>
              </a:ext>
            </a:extLst>
          </p:cNvPr>
          <p:cNvSpPr/>
          <p:nvPr/>
        </p:nvSpPr>
        <p:spPr>
          <a:xfrm rot="-10800000">
            <a:off x="-5545298" y="-6743700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3868BF-6E8A-A5E5-44E0-3FA8EBE7DF18}"/>
              </a:ext>
            </a:extLst>
          </p:cNvPr>
          <p:cNvSpPr/>
          <p:nvPr/>
        </p:nvSpPr>
        <p:spPr>
          <a:xfrm>
            <a:off x="17297400" y="4035504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50DF682-88CA-8127-BEED-B1558672E621}"/>
              </a:ext>
            </a:extLst>
          </p:cNvPr>
          <p:cNvSpPr txBox="1"/>
          <p:nvPr/>
        </p:nvSpPr>
        <p:spPr>
          <a:xfrm>
            <a:off x="349475" y="190500"/>
            <a:ext cx="9296400" cy="4094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Flow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6835DD2-0363-9C88-D3AB-36176C8CCC6C}"/>
              </a:ext>
            </a:extLst>
          </p:cNvPr>
          <p:cNvSpPr txBox="1"/>
          <p:nvPr/>
        </p:nvSpPr>
        <p:spPr>
          <a:xfrm>
            <a:off x="9268329" y="1875778"/>
            <a:ext cx="9019671" cy="4319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 attacks the honeypot.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Cowries logs are captured by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sent to Elasticsearch.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visualized through Kibana dashboards for real-time insights.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3400" y="928504"/>
            <a:ext cx="7467600" cy="404995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8" name="TextBox 8"/>
          <p:cNvSpPr txBox="1"/>
          <p:nvPr/>
        </p:nvSpPr>
        <p:spPr>
          <a:xfrm>
            <a:off x="928156" y="-133452"/>
            <a:ext cx="6768044" cy="106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3605D-FA96-7099-D150-57D6FE52F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8" y="1632442"/>
            <a:ext cx="15458496" cy="80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5ACB9-5846-1FF2-4170-ABB01AF9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6314E6-F84C-D4D6-2BE3-A70F97B47BA8}"/>
              </a:ext>
            </a:extLst>
          </p:cNvPr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Run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a bot 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connect to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 using telnet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see a list of attacks type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compile the release binary’s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spcBef>
                <a:spcPct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0DCBF5-162E-4D0C-B459-B4843C9BBE2A}"/>
              </a:ext>
            </a:extLst>
          </p:cNvPr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92D8B47-7BE9-9C8F-D5BE-3C66B6A962B6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1A2F116-7BD5-514B-FE24-0FC03CC41A68}"/>
              </a:ext>
            </a:extLst>
          </p:cNvPr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42E65C5-F080-D39D-5D29-91D763EE7AD2}"/>
              </a:ext>
            </a:extLst>
          </p:cNvPr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C09FA-F77A-B024-4D29-9ABCF44DC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13" y="2426733"/>
            <a:ext cx="9246013" cy="65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FAILED LOGIN ATTEMPT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D50C4C-2F4B-01AE-1B40-34FE775B1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09900"/>
            <a:ext cx="16154400" cy="6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and Professional Startup Pitch Deck Presentation</Template>
  <TotalTime>662</TotalTime>
  <Words>329</Words>
  <Application>Microsoft Office PowerPoint</Application>
  <PresentationFormat>Custom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 Classic Bold</vt:lpstr>
      <vt:lpstr>Calibri</vt:lpstr>
      <vt:lpstr>Arial</vt:lpstr>
      <vt:lpstr>Montserrat Classic</vt:lpstr>
      <vt:lpstr>-apple-system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Professional Startup Pitch Deck Presentation</dc:title>
  <dc:creator>Cybertron</dc:creator>
  <cp:lastModifiedBy>Fawaz Adewale</cp:lastModifiedBy>
  <cp:revision>5</cp:revision>
  <dcterms:created xsi:type="dcterms:W3CDTF">2006-08-16T00:00:00Z</dcterms:created>
  <dcterms:modified xsi:type="dcterms:W3CDTF">2024-12-04T03:36:38Z</dcterms:modified>
  <dc:identifier>DAGTSYyRTHs</dc:identifier>
</cp:coreProperties>
</file>