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7"/>
  </p:notesMasterIdLst>
  <p:sldIdLst>
    <p:sldId id="256" r:id="rId2"/>
    <p:sldId id="258" r:id="rId3"/>
    <p:sldId id="259" r:id="rId4"/>
    <p:sldId id="257" r:id="rId5"/>
    <p:sldId id="299" r:id="rId6"/>
    <p:sldId id="300" r:id="rId7"/>
    <p:sldId id="260" r:id="rId8"/>
    <p:sldId id="261" r:id="rId9"/>
    <p:sldId id="263" r:id="rId10"/>
    <p:sldId id="302" r:id="rId11"/>
    <p:sldId id="303" r:id="rId12"/>
    <p:sldId id="304" r:id="rId13"/>
    <p:sldId id="307" r:id="rId14"/>
    <p:sldId id="306" r:id="rId15"/>
    <p:sldId id="308" r:id="rId16"/>
    <p:sldId id="309" r:id="rId17"/>
    <p:sldId id="313" r:id="rId18"/>
    <p:sldId id="311" r:id="rId19"/>
    <p:sldId id="314" r:id="rId20"/>
    <p:sldId id="315" r:id="rId21"/>
    <p:sldId id="310" r:id="rId22"/>
    <p:sldId id="312" r:id="rId23"/>
    <p:sldId id="316" r:id="rId24"/>
    <p:sldId id="271" r:id="rId25"/>
    <p:sldId id="274" r:id="rId26"/>
  </p:sldIdLst>
  <p:sldSz cx="9144000" cy="5143500" type="screen16x9"/>
  <p:notesSz cx="6858000" cy="9144000"/>
  <p:embeddedFontLst>
    <p:embeddedFont>
      <p:font typeface="Baloo Thambi 2" panose="020B0604020202020204" charset="0"/>
      <p:regular r:id="rId28"/>
      <p:bold r:id="rId29"/>
    </p:embeddedFont>
    <p:embeddedFont>
      <p:font typeface="Montserrat Classic" panose="020B0604020202020204" charset="0"/>
      <p:regular r:id="rId30"/>
    </p:embeddedFont>
    <p:embeddedFont>
      <p:font typeface="Poppins ExtraBold" panose="00000900000000000000" pitchFamily="2" charset="0"/>
      <p:bold r:id="rId31"/>
      <p:boldItalic r:id="rId32"/>
    </p:embeddedFont>
    <p:embeddedFont>
      <p:font typeface="Poppins Thin" panose="000003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5F136-E1B6-4BE3-99A0-54EA7EB3B78D}">
  <a:tblStyle styleId="{5455F136-E1B6-4BE3-99A0-54EA7EB3B7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909D2D58-3891-E9E4-79E7-795A64DAA2AA}"/>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CB35CE24-B28F-0330-45A5-DBC10647BA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FB037065-6B2F-5E25-48FD-25C56A48C5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35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7DD402A0-E3C6-AA08-2134-5DF8FA0EC142}"/>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3A3459CD-4476-363C-854F-C0EDE073A4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2EE24EF7-FFB6-CDA8-E8EA-95E68CAA23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117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B2ABEC56-217B-8F5B-B2E1-F4DABD72EB3B}"/>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CFE056EC-D460-B7CB-C71C-94BFA1AA78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B4F3E00E-FAC0-51E2-6E9C-E86F1FDBD5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593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D9D10F10-FF6E-36FB-C882-857CBF30CF89}"/>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3E47C6EC-F4A6-C834-E74F-FD158155A1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A0EB3992-3E35-0447-0372-E0617F150A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528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2281F443-3F08-1618-819A-B7BDF7E66D6D}"/>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B549F4FA-47E4-9058-AEBE-5AD5E70925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C2445950-72AF-BD97-A24C-E57165BE7B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999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FC43C8F7-A262-356B-018A-2B5E108F33FB}"/>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75457588-D031-23C1-619A-E28AB95D1F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03E44768-45F5-8BF6-A2B5-D3CF5DCDC2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400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09482EDB-BBF2-0BF1-060F-1354F2E7FF3F}"/>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977F8A77-15D5-A9F5-3A10-4B0ABB2A15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C3BBA904-6300-4521-7184-7CCC3EE8A8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630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AFF64DF6-95A8-CA3C-B0C7-89C5274760D8}"/>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55F9EB73-BC75-764D-9EF6-85BB04505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31DF030D-E850-5CC9-0DBA-21C613152E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04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00E4E335-88A5-4B2E-FD19-A6BABE584A3B}"/>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CEA66B27-D7B8-8A34-F93C-B69ECD559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8E42FCAE-624F-06BA-F928-790DB82C28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820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FEF0B047-DB4E-2A55-8909-D8904F51CE6C}"/>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0860FEBF-AB6F-578F-B3C6-CABB2E3E2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76E89356-49B7-5963-FCD7-E9B1251E35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411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01a75b82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01a75b82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A90581E1-1228-BC11-7C4A-4D54F9293DEF}"/>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2E3A01DD-8D5C-AE47-45FA-EA2E9C4140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6999A196-8869-8A3C-838C-B5F1A4ED73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246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B37B2B98-F08F-3349-7D28-0441F9E9577A}"/>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66CCFEB7-1ADA-CC30-4C70-D09A700679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14E9592C-AC68-796B-CB2B-46482A8967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39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F0F607FA-6FB4-4515-D531-68AEBA1193BB}"/>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8533F6DF-2AF8-27E0-4C5B-6BEF8B95E4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1447DE5B-D30C-D010-FA4A-742137F18E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1067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D0955D6C-1A5A-747F-DDD4-F2663989E220}"/>
            </a:ext>
          </a:extLst>
        </p:cNvPr>
        <p:cNvGrpSpPr/>
        <p:nvPr/>
      </p:nvGrpSpPr>
      <p:grpSpPr>
        <a:xfrm>
          <a:off x="0" y="0"/>
          <a:ext cx="0" cy="0"/>
          <a:chOff x="0" y="0"/>
          <a:chExt cx="0" cy="0"/>
        </a:xfrm>
      </p:grpSpPr>
      <p:sp>
        <p:nvSpPr>
          <p:cNvPr id="333" name="Google Shape;333;gdbd4967bc8_0_4:notes">
            <a:extLst>
              <a:ext uri="{FF2B5EF4-FFF2-40B4-BE49-F238E27FC236}">
                <a16:creationId xmlns:a16="http://schemas.microsoft.com/office/drawing/2014/main" id="{D5698C1D-6A2A-88BF-4371-5C28589013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a:extLst>
              <a:ext uri="{FF2B5EF4-FFF2-40B4-BE49-F238E27FC236}">
                <a16:creationId xmlns:a16="http://schemas.microsoft.com/office/drawing/2014/main" id="{8C0FD731-C9CF-56AA-F3BC-D00566C70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34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dbd4967bc8_1_29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dbd4967bc8_1_29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dbd4967bc8_1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dbd4967bc8_1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01a75b82b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e01a75b82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e01a75b82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ED07B7F9-99D1-B044-FAD6-82D5BFAA0DFE}"/>
            </a:ext>
          </a:extLst>
        </p:cNvPr>
        <p:cNvGrpSpPr/>
        <p:nvPr/>
      </p:nvGrpSpPr>
      <p:grpSpPr>
        <a:xfrm>
          <a:off x="0" y="0"/>
          <a:ext cx="0" cy="0"/>
          <a:chOff x="0" y="0"/>
          <a:chExt cx="0" cy="0"/>
        </a:xfrm>
      </p:grpSpPr>
      <p:sp>
        <p:nvSpPr>
          <p:cNvPr id="270" name="Google Shape;270;ge01a75b82b_0_1:notes">
            <a:extLst>
              <a:ext uri="{FF2B5EF4-FFF2-40B4-BE49-F238E27FC236}">
                <a16:creationId xmlns:a16="http://schemas.microsoft.com/office/drawing/2014/main" id="{C95A644A-8516-53C4-6732-9BB7482DB4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a:extLst>
              <a:ext uri="{FF2B5EF4-FFF2-40B4-BE49-F238E27FC236}">
                <a16:creationId xmlns:a16="http://schemas.microsoft.com/office/drawing/2014/main" id="{6030E36D-8757-7129-317D-FBB2EBE2CD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295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a:extLst>
            <a:ext uri="{FF2B5EF4-FFF2-40B4-BE49-F238E27FC236}">
              <a16:creationId xmlns:a16="http://schemas.microsoft.com/office/drawing/2014/main" id="{103E363A-110E-84C8-7B4F-25629424415B}"/>
            </a:ext>
          </a:extLst>
        </p:cNvPr>
        <p:cNvGrpSpPr/>
        <p:nvPr/>
      </p:nvGrpSpPr>
      <p:grpSpPr>
        <a:xfrm>
          <a:off x="0" y="0"/>
          <a:ext cx="0" cy="0"/>
          <a:chOff x="0" y="0"/>
          <a:chExt cx="0" cy="0"/>
        </a:xfrm>
      </p:grpSpPr>
      <p:sp>
        <p:nvSpPr>
          <p:cNvPr id="270" name="Google Shape;270;ge01a75b82b_0_1:notes">
            <a:extLst>
              <a:ext uri="{FF2B5EF4-FFF2-40B4-BE49-F238E27FC236}">
                <a16:creationId xmlns:a16="http://schemas.microsoft.com/office/drawing/2014/main" id="{1A009A85-A774-800A-CC80-5DA93A1CEA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e01a75b82b_0_1:notes">
            <a:extLst>
              <a:ext uri="{FF2B5EF4-FFF2-40B4-BE49-F238E27FC236}">
                <a16:creationId xmlns:a16="http://schemas.microsoft.com/office/drawing/2014/main" id="{DB60322F-2FB9-E0BC-F655-83CA4A0D10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745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de42e2570b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de42e2570b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bd4967bc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bd4967bc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bd4967bc8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bd4967bc8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rot="10800000" flipH="1">
            <a:off x="129925" y="102775"/>
            <a:ext cx="2916550" cy="1865200"/>
          </a:xfrm>
          <a:prstGeom prst="rect">
            <a:avLst/>
          </a:prstGeom>
          <a:noFill/>
          <a:ln>
            <a:noFill/>
          </a:ln>
        </p:spPr>
      </p:pic>
      <p:pic>
        <p:nvPicPr>
          <p:cNvPr id="11" name="Google Shape;11;p2"/>
          <p:cNvPicPr preferRelativeResize="0"/>
          <p:nvPr/>
        </p:nvPicPr>
        <p:blipFill>
          <a:blip r:embed="rId3">
            <a:alphaModFix/>
          </a:blip>
          <a:stretch>
            <a:fillRect/>
          </a:stretch>
        </p:blipFill>
        <p:spPr>
          <a:xfrm>
            <a:off x="6203750" y="2802200"/>
            <a:ext cx="2834599" cy="2214551"/>
          </a:xfrm>
          <a:prstGeom prst="rect">
            <a:avLst/>
          </a:prstGeom>
          <a:noFill/>
          <a:ln>
            <a:noFill/>
          </a:ln>
        </p:spPr>
      </p:pic>
      <p:pic>
        <p:nvPicPr>
          <p:cNvPr id="12" name="Google Shape;12;p2"/>
          <p:cNvPicPr preferRelativeResize="0"/>
          <p:nvPr/>
        </p:nvPicPr>
        <p:blipFill>
          <a:blip r:embed="rId4">
            <a:alphaModFix/>
          </a:blip>
          <a:stretch>
            <a:fillRect/>
          </a:stretch>
        </p:blipFill>
        <p:spPr>
          <a:xfrm>
            <a:off x="6295725" y="102775"/>
            <a:ext cx="2742625" cy="1750300"/>
          </a:xfrm>
          <a:prstGeom prst="rect">
            <a:avLst/>
          </a:prstGeom>
          <a:noFill/>
          <a:ln>
            <a:noFill/>
          </a:ln>
        </p:spPr>
      </p:pic>
      <p:pic>
        <p:nvPicPr>
          <p:cNvPr id="13" name="Google Shape;13;p2"/>
          <p:cNvPicPr preferRelativeResize="0"/>
          <p:nvPr/>
        </p:nvPicPr>
        <p:blipFill>
          <a:blip r:embed="rId2">
            <a:alphaModFix/>
          </a:blip>
          <a:stretch>
            <a:fillRect/>
          </a:stretch>
        </p:blipFill>
        <p:spPr>
          <a:xfrm>
            <a:off x="129925" y="3235075"/>
            <a:ext cx="2785945" cy="1781675"/>
          </a:xfrm>
          <a:prstGeom prst="rect">
            <a:avLst/>
          </a:prstGeom>
          <a:noFill/>
          <a:ln>
            <a:noFill/>
          </a:ln>
        </p:spPr>
      </p:pic>
      <p:sp>
        <p:nvSpPr>
          <p:cNvPr id="14" name="Google Shape;14;p2"/>
          <p:cNvSpPr/>
          <p:nvPr/>
        </p:nvSpPr>
        <p:spPr>
          <a:xfrm>
            <a:off x="720000"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7419838"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96400"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93050"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96400"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13450"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519025"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 name="Google Shape;21;p2"/>
          <p:cNvPicPr preferRelativeResize="0"/>
          <p:nvPr/>
        </p:nvPicPr>
        <p:blipFill>
          <a:blip r:embed="rId5">
            <a:alphaModFix/>
          </a:blip>
          <a:stretch>
            <a:fillRect/>
          </a:stretch>
        </p:blipFill>
        <p:spPr>
          <a:xfrm flipH="1">
            <a:off x="7302392" y="-33725"/>
            <a:ext cx="1955210" cy="2033974"/>
          </a:xfrm>
          <a:prstGeom prst="rect">
            <a:avLst/>
          </a:prstGeom>
          <a:noFill/>
          <a:ln>
            <a:noFill/>
          </a:ln>
        </p:spPr>
      </p:pic>
      <p:pic>
        <p:nvPicPr>
          <p:cNvPr id="22" name="Google Shape;22;p2"/>
          <p:cNvPicPr preferRelativeResize="0"/>
          <p:nvPr/>
        </p:nvPicPr>
        <p:blipFill>
          <a:blip r:embed="rId5">
            <a:alphaModFix/>
          </a:blip>
          <a:stretch>
            <a:fillRect/>
          </a:stretch>
        </p:blipFill>
        <p:spPr>
          <a:xfrm rot="-5400000">
            <a:off x="-7833" y="3261125"/>
            <a:ext cx="1955210" cy="2033974"/>
          </a:xfrm>
          <a:prstGeom prst="rect">
            <a:avLst/>
          </a:prstGeom>
          <a:noFill/>
          <a:ln>
            <a:noFill/>
          </a:ln>
        </p:spPr>
      </p:pic>
      <p:sp>
        <p:nvSpPr>
          <p:cNvPr id="23" name="Google Shape;23;p2"/>
          <p:cNvSpPr/>
          <p:nvPr/>
        </p:nvSpPr>
        <p:spPr>
          <a:xfrm>
            <a:off x="2643500"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 name="Google Shape;25;p2"/>
          <p:cNvSpPr txBox="1">
            <a:spLocks noGrp="1"/>
          </p:cNvSpPr>
          <p:nvPr>
            <p:ph type="subTitle" idx="1"/>
          </p:nvPr>
        </p:nvSpPr>
        <p:spPr>
          <a:xfrm>
            <a:off x="1375750" y="3392875"/>
            <a:ext cx="6392400" cy="4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TITLE_AND_TWO_COLUMNS_1_1_1_1">
    <p:spTree>
      <p:nvGrpSpPr>
        <p:cNvPr id="1" name="Shape 208"/>
        <p:cNvGrpSpPr/>
        <p:nvPr/>
      </p:nvGrpSpPr>
      <p:grpSpPr>
        <a:xfrm>
          <a:off x="0" y="0"/>
          <a:ext cx="0" cy="0"/>
          <a:chOff x="0" y="0"/>
          <a:chExt cx="0" cy="0"/>
        </a:xfrm>
      </p:grpSpPr>
      <p:sp>
        <p:nvSpPr>
          <p:cNvPr id="209" name="Google Shape;20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10" name="Google Shape;210;p20"/>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11" name="Google Shape;211;p20"/>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12" name="Google Shape;212;p20"/>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213" name="Google Shape;213;p20"/>
          <p:cNvSpPr txBox="1">
            <a:spLocks noGrp="1"/>
          </p:cNvSpPr>
          <p:nvPr>
            <p:ph type="subTitle" idx="1"/>
          </p:nvPr>
        </p:nvSpPr>
        <p:spPr>
          <a:xfrm>
            <a:off x="956150" y="2135625"/>
            <a:ext cx="3246000" cy="12246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214" name="Google Shape;214;p20"/>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15" name="Google Shape;215;p20"/>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16" name="Google Shape;216;p20"/>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TITLE_1_1">
    <p:spTree>
      <p:nvGrpSpPr>
        <p:cNvPr id="1" name="Shape 236"/>
        <p:cNvGrpSpPr/>
        <p:nvPr/>
      </p:nvGrpSpPr>
      <p:grpSpPr>
        <a:xfrm>
          <a:off x="0" y="0"/>
          <a:ext cx="0" cy="0"/>
          <a:chOff x="0" y="0"/>
          <a:chExt cx="0" cy="0"/>
        </a:xfrm>
      </p:grpSpPr>
      <p:pic>
        <p:nvPicPr>
          <p:cNvPr id="237" name="Google Shape;237;p22"/>
          <p:cNvPicPr preferRelativeResize="0"/>
          <p:nvPr/>
        </p:nvPicPr>
        <p:blipFill>
          <a:blip r:embed="rId2">
            <a:alphaModFix/>
          </a:blip>
          <a:stretch>
            <a:fillRect/>
          </a:stretch>
        </p:blipFill>
        <p:spPr>
          <a:xfrm rot="10800000">
            <a:off x="6130750" y="102775"/>
            <a:ext cx="2916550" cy="1865200"/>
          </a:xfrm>
          <a:prstGeom prst="rect">
            <a:avLst/>
          </a:prstGeom>
          <a:noFill/>
          <a:ln>
            <a:noFill/>
          </a:ln>
        </p:spPr>
      </p:pic>
      <p:pic>
        <p:nvPicPr>
          <p:cNvPr id="238" name="Google Shape;238;p22"/>
          <p:cNvPicPr preferRelativeResize="0"/>
          <p:nvPr/>
        </p:nvPicPr>
        <p:blipFill>
          <a:blip r:embed="rId3">
            <a:alphaModFix/>
          </a:blip>
          <a:stretch>
            <a:fillRect/>
          </a:stretch>
        </p:blipFill>
        <p:spPr>
          <a:xfrm flipH="1">
            <a:off x="138876" y="2802200"/>
            <a:ext cx="2834599" cy="2214551"/>
          </a:xfrm>
          <a:prstGeom prst="rect">
            <a:avLst/>
          </a:prstGeom>
          <a:noFill/>
          <a:ln>
            <a:noFill/>
          </a:ln>
        </p:spPr>
      </p:pic>
      <p:pic>
        <p:nvPicPr>
          <p:cNvPr id="239" name="Google Shape;239;p22"/>
          <p:cNvPicPr preferRelativeResize="0"/>
          <p:nvPr/>
        </p:nvPicPr>
        <p:blipFill>
          <a:blip r:embed="rId4">
            <a:alphaModFix/>
          </a:blip>
          <a:stretch>
            <a:fillRect/>
          </a:stretch>
        </p:blipFill>
        <p:spPr>
          <a:xfrm flipH="1">
            <a:off x="138876" y="102775"/>
            <a:ext cx="2742625" cy="1750300"/>
          </a:xfrm>
          <a:prstGeom prst="rect">
            <a:avLst/>
          </a:prstGeom>
          <a:noFill/>
          <a:ln>
            <a:noFill/>
          </a:ln>
        </p:spPr>
      </p:pic>
      <p:pic>
        <p:nvPicPr>
          <p:cNvPr id="240" name="Google Shape;240;p22"/>
          <p:cNvPicPr preferRelativeResize="0"/>
          <p:nvPr/>
        </p:nvPicPr>
        <p:blipFill>
          <a:blip r:embed="rId2">
            <a:alphaModFix/>
          </a:blip>
          <a:stretch>
            <a:fillRect/>
          </a:stretch>
        </p:blipFill>
        <p:spPr>
          <a:xfrm flipH="1">
            <a:off x="6261355" y="3235075"/>
            <a:ext cx="2785945" cy="1781675"/>
          </a:xfrm>
          <a:prstGeom prst="rect">
            <a:avLst/>
          </a:prstGeom>
          <a:noFill/>
          <a:ln>
            <a:noFill/>
          </a:ln>
        </p:spPr>
      </p:pic>
      <p:sp>
        <p:nvSpPr>
          <p:cNvPr id="241" name="Google Shape;241;p22"/>
          <p:cNvSpPr/>
          <p:nvPr/>
        </p:nvSpPr>
        <p:spPr>
          <a:xfrm flipH="1">
            <a:off x="7452701" y="540000"/>
            <a:ext cx="1004524" cy="1004524"/>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10800000" flipH="1">
            <a:off x="753225" y="3590488"/>
            <a:ext cx="1004162" cy="1004162"/>
          </a:xfrm>
          <a:custGeom>
            <a:avLst/>
            <a:gdLst/>
            <a:ahLst/>
            <a:cxnLst/>
            <a:rect l="l" t="t" r="r" b="b"/>
            <a:pathLst>
              <a:path w="13162" h="13162" extrusionOk="0">
                <a:moveTo>
                  <a:pt x="1" y="1"/>
                </a:moveTo>
                <a:lnTo>
                  <a:pt x="1" y="13161"/>
                </a:lnTo>
                <a:lnTo>
                  <a:pt x="1419" y="13161"/>
                </a:lnTo>
                <a:lnTo>
                  <a:pt x="1419" y="1401"/>
                </a:lnTo>
                <a:lnTo>
                  <a:pt x="13161" y="1401"/>
                </a:lnTo>
                <a:lnTo>
                  <a:pt x="131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flipH="1">
            <a:off x="2995078" y="626175"/>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flipH="1">
            <a:off x="8698417" y="259480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flipH="1">
            <a:off x="2995067" y="4267825"/>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flipH="1">
            <a:off x="278017" y="2000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flipH="1">
            <a:off x="6472442" y="168250"/>
            <a:ext cx="185758" cy="185714"/>
          </a:xfrm>
          <a:custGeom>
            <a:avLst/>
            <a:gdLst/>
            <a:ahLst/>
            <a:cxnLst/>
            <a:rect l="l" t="t" r="r" b="b"/>
            <a:pathLst>
              <a:path w="11160" h="11159" extrusionOk="0">
                <a:moveTo>
                  <a:pt x="4200" y="0"/>
                </a:moveTo>
                <a:lnTo>
                  <a:pt x="4200" y="4218"/>
                </a:lnTo>
                <a:lnTo>
                  <a:pt x="1" y="4218"/>
                </a:lnTo>
                <a:lnTo>
                  <a:pt x="1" y="6960"/>
                </a:lnTo>
                <a:lnTo>
                  <a:pt x="4200" y="6960"/>
                </a:lnTo>
                <a:lnTo>
                  <a:pt x="4200" y="11159"/>
                </a:lnTo>
                <a:lnTo>
                  <a:pt x="6942" y="11159"/>
                </a:lnTo>
                <a:lnTo>
                  <a:pt x="6942" y="6960"/>
                </a:lnTo>
                <a:lnTo>
                  <a:pt x="11159" y="6960"/>
                </a:lnTo>
                <a:lnTo>
                  <a:pt x="11159" y="4218"/>
                </a:lnTo>
                <a:lnTo>
                  <a:pt x="6942" y="4218"/>
                </a:lnTo>
                <a:lnTo>
                  <a:pt x="69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8" name="Google Shape;248;p22"/>
          <p:cNvPicPr preferRelativeResize="0"/>
          <p:nvPr/>
        </p:nvPicPr>
        <p:blipFill>
          <a:blip r:embed="rId5">
            <a:alphaModFix/>
          </a:blip>
          <a:stretch>
            <a:fillRect/>
          </a:stretch>
        </p:blipFill>
        <p:spPr>
          <a:xfrm>
            <a:off x="-80377" y="-33725"/>
            <a:ext cx="1955210" cy="2033974"/>
          </a:xfrm>
          <a:prstGeom prst="rect">
            <a:avLst/>
          </a:prstGeom>
          <a:noFill/>
          <a:ln>
            <a:noFill/>
          </a:ln>
        </p:spPr>
      </p:pic>
      <p:pic>
        <p:nvPicPr>
          <p:cNvPr id="249" name="Google Shape;249;p22"/>
          <p:cNvPicPr preferRelativeResize="0"/>
          <p:nvPr/>
        </p:nvPicPr>
        <p:blipFill>
          <a:blip r:embed="rId5">
            <a:alphaModFix/>
          </a:blip>
          <a:stretch>
            <a:fillRect/>
          </a:stretch>
        </p:blipFill>
        <p:spPr>
          <a:xfrm rot="5400000" flipH="1">
            <a:off x="7229848" y="3261125"/>
            <a:ext cx="1955210" cy="2033974"/>
          </a:xfrm>
          <a:prstGeom prst="rect">
            <a:avLst/>
          </a:prstGeom>
          <a:noFill/>
          <a:ln>
            <a:noFill/>
          </a:ln>
        </p:spPr>
      </p:pic>
      <p:sp>
        <p:nvSpPr>
          <p:cNvPr id="250" name="Google Shape;250;p22"/>
          <p:cNvSpPr/>
          <p:nvPr/>
        </p:nvSpPr>
        <p:spPr>
          <a:xfrm flipH="1">
            <a:off x="6347978" y="4662350"/>
            <a:ext cx="185747" cy="185747"/>
          </a:xfrm>
          <a:custGeom>
            <a:avLst/>
            <a:gdLst/>
            <a:ahLst/>
            <a:cxnLst/>
            <a:rect l="l" t="t" r="r" b="b"/>
            <a:pathLst>
              <a:path w="9158" h="9158" extrusionOk="0">
                <a:moveTo>
                  <a:pt x="1789" y="1"/>
                </a:moveTo>
                <a:lnTo>
                  <a:pt x="0" y="1810"/>
                </a:lnTo>
                <a:lnTo>
                  <a:pt x="2761" y="4589"/>
                </a:lnTo>
                <a:lnTo>
                  <a:pt x="0" y="7369"/>
                </a:lnTo>
                <a:lnTo>
                  <a:pt x="1789" y="9158"/>
                </a:lnTo>
                <a:lnTo>
                  <a:pt x="4570" y="6377"/>
                </a:lnTo>
                <a:lnTo>
                  <a:pt x="7349" y="9158"/>
                </a:lnTo>
                <a:lnTo>
                  <a:pt x="9157" y="7369"/>
                </a:lnTo>
                <a:lnTo>
                  <a:pt x="6377" y="4589"/>
                </a:lnTo>
                <a:lnTo>
                  <a:pt x="9157" y="1810"/>
                </a:lnTo>
                <a:lnTo>
                  <a:pt x="7349" y="1"/>
                </a:lnTo>
                <a:lnTo>
                  <a:pt x="4570" y="2782"/>
                </a:lnTo>
                <a:lnTo>
                  <a:pt x="17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
    <p:spTree>
      <p:nvGrpSpPr>
        <p:cNvPr id="1" name="Shape 251"/>
        <p:cNvGrpSpPr/>
        <p:nvPr/>
      </p:nvGrpSpPr>
      <p:grpSpPr>
        <a:xfrm>
          <a:off x="0" y="0"/>
          <a:ext cx="0" cy="0"/>
          <a:chOff x="0" y="0"/>
          <a:chExt cx="0" cy="0"/>
        </a:xfrm>
      </p:grpSpPr>
      <p:pic>
        <p:nvPicPr>
          <p:cNvPr id="252" name="Google Shape;252;p2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253" name="Google Shape;253;p2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254" name="Google Shape;254;p23"/>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255" name="Google Shape;255;p23"/>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256" name="Google Shape;256;p2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257" name="Google Shape;257;p23"/>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pic>
        <p:nvPicPr>
          <p:cNvPr id="38" name="Google Shape;38;p4"/>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39" name="Google Shape;39;p4"/>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40" name="Google Shape;40;p4"/>
          <p:cNvPicPr preferRelativeResize="0"/>
          <p:nvPr/>
        </p:nvPicPr>
        <p:blipFill>
          <a:blip r:embed="rId2">
            <a:alphaModFix/>
          </a:blip>
          <a:stretch>
            <a:fillRect/>
          </a:stretch>
        </p:blipFill>
        <p:spPr>
          <a:xfrm>
            <a:off x="7174850" y="3560879"/>
            <a:ext cx="1863500" cy="1455871"/>
          </a:xfrm>
          <a:prstGeom prst="rect">
            <a:avLst/>
          </a:prstGeom>
          <a:noFill/>
          <a:ln>
            <a:noFill/>
          </a:ln>
        </p:spPr>
      </p:pic>
      <p:cxnSp>
        <p:nvCxnSpPr>
          <p:cNvPr id="41" name="Google Shape;41;p4"/>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42" name="Google Shape;42;p4"/>
          <p:cNvPicPr preferRelativeResize="0"/>
          <p:nvPr/>
        </p:nvPicPr>
        <p:blipFill>
          <a:blip r:embed="rId4">
            <a:alphaModFix/>
          </a:blip>
          <a:stretch>
            <a:fillRect/>
          </a:stretch>
        </p:blipFill>
        <p:spPr>
          <a:xfrm flipH="1">
            <a:off x="7742012" y="-54037"/>
            <a:ext cx="1509976" cy="1570824"/>
          </a:xfrm>
          <a:prstGeom prst="rect">
            <a:avLst/>
          </a:prstGeom>
          <a:noFill/>
          <a:ln>
            <a:noFill/>
          </a:ln>
        </p:spPr>
      </p:pic>
      <p:pic>
        <p:nvPicPr>
          <p:cNvPr id="43" name="Google Shape;43;p4"/>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
        <p:cNvGrpSpPr/>
        <p:nvPr/>
      </p:nvGrpSpPr>
      <p:grpSpPr>
        <a:xfrm>
          <a:off x="0" y="0"/>
          <a:ext cx="0" cy="0"/>
          <a:chOff x="0" y="0"/>
          <a:chExt cx="0" cy="0"/>
        </a:xfrm>
      </p:grpSpPr>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5"/>
          <p:cNvSpPr txBox="1">
            <a:spLocks noGrp="1"/>
          </p:cNvSpPr>
          <p:nvPr>
            <p:ph type="subTitle" idx="1"/>
          </p:nvPr>
        </p:nvSpPr>
        <p:spPr>
          <a:xfrm>
            <a:off x="927250"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7" name="Google Shape;47;p5"/>
          <p:cNvSpPr txBox="1">
            <a:spLocks noGrp="1"/>
          </p:cNvSpPr>
          <p:nvPr>
            <p:ph type="subTitle" idx="2"/>
          </p:nvPr>
        </p:nvSpPr>
        <p:spPr>
          <a:xfrm>
            <a:off x="1477000"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48" name="Google Shape;48;p5"/>
          <p:cNvSpPr txBox="1">
            <a:spLocks noGrp="1"/>
          </p:cNvSpPr>
          <p:nvPr>
            <p:ph type="subTitle" idx="3"/>
          </p:nvPr>
        </p:nvSpPr>
        <p:spPr>
          <a:xfrm>
            <a:off x="4777538" y="3664725"/>
            <a:ext cx="3439200" cy="7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49" name="Google Shape;49;p5"/>
          <p:cNvSpPr txBox="1">
            <a:spLocks noGrp="1"/>
          </p:cNvSpPr>
          <p:nvPr>
            <p:ph type="subTitle" idx="4"/>
          </p:nvPr>
        </p:nvSpPr>
        <p:spPr>
          <a:xfrm>
            <a:off x="5327298" y="2997700"/>
            <a:ext cx="2339700" cy="50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algn="ctr"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50" name="Google Shape;50;p5"/>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51" name="Google Shape;51;p5"/>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52" name="Google Shape;52;p5"/>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53" name="Google Shape;53;p5"/>
          <p:cNvPicPr preferRelativeResize="0"/>
          <p:nvPr/>
        </p:nvPicPr>
        <p:blipFill>
          <a:blip r:embed="rId4">
            <a:alphaModFix/>
          </a:blip>
          <a:stretch>
            <a:fillRect/>
          </a:stretch>
        </p:blipFill>
        <p:spPr>
          <a:xfrm flipH="1">
            <a:off x="7742012" y="-54037"/>
            <a:ext cx="1509976" cy="1570824"/>
          </a:xfrm>
          <a:prstGeom prst="rect">
            <a:avLst/>
          </a:prstGeom>
          <a:noFill/>
          <a:ln>
            <a:noFill/>
          </a:ln>
        </p:spPr>
      </p:pic>
      <p:cxnSp>
        <p:nvCxnSpPr>
          <p:cNvPr id="54" name="Google Shape;54;p5"/>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55" name="Google Shape;55;p5"/>
          <p:cNvPicPr preferRelativeResize="0"/>
          <p:nvPr/>
        </p:nvPicPr>
        <p:blipFill>
          <a:blip r:embed="rId5">
            <a:alphaModFix/>
          </a:blip>
          <a:stretch>
            <a:fillRect/>
          </a:stretch>
        </p:blipFill>
        <p:spPr>
          <a:xfrm>
            <a:off x="7464000" y="766750"/>
            <a:ext cx="620425" cy="6204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pic>
        <p:nvPicPr>
          <p:cNvPr id="65" name="Google Shape;65;p7"/>
          <p:cNvPicPr preferRelativeResize="0"/>
          <p:nvPr/>
        </p:nvPicPr>
        <p:blipFill>
          <a:blip r:embed="rId2">
            <a:alphaModFix/>
          </a:blip>
          <a:stretch>
            <a:fillRect/>
          </a:stretch>
        </p:blipFill>
        <p:spPr>
          <a:xfrm flipH="1">
            <a:off x="27050" y="3560878"/>
            <a:ext cx="1863500" cy="1455871"/>
          </a:xfrm>
          <a:prstGeom prst="rect">
            <a:avLst/>
          </a:prstGeom>
          <a:noFill/>
          <a:ln>
            <a:noFill/>
          </a:ln>
        </p:spPr>
      </p:pic>
      <p:pic>
        <p:nvPicPr>
          <p:cNvPr id="66" name="Google Shape;66;p7"/>
          <p:cNvPicPr preferRelativeResize="0"/>
          <p:nvPr/>
        </p:nvPicPr>
        <p:blipFill>
          <a:blip r:embed="rId3">
            <a:alphaModFix/>
          </a:blip>
          <a:stretch>
            <a:fillRect/>
          </a:stretch>
        </p:blipFill>
        <p:spPr>
          <a:xfrm rot="10800000" flipH="1">
            <a:off x="56925" y="60904"/>
            <a:ext cx="1863501" cy="1191750"/>
          </a:xfrm>
          <a:prstGeom prst="rect">
            <a:avLst/>
          </a:prstGeom>
          <a:noFill/>
          <a:ln>
            <a:noFill/>
          </a:ln>
        </p:spPr>
      </p:pic>
      <p:sp>
        <p:nvSpPr>
          <p:cNvPr id="67" name="Google Shape;67;p7"/>
          <p:cNvSpPr txBox="1">
            <a:spLocks noGrp="1"/>
          </p:cNvSpPr>
          <p:nvPr>
            <p:ph type="body" idx="1"/>
          </p:nvPr>
        </p:nvSpPr>
        <p:spPr>
          <a:xfrm>
            <a:off x="720000" y="1768600"/>
            <a:ext cx="4649400" cy="248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Anaheim"/>
              <a:buChar char="●"/>
              <a:defRPr/>
            </a:lvl1pPr>
            <a:lvl2pPr marL="914400" lvl="1" indent="-317500">
              <a:spcBef>
                <a:spcPts val="0"/>
              </a:spcBef>
              <a:spcAft>
                <a:spcPts val="0"/>
              </a:spcAft>
              <a:buSzPts val="1400"/>
              <a:buFont typeface="Anaheim"/>
              <a:buChar char="○"/>
              <a:defRPr/>
            </a:lvl2pPr>
            <a:lvl3pPr marL="1371600" lvl="2" indent="-317500">
              <a:spcBef>
                <a:spcPts val="0"/>
              </a:spcBef>
              <a:spcAft>
                <a:spcPts val="0"/>
              </a:spcAft>
              <a:buSzPts val="1400"/>
              <a:buFont typeface="Anaheim"/>
              <a:buChar char="■"/>
              <a:defRPr/>
            </a:lvl3pPr>
            <a:lvl4pPr marL="1828800" lvl="3" indent="-317500">
              <a:spcBef>
                <a:spcPts val="0"/>
              </a:spcBef>
              <a:spcAft>
                <a:spcPts val="0"/>
              </a:spcAft>
              <a:buSzPts val="1400"/>
              <a:buFont typeface="Anaheim"/>
              <a:buChar char="●"/>
              <a:defRPr/>
            </a:lvl4pPr>
            <a:lvl5pPr marL="2286000" lvl="4" indent="-317500">
              <a:spcBef>
                <a:spcPts val="0"/>
              </a:spcBef>
              <a:spcAft>
                <a:spcPts val="0"/>
              </a:spcAft>
              <a:buSzPts val="1400"/>
              <a:buFont typeface="Anaheim"/>
              <a:buChar char="○"/>
              <a:defRPr/>
            </a:lvl5pPr>
            <a:lvl6pPr marL="2743200" lvl="5" indent="-317500">
              <a:spcBef>
                <a:spcPts val="0"/>
              </a:spcBef>
              <a:spcAft>
                <a:spcPts val="0"/>
              </a:spcAft>
              <a:buSzPts val="1400"/>
              <a:buFont typeface="Anaheim"/>
              <a:buChar char="■"/>
              <a:defRPr/>
            </a:lvl6pPr>
            <a:lvl7pPr marL="3200400" lvl="6" indent="-317500">
              <a:spcBef>
                <a:spcPts val="0"/>
              </a:spcBef>
              <a:spcAft>
                <a:spcPts val="0"/>
              </a:spcAft>
              <a:buSzPts val="1400"/>
              <a:buFont typeface="Anaheim"/>
              <a:buChar char="●"/>
              <a:defRPr/>
            </a:lvl7pPr>
            <a:lvl8pPr marL="3657600" lvl="7" indent="-317500">
              <a:spcBef>
                <a:spcPts val="0"/>
              </a:spcBef>
              <a:spcAft>
                <a:spcPts val="0"/>
              </a:spcAft>
              <a:buSzPts val="1400"/>
              <a:buFont typeface="Anaheim"/>
              <a:buChar char="○"/>
              <a:defRPr/>
            </a:lvl8pPr>
            <a:lvl9pPr marL="4114800" lvl="8" indent="-317500">
              <a:spcBef>
                <a:spcPts val="0"/>
              </a:spcBef>
              <a:spcAft>
                <a:spcPts val="0"/>
              </a:spcAft>
              <a:buSzPts val="1400"/>
              <a:buFont typeface="Anaheim"/>
              <a:buChar char="■"/>
              <a:defRPr/>
            </a:lvl9pPr>
          </a:lstStyle>
          <a:p>
            <a:endParaRPr/>
          </a:p>
        </p:txBody>
      </p:sp>
      <p:sp>
        <p:nvSpPr>
          <p:cNvPr id="68" name="Google Shape;68;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69" name="Google Shape;69;p7"/>
          <p:cNvPicPr preferRelativeResize="0"/>
          <p:nvPr/>
        </p:nvPicPr>
        <p:blipFill>
          <a:blip r:embed="rId3">
            <a:alphaModFix/>
          </a:blip>
          <a:stretch>
            <a:fillRect/>
          </a:stretch>
        </p:blipFill>
        <p:spPr>
          <a:xfrm rot="10800000" flipH="1">
            <a:off x="7176550" y="3825000"/>
            <a:ext cx="1863501" cy="1191750"/>
          </a:xfrm>
          <a:prstGeom prst="rect">
            <a:avLst/>
          </a:prstGeom>
          <a:noFill/>
          <a:ln>
            <a:noFill/>
          </a:ln>
        </p:spPr>
      </p:pic>
      <p:pic>
        <p:nvPicPr>
          <p:cNvPr id="70" name="Google Shape;70;p7"/>
          <p:cNvPicPr preferRelativeResize="0"/>
          <p:nvPr/>
        </p:nvPicPr>
        <p:blipFill>
          <a:blip r:embed="rId4">
            <a:alphaModFix/>
          </a:blip>
          <a:stretch>
            <a:fillRect/>
          </a:stretch>
        </p:blipFill>
        <p:spPr>
          <a:xfrm rot="10800000">
            <a:off x="6379974" y="2174400"/>
            <a:ext cx="2923626" cy="3041450"/>
          </a:xfrm>
          <a:prstGeom prst="rect">
            <a:avLst/>
          </a:prstGeom>
          <a:noFill/>
          <a:ln>
            <a:noFill/>
          </a:ln>
        </p:spPr>
      </p:pic>
      <p:cxnSp>
        <p:nvCxnSpPr>
          <p:cNvPr id="71" name="Google Shape;71;p7"/>
          <p:cNvCxnSpPr>
            <a:endCxn id="72" idx="1"/>
          </p:cNvCxnSpPr>
          <p:nvPr/>
        </p:nvCxnSpPr>
        <p:spPr>
          <a:xfrm>
            <a:off x="720075" y="1076975"/>
            <a:ext cx="64485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72" name="Google Shape;72;p7"/>
          <p:cNvPicPr preferRelativeResize="0"/>
          <p:nvPr/>
        </p:nvPicPr>
        <p:blipFill>
          <a:blip r:embed="rId5">
            <a:alphaModFix/>
          </a:blip>
          <a:stretch>
            <a:fillRect/>
          </a:stretch>
        </p:blipFill>
        <p:spPr>
          <a:xfrm>
            <a:off x="7168575" y="135425"/>
            <a:ext cx="1883025" cy="1883100"/>
          </a:xfrm>
          <a:prstGeom prst="rect">
            <a:avLst/>
          </a:prstGeom>
          <a:noFill/>
          <a:ln>
            <a:noFill/>
          </a:ln>
        </p:spPr>
      </p:pic>
      <p:pic>
        <p:nvPicPr>
          <p:cNvPr id="73" name="Google Shape;73;p7"/>
          <p:cNvPicPr preferRelativeResize="0"/>
          <p:nvPr/>
        </p:nvPicPr>
        <p:blipFill>
          <a:blip r:embed="rId6">
            <a:alphaModFix/>
          </a:blip>
          <a:stretch>
            <a:fillRect/>
          </a:stretch>
        </p:blipFill>
        <p:spPr>
          <a:xfrm rot="10800000" flipH="1">
            <a:off x="6921150" y="59225"/>
            <a:ext cx="2167875" cy="1443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9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76" name="Google Shape;76;p8"/>
          <p:cNvPicPr preferRelativeResize="0"/>
          <p:nvPr/>
        </p:nvPicPr>
        <p:blipFill>
          <a:blip r:embed="rId2">
            <a:alphaModFix/>
          </a:blip>
          <a:stretch>
            <a:fillRect/>
          </a:stretch>
        </p:blipFill>
        <p:spPr>
          <a:xfrm>
            <a:off x="-168813" y="-54011"/>
            <a:ext cx="3146726" cy="3273500"/>
          </a:xfrm>
          <a:prstGeom prst="rect">
            <a:avLst/>
          </a:prstGeom>
          <a:noFill/>
          <a:ln>
            <a:noFill/>
          </a:ln>
        </p:spPr>
      </p:pic>
      <p:pic>
        <p:nvPicPr>
          <p:cNvPr id="77" name="Google Shape;77;p8"/>
          <p:cNvPicPr preferRelativeResize="0"/>
          <p:nvPr/>
        </p:nvPicPr>
        <p:blipFill>
          <a:blip r:embed="rId2">
            <a:alphaModFix/>
          </a:blip>
          <a:stretch>
            <a:fillRect/>
          </a:stretch>
        </p:blipFill>
        <p:spPr>
          <a:xfrm rot="10800000">
            <a:off x="6160362" y="1869989"/>
            <a:ext cx="3146726" cy="3273500"/>
          </a:xfrm>
          <a:prstGeom prst="rect">
            <a:avLst/>
          </a:prstGeom>
          <a:noFill/>
          <a:ln>
            <a:noFill/>
          </a:ln>
        </p:spPr>
      </p:pic>
      <p:pic>
        <p:nvPicPr>
          <p:cNvPr id="78" name="Google Shape;78;p8"/>
          <p:cNvPicPr preferRelativeResize="0"/>
          <p:nvPr/>
        </p:nvPicPr>
        <p:blipFill>
          <a:blip r:embed="rId3">
            <a:alphaModFix/>
          </a:blip>
          <a:stretch>
            <a:fillRect/>
          </a:stretch>
        </p:blipFill>
        <p:spPr>
          <a:xfrm flipH="1">
            <a:off x="56925" y="3129221"/>
            <a:ext cx="2506650" cy="1958325"/>
          </a:xfrm>
          <a:prstGeom prst="rect">
            <a:avLst/>
          </a:prstGeom>
          <a:noFill/>
          <a:ln>
            <a:noFill/>
          </a:ln>
        </p:spPr>
      </p:pic>
      <p:pic>
        <p:nvPicPr>
          <p:cNvPr id="79" name="Google Shape;79;p8"/>
          <p:cNvPicPr preferRelativeResize="0"/>
          <p:nvPr/>
        </p:nvPicPr>
        <p:blipFill>
          <a:blip r:embed="rId4">
            <a:alphaModFix/>
          </a:blip>
          <a:stretch>
            <a:fillRect/>
          </a:stretch>
        </p:blipFill>
        <p:spPr>
          <a:xfrm rot="10800000" flipH="1">
            <a:off x="56925" y="60904"/>
            <a:ext cx="1863501" cy="1191750"/>
          </a:xfrm>
          <a:prstGeom prst="rect">
            <a:avLst/>
          </a:prstGeom>
          <a:noFill/>
          <a:ln>
            <a:noFill/>
          </a:ln>
        </p:spPr>
      </p:pic>
      <p:pic>
        <p:nvPicPr>
          <p:cNvPr id="80" name="Google Shape;80;p8"/>
          <p:cNvPicPr preferRelativeResize="0"/>
          <p:nvPr/>
        </p:nvPicPr>
        <p:blipFill>
          <a:blip r:embed="rId4">
            <a:alphaModFix/>
          </a:blip>
          <a:stretch>
            <a:fillRect/>
          </a:stretch>
        </p:blipFill>
        <p:spPr>
          <a:xfrm rot="10800000" flipH="1">
            <a:off x="7176550" y="3825000"/>
            <a:ext cx="1863501" cy="1191750"/>
          </a:xfrm>
          <a:prstGeom prst="rect">
            <a:avLst/>
          </a:prstGeom>
          <a:noFill/>
          <a:ln>
            <a:noFill/>
          </a:ln>
        </p:spPr>
      </p:pic>
      <p:pic>
        <p:nvPicPr>
          <p:cNvPr id="81" name="Google Shape;81;p8"/>
          <p:cNvPicPr preferRelativeResize="0"/>
          <p:nvPr/>
        </p:nvPicPr>
        <p:blipFill>
          <a:blip r:embed="rId3">
            <a:alphaModFix/>
          </a:blip>
          <a:stretch>
            <a:fillRect/>
          </a:stretch>
        </p:blipFill>
        <p:spPr>
          <a:xfrm rot="10800000" flipH="1">
            <a:off x="6569775" y="60896"/>
            <a:ext cx="2506650" cy="19583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720000" y="1719000"/>
            <a:ext cx="4045200" cy="9966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720000" y="2803075"/>
            <a:ext cx="40452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pic>
        <p:nvPicPr>
          <p:cNvPr id="85" name="Google Shape;85;p9"/>
          <p:cNvPicPr preferRelativeResize="0"/>
          <p:nvPr/>
        </p:nvPicPr>
        <p:blipFill>
          <a:blip r:embed="rId2">
            <a:alphaModFix/>
          </a:blip>
          <a:stretch>
            <a:fillRect/>
          </a:stretch>
        </p:blipFill>
        <p:spPr>
          <a:xfrm rot="10800000" flipH="1">
            <a:off x="76200" y="76199"/>
            <a:ext cx="2421375" cy="1548526"/>
          </a:xfrm>
          <a:prstGeom prst="rect">
            <a:avLst/>
          </a:prstGeom>
          <a:noFill/>
          <a:ln>
            <a:noFill/>
          </a:ln>
        </p:spPr>
      </p:pic>
      <p:pic>
        <p:nvPicPr>
          <p:cNvPr id="86" name="Google Shape;86;p9"/>
          <p:cNvPicPr preferRelativeResize="0"/>
          <p:nvPr/>
        </p:nvPicPr>
        <p:blipFill>
          <a:blip r:embed="rId3">
            <a:alphaModFix/>
          </a:blip>
          <a:stretch>
            <a:fillRect/>
          </a:stretch>
        </p:blipFill>
        <p:spPr>
          <a:xfrm flipH="1">
            <a:off x="5490998" y="-186125"/>
            <a:ext cx="3995200" cy="4156151"/>
          </a:xfrm>
          <a:prstGeom prst="rect">
            <a:avLst/>
          </a:prstGeom>
          <a:noFill/>
          <a:ln>
            <a:noFill/>
          </a:ln>
        </p:spPr>
      </p:pic>
      <p:pic>
        <p:nvPicPr>
          <p:cNvPr id="87" name="Google Shape;87;p9"/>
          <p:cNvPicPr preferRelativeResize="0"/>
          <p:nvPr/>
        </p:nvPicPr>
        <p:blipFill>
          <a:blip r:embed="rId3">
            <a:alphaModFix/>
          </a:blip>
          <a:stretch>
            <a:fillRect/>
          </a:stretch>
        </p:blipFill>
        <p:spPr>
          <a:xfrm rot="-5400000">
            <a:off x="-15198" y="3557549"/>
            <a:ext cx="1589950" cy="1654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720000" y="1315850"/>
            <a:ext cx="77040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subTitle" idx="1"/>
          </p:nvPr>
        </p:nvSpPr>
        <p:spPr>
          <a:xfrm>
            <a:off x="1741350" y="3420850"/>
            <a:ext cx="5661300" cy="4068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pic>
        <p:nvPicPr>
          <p:cNvPr id="94" name="Google Shape;94;p11"/>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95" name="Google Shape;95;p11"/>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96" name="Google Shape;96;p11"/>
          <p:cNvPicPr preferRelativeResize="0"/>
          <p:nvPr/>
        </p:nvPicPr>
        <p:blipFill>
          <a:blip r:embed="rId3">
            <a:alphaModFix/>
          </a:blip>
          <a:stretch>
            <a:fillRect/>
          </a:stretch>
        </p:blipFill>
        <p:spPr>
          <a:xfrm>
            <a:off x="56925" y="3825000"/>
            <a:ext cx="1863501" cy="1191750"/>
          </a:xfrm>
          <a:prstGeom prst="rect">
            <a:avLst/>
          </a:prstGeom>
          <a:noFill/>
          <a:ln>
            <a:noFill/>
          </a:ln>
        </p:spPr>
      </p:pic>
      <p:pic>
        <p:nvPicPr>
          <p:cNvPr id="97" name="Google Shape;97;p11"/>
          <p:cNvPicPr preferRelativeResize="0"/>
          <p:nvPr/>
        </p:nvPicPr>
        <p:blipFill>
          <a:blip r:embed="rId3">
            <a:alphaModFix/>
          </a:blip>
          <a:stretch>
            <a:fillRect/>
          </a:stretch>
        </p:blipFill>
        <p:spPr>
          <a:xfrm rot="10800000">
            <a:off x="7215775" y="60900"/>
            <a:ext cx="1863501" cy="1191750"/>
          </a:xfrm>
          <a:prstGeom prst="rect">
            <a:avLst/>
          </a:prstGeom>
          <a:noFill/>
          <a:ln>
            <a:noFill/>
          </a:ln>
        </p:spPr>
      </p:pic>
      <p:pic>
        <p:nvPicPr>
          <p:cNvPr id="98" name="Google Shape;98;p11"/>
          <p:cNvPicPr preferRelativeResize="0"/>
          <p:nvPr/>
        </p:nvPicPr>
        <p:blipFill>
          <a:blip r:embed="rId4">
            <a:alphaModFix/>
          </a:blip>
          <a:stretch>
            <a:fillRect/>
          </a:stretch>
        </p:blipFill>
        <p:spPr>
          <a:xfrm>
            <a:off x="-150125" y="-118850"/>
            <a:ext cx="2774501" cy="2886324"/>
          </a:xfrm>
          <a:prstGeom prst="rect">
            <a:avLst/>
          </a:prstGeom>
          <a:noFill/>
          <a:ln>
            <a:noFill/>
          </a:ln>
        </p:spPr>
      </p:pic>
      <p:pic>
        <p:nvPicPr>
          <p:cNvPr id="99" name="Google Shape;99;p11"/>
          <p:cNvPicPr preferRelativeResize="0"/>
          <p:nvPr/>
        </p:nvPicPr>
        <p:blipFill>
          <a:blip r:embed="rId5">
            <a:alphaModFix/>
          </a:blip>
          <a:stretch>
            <a:fillRect/>
          </a:stretch>
        </p:blipFill>
        <p:spPr>
          <a:xfrm>
            <a:off x="7229225" y="3122000"/>
            <a:ext cx="2095126" cy="2168851"/>
          </a:xfrm>
          <a:prstGeom prst="rect">
            <a:avLst/>
          </a:prstGeom>
          <a:noFill/>
          <a:ln>
            <a:noFill/>
          </a:ln>
        </p:spPr>
      </p:pic>
      <p:pic>
        <p:nvPicPr>
          <p:cNvPr id="100" name="Google Shape;100;p11"/>
          <p:cNvPicPr preferRelativeResize="0"/>
          <p:nvPr/>
        </p:nvPicPr>
        <p:blipFill>
          <a:blip r:embed="rId6">
            <a:alphaModFix/>
          </a:blip>
          <a:stretch>
            <a:fillRect/>
          </a:stretch>
        </p:blipFill>
        <p:spPr>
          <a:xfrm>
            <a:off x="7909476" y="2594350"/>
            <a:ext cx="1029050" cy="1029050"/>
          </a:xfrm>
          <a:prstGeom prst="rect">
            <a:avLst/>
          </a:prstGeom>
          <a:noFill/>
          <a:ln>
            <a:noFill/>
          </a:ln>
        </p:spPr>
      </p:pic>
      <p:pic>
        <p:nvPicPr>
          <p:cNvPr id="101" name="Google Shape;101;p11"/>
          <p:cNvPicPr preferRelativeResize="0"/>
          <p:nvPr/>
        </p:nvPicPr>
        <p:blipFill>
          <a:blip r:embed="rId6">
            <a:alphaModFix/>
          </a:blip>
          <a:stretch>
            <a:fillRect/>
          </a:stretch>
        </p:blipFill>
        <p:spPr>
          <a:xfrm>
            <a:off x="2042400" y="316500"/>
            <a:ext cx="686650" cy="6866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103"/>
        <p:cNvGrpSpPr/>
        <p:nvPr/>
      </p:nvGrpSpPr>
      <p:grpSpPr>
        <a:xfrm>
          <a:off x="0" y="0"/>
          <a:ext cx="0" cy="0"/>
          <a:chOff x="0" y="0"/>
          <a:chExt cx="0" cy="0"/>
        </a:xfrm>
      </p:grpSpPr>
      <p:pic>
        <p:nvPicPr>
          <p:cNvPr id="104" name="Google Shape;104;p13"/>
          <p:cNvPicPr preferRelativeResize="0"/>
          <p:nvPr/>
        </p:nvPicPr>
        <p:blipFill>
          <a:blip r:embed="rId2">
            <a:alphaModFix/>
          </a:blip>
          <a:stretch>
            <a:fillRect/>
          </a:stretch>
        </p:blipFill>
        <p:spPr>
          <a:xfrm>
            <a:off x="7215775" y="3615279"/>
            <a:ext cx="1863500" cy="1455871"/>
          </a:xfrm>
          <a:prstGeom prst="rect">
            <a:avLst/>
          </a:prstGeom>
          <a:noFill/>
          <a:ln>
            <a:noFill/>
          </a:ln>
        </p:spPr>
      </p:pic>
      <p:pic>
        <p:nvPicPr>
          <p:cNvPr id="105" name="Google Shape;105;p13"/>
          <p:cNvPicPr preferRelativeResize="0"/>
          <p:nvPr/>
        </p:nvPicPr>
        <p:blipFill>
          <a:blip r:embed="rId2">
            <a:alphaModFix/>
          </a:blip>
          <a:stretch>
            <a:fillRect/>
          </a:stretch>
        </p:blipFill>
        <p:spPr>
          <a:xfrm rot="10800000">
            <a:off x="27050" y="60904"/>
            <a:ext cx="1863500" cy="1455871"/>
          </a:xfrm>
          <a:prstGeom prst="rect">
            <a:avLst/>
          </a:prstGeom>
          <a:noFill/>
          <a:ln>
            <a:noFill/>
          </a:ln>
        </p:spPr>
      </p:pic>
      <p:pic>
        <p:nvPicPr>
          <p:cNvPr id="106" name="Google Shape;106;p13"/>
          <p:cNvPicPr preferRelativeResize="0"/>
          <p:nvPr/>
        </p:nvPicPr>
        <p:blipFill>
          <a:blip r:embed="rId3">
            <a:alphaModFix/>
          </a:blip>
          <a:stretch>
            <a:fillRect/>
          </a:stretch>
        </p:blipFill>
        <p:spPr>
          <a:xfrm>
            <a:off x="56925" y="3825000"/>
            <a:ext cx="1863501" cy="1191750"/>
          </a:xfrm>
          <a:prstGeom prst="rect">
            <a:avLst/>
          </a:prstGeom>
          <a:noFill/>
          <a:ln>
            <a:noFill/>
          </a:ln>
        </p:spPr>
      </p:pic>
      <p:sp>
        <p:nvSpPr>
          <p:cNvPr id="107" name="Google Shape;10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8" name="Google Shape;108;p13"/>
          <p:cNvSpPr txBox="1">
            <a:spLocks noGrp="1"/>
          </p:cNvSpPr>
          <p:nvPr>
            <p:ph type="title" idx="2" hasCustomPrompt="1"/>
          </p:nvPr>
        </p:nvSpPr>
        <p:spPr>
          <a:xfrm>
            <a:off x="70295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subTitle" idx="1"/>
          </p:nvPr>
        </p:nvSpPr>
        <p:spPr>
          <a:xfrm>
            <a:off x="1782900" y="2074950"/>
            <a:ext cx="2664600" cy="572700"/>
          </a:xfrm>
          <a:prstGeom prst="rect">
            <a:avLst/>
          </a:prstGeom>
        </p:spPr>
        <p:txBody>
          <a:bodyPr spcFirstLastPara="1" wrap="square" lIns="91425" tIns="91425" rIns="91425" bIns="91425" anchor="b"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13"/>
          <p:cNvSpPr txBox="1">
            <a:spLocks noGrp="1"/>
          </p:cNvSpPr>
          <p:nvPr>
            <p:ph type="subTitle" idx="3"/>
          </p:nvPr>
        </p:nvSpPr>
        <p:spPr>
          <a:xfrm>
            <a:off x="178290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1" name="Google Shape;111;p13"/>
          <p:cNvSpPr txBox="1">
            <a:spLocks noGrp="1"/>
          </p:cNvSpPr>
          <p:nvPr>
            <p:ph type="title" idx="4" hasCustomPrompt="1"/>
          </p:nvPr>
        </p:nvSpPr>
        <p:spPr>
          <a:xfrm>
            <a:off x="4735600" y="2009800"/>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subTitle" idx="5"/>
          </p:nvPr>
        </p:nvSpPr>
        <p:spPr>
          <a:xfrm>
            <a:off x="5822950" y="2074950"/>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3" name="Google Shape;113;p13"/>
          <p:cNvSpPr txBox="1">
            <a:spLocks noGrp="1"/>
          </p:cNvSpPr>
          <p:nvPr>
            <p:ph type="subTitle" idx="6"/>
          </p:nvPr>
        </p:nvSpPr>
        <p:spPr>
          <a:xfrm>
            <a:off x="5822950" y="1726925"/>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4" name="Google Shape;114;p13"/>
          <p:cNvSpPr txBox="1">
            <a:spLocks noGrp="1"/>
          </p:cNvSpPr>
          <p:nvPr>
            <p:ph type="title" idx="7" hasCustomPrompt="1"/>
          </p:nvPr>
        </p:nvSpPr>
        <p:spPr>
          <a:xfrm>
            <a:off x="70295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5" name="Google Shape;115;p13"/>
          <p:cNvSpPr txBox="1">
            <a:spLocks noGrp="1"/>
          </p:cNvSpPr>
          <p:nvPr>
            <p:ph type="subTitle" idx="8"/>
          </p:nvPr>
        </p:nvSpPr>
        <p:spPr>
          <a:xfrm>
            <a:off x="178290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6" name="Google Shape;116;p13"/>
          <p:cNvSpPr txBox="1">
            <a:spLocks noGrp="1"/>
          </p:cNvSpPr>
          <p:nvPr>
            <p:ph type="subTitle" idx="9"/>
          </p:nvPr>
        </p:nvSpPr>
        <p:spPr>
          <a:xfrm>
            <a:off x="178290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sp>
        <p:nvSpPr>
          <p:cNvPr id="117" name="Google Shape;117;p13"/>
          <p:cNvSpPr txBox="1">
            <a:spLocks noGrp="1"/>
          </p:cNvSpPr>
          <p:nvPr>
            <p:ph type="title" idx="13" hasCustomPrompt="1"/>
          </p:nvPr>
        </p:nvSpPr>
        <p:spPr>
          <a:xfrm>
            <a:off x="4735600" y="3536975"/>
            <a:ext cx="1347900" cy="73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3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8" name="Google Shape;118;p13"/>
          <p:cNvSpPr txBox="1">
            <a:spLocks noGrp="1"/>
          </p:cNvSpPr>
          <p:nvPr>
            <p:ph type="subTitle" idx="14"/>
          </p:nvPr>
        </p:nvSpPr>
        <p:spPr>
          <a:xfrm>
            <a:off x="5822950" y="3602175"/>
            <a:ext cx="2664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19" name="Google Shape;119;p13"/>
          <p:cNvSpPr txBox="1">
            <a:spLocks noGrp="1"/>
          </p:cNvSpPr>
          <p:nvPr>
            <p:ph type="subTitle" idx="15"/>
          </p:nvPr>
        </p:nvSpPr>
        <p:spPr>
          <a:xfrm>
            <a:off x="5822950" y="3254150"/>
            <a:ext cx="2664600" cy="416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Poppins ExtraBold"/>
              <a:buNone/>
              <a:defRPr sz="2200">
                <a:latin typeface="Poppins ExtraBold"/>
                <a:ea typeface="Poppins ExtraBold"/>
                <a:cs typeface="Poppins ExtraBold"/>
                <a:sym typeface="Poppins ExtraBold"/>
              </a:defRPr>
            </a:lvl1pPr>
            <a:lvl2pPr lvl="1" rtl="0">
              <a:spcBef>
                <a:spcPts val="0"/>
              </a:spcBef>
              <a:spcAft>
                <a:spcPts val="0"/>
              </a:spcAft>
              <a:buSzPts val="2200"/>
              <a:buFont typeface="Poppins ExtraBold"/>
              <a:buNone/>
              <a:defRPr sz="2200">
                <a:latin typeface="Poppins ExtraBold"/>
                <a:ea typeface="Poppins ExtraBold"/>
                <a:cs typeface="Poppins ExtraBold"/>
                <a:sym typeface="Poppins ExtraBold"/>
              </a:defRPr>
            </a:lvl2pPr>
            <a:lvl3pPr lvl="2" rtl="0">
              <a:spcBef>
                <a:spcPts val="0"/>
              </a:spcBef>
              <a:spcAft>
                <a:spcPts val="0"/>
              </a:spcAft>
              <a:buSzPts val="2200"/>
              <a:buFont typeface="Poppins ExtraBold"/>
              <a:buNone/>
              <a:defRPr sz="2200">
                <a:latin typeface="Poppins ExtraBold"/>
                <a:ea typeface="Poppins ExtraBold"/>
                <a:cs typeface="Poppins ExtraBold"/>
                <a:sym typeface="Poppins ExtraBold"/>
              </a:defRPr>
            </a:lvl3pPr>
            <a:lvl4pPr lvl="3" rtl="0">
              <a:spcBef>
                <a:spcPts val="0"/>
              </a:spcBef>
              <a:spcAft>
                <a:spcPts val="0"/>
              </a:spcAft>
              <a:buSzPts val="2200"/>
              <a:buFont typeface="Poppins ExtraBold"/>
              <a:buNone/>
              <a:defRPr sz="2200">
                <a:latin typeface="Poppins ExtraBold"/>
                <a:ea typeface="Poppins ExtraBold"/>
                <a:cs typeface="Poppins ExtraBold"/>
                <a:sym typeface="Poppins ExtraBold"/>
              </a:defRPr>
            </a:lvl4pPr>
            <a:lvl5pPr lvl="4" rtl="0">
              <a:spcBef>
                <a:spcPts val="0"/>
              </a:spcBef>
              <a:spcAft>
                <a:spcPts val="0"/>
              </a:spcAft>
              <a:buSzPts val="2200"/>
              <a:buFont typeface="Poppins ExtraBold"/>
              <a:buNone/>
              <a:defRPr sz="2200">
                <a:latin typeface="Poppins ExtraBold"/>
                <a:ea typeface="Poppins ExtraBold"/>
                <a:cs typeface="Poppins ExtraBold"/>
                <a:sym typeface="Poppins ExtraBold"/>
              </a:defRPr>
            </a:lvl5pPr>
            <a:lvl6pPr lvl="5" rtl="0">
              <a:spcBef>
                <a:spcPts val="0"/>
              </a:spcBef>
              <a:spcAft>
                <a:spcPts val="0"/>
              </a:spcAft>
              <a:buSzPts val="2200"/>
              <a:buFont typeface="Poppins ExtraBold"/>
              <a:buNone/>
              <a:defRPr sz="2200">
                <a:latin typeface="Poppins ExtraBold"/>
                <a:ea typeface="Poppins ExtraBold"/>
                <a:cs typeface="Poppins ExtraBold"/>
                <a:sym typeface="Poppins ExtraBold"/>
              </a:defRPr>
            </a:lvl6pPr>
            <a:lvl7pPr lvl="6" rtl="0">
              <a:spcBef>
                <a:spcPts val="0"/>
              </a:spcBef>
              <a:spcAft>
                <a:spcPts val="0"/>
              </a:spcAft>
              <a:buSzPts val="2200"/>
              <a:buFont typeface="Poppins ExtraBold"/>
              <a:buNone/>
              <a:defRPr sz="2200">
                <a:latin typeface="Poppins ExtraBold"/>
                <a:ea typeface="Poppins ExtraBold"/>
                <a:cs typeface="Poppins ExtraBold"/>
                <a:sym typeface="Poppins ExtraBold"/>
              </a:defRPr>
            </a:lvl7pPr>
            <a:lvl8pPr lvl="7" rtl="0">
              <a:spcBef>
                <a:spcPts val="0"/>
              </a:spcBef>
              <a:spcAft>
                <a:spcPts val="0"/>
              </a:spcAft>
              <a:buSzPts val="2200"/>
              <a:buFont typeface="Poppins ExtraBold"/>
              <a:buNone/>
              <a:defRPr sz="2200">
                <a:latin typeface="Poppins ExtraBold"/>
                <a:ea typeface="Poppins ExtraBold"/>
                <a:cs typeface="Poppins ExtraBold"/>
                <a:sym typeface="Poppins ExtraBold"/>
              </a:defRPr>
            </a:lvl8pPr>
            <a:lvl9pPr lvl="8" rtl="0">
              <a:spcBef>
                <a:spcPts val="0"/>
              </a:spcBef>
              <a:spcAft>
                <a:spcPts val="0"/>
              </a:spcAft>
              <a:buSzPts val="2200"/>
              <a:buFont typeface="Poppins ExtraBold"/>
              <a:buNone/>
              <a:defRPr sz="2200">
                <a:latin typeface="Poppins ExtraBold"/>
                <a:ea typeface="Poppins ExtraBold"/>
                <a:cs typeface="Poppins ExtraBold"/>
                <a:sym typeface="Poppins ExtraBold"/>
              </a:defRPr>
            </a:lvl9pPr>
          </a:lstStyle>
          <a:p>
            <a:endParaRPr/>
          </a:p>
        </p:txBody>
      </p:sp>
      <p:pic>
        <p:nvPicPr>
          <p:cNvPr id="120" name="Google Shape;120;p13"/>
          <p:cNvPicPr preferRelativeResize="0"/>
          <p:nvPr/>
        </p:nvPicPr>
        <p:blipFill>
          <a:blip r:embed="rId4">
            <a:alphaModFix/>
          </a:blip>
          <a:stretch>
            <a:fillRect/>
          </a:stretch>
        </p:blipFill>
        <p:spPr>
          <a:xfrm flipH="1">
            <a:off x="7464002" y="-51000"/>
            <a:ext cx="1784924" cy="1856850"/>
          </a:xfrm>
          <a:prstGeom prst="rect">
            <a:avLst/>
          </a:prstGeom>
          <a:noFill/>
          <a:ln>
            <a:noFill/>
          </a:ln>
        </p:spPr>
      </p:pic>
      <p:pic>
        <p:nvPicPr>
          <p:cNvPr id="121" name="Google Shape;121;p13"/>
          <p:cNvPicPr preferRelativeResize="0"/>
          <p:nvPr/>
        </p:nvPicPr>
        <p:blipFill>
          <a:blip r:embed="rId4">
            <a:alphaModFix/>
          </a:blip>
          <a:stretch>
            <a:fillRect/>
          </a:stretch>
        </p:blipFill>
        <p:spPr>
          <a:xfrm rot="10800000" flipH="1">
            <a:off x="-68548" y="3337600"/>
            <a:ext cx="1784924" cy="1856850"/>
          </a:xfrm>
          <a:prstGeom prst="rect">
            <a:avLst/>
          </a:prstGeom>
          <a:noFill/>
          <a:ln>
            <a:noFill/>
          </a:ln>
        </p:spPr>
      </p:pic>
      <p:pic>
        <p:nvPicPr>
          <p:cNvPr id="122" name="Google Shape;122;p13"/>
          <p:cNvPicPr preferRelativeResize="0"/>
          <p:nvPr/>
        </p:nvPicPr>
        <p:blipFill>
          <a:blip r:embed="rId5">
            <a:alphaModFix/>
          </a:blip>
          <a:stretch>
            <a:fillRect/>
          </a:stretch>
        </p:blipFill>
        <p:spPr>
          <a:xfrm>
            <a:off x="7463996" y="504275"/>
            <a:ext cx="1145334" cy="1145400"/>
          </a:xfrm>
          <a:prstGeom prst="rect">
            <a:avLst/>
          </a:prstGeom>
          <a:noFill/>
          <a:ln>
            <a:noFill/>
          </a:ln>
        </p:spPr>
      </p:pic>
      <p:cxnSp>
        <p:nvCxnSpPr>
          <p:cNvPr id="123" name="Google Shape;123;p13"/>
          <p:cNvCxnSpPr/>
          <p:nvPr/>
        </p:nvCxnSpPr>
        <p:spPr>
          <a:xfrm>
            <a:off x="720000" y="1076975"/>
            <a:ext cx="6744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2E295A"/>
            </a:gs>
            <a:gs pos="100000">
              <a:schemeClr val="dk1"/>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1pPr>
            <a:lvl2pPr lvl="1">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2pPr>
            <a:lvl3pPr lvl="2">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3pPr>
            <a:lvl4pPr lvl="3">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4pPr>
            <a:lvl5pPr lvl="4">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5pPr>
            <a:lvl6pPr lvl="5">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6pPr>
            <a:lvl7pPr lvl="6">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7pPr>
            <a:lvl8pPr lvl="7">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8pPr>
            <a:lvl9pPr lvl="8">
              <a:spcBef>
                <a:spcPts val="0"/>
              </a:spcBef>
              <a:spcAft>
                <a:spcPts val="0"/>
              </a:spcAft>
              <a:buClr>
                <a:schemeClr val="lt1"/>
              </a:buClr>
              <a:buSzPts val="3000"/>
              <a:buFont typeface="Poppins ExtraBold"/>
              <a:buNone/>
              <a:defRPr sz="3000">
                <a:solidFill>
                  <a:schemeClr val="lt1"/>
                </a:solidFill>
                <a:latin typeface="Poppins ExtraBold"/>
                <a:ea typeface="Poppins ExtraBold"/>
                <a:cs typeface="Poppins ExtraBold"/>
                <a:sym typeface="Poppi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1pPr>
            <a:lvl2pPr marL="914400" lvl="1"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2pPr>
            <a:lvl3pPr marL="1371600" lvl="2"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3pPr>
            <a:lvl4pPr marL="1828800" lvl="3"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4pPr>
            <a:lvl5pPr marL="2286000" lvl="4"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5pPr>
            <a:lvl6pPr marL="2743200" lvl="5"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6pPr>
            <a:lvl7pPr marL="3200400" lvl="6"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7pPr>
            <a:lvl8pPr marL="3657600" lvl="7"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8pPr>
            <a:lvl9pPr marL="4114800" lvl="8" indent="-330200">
              <a:lnSpc>
                <a:spcPct val="100000"/>
              </a:lnSpc>
              <a:spcBef>
                <a:spcPts val="0"/>
              </a:spcBef>
              <a:spcAft>
                <a:spcPts val="0"/>
              </a:spcAft>
              <a:buClr>
                <a:schemeClr val="lt1"/>
              </a:buClr>
              <a:buSzPts val="1600"/>
              <a:buFont typeface="Baloo Thambi 2"/>
              <a:buChar char="■"/>
              <a:defRPr sz="1600">
                <a:solidFill>
                  <a:schemeClr val="lt1"/>
                </a:solidFill>
                <a:latin typeface="Baloo Thambi 2"/>
                <a:ea typeface="Baloo Thambi 2"/>
                <a:cs typeface="Baloo Thambi 2"/>
                <a:sym typeface="Baloo Thambi 2"/>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 id="2147483659" r:id="rId9"/>
    <p:sldLayoutId id="2147483666" r:id="rId10"/>
    <p:sldLayoutId id="2147483668" r:id="rId11"/>
    <p:sldLayoutId id="214748366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ctrTitle"/>
          </p:nvPr>
        </p:nvSpPr>
        <p:spPr>
          <a:xfrm>
            <a:off x="1375757" y="1303325"/>
            <a:ext cx="63924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HONEYPOT BASED CYBERSECURITY DECEPTION</a:t>
            </a:r>
            <a:endParaRPr dirty="0">
              <a:latin typeface="Poppins Thin"/>
              <a:ea typeface="Poppins Thin"/>
              <a:cs typeface="Poppins Thin"/>
              <a:sym typeface="Poppins Thin"/>
            </a:endParaRPr>
          </a:p>
        </p:txBody>
      </p:sp>
      <p:sp>
        <p:nvSpPr>
          <p:cNvPr id="267" name="Google Shape;267;p26"/>
          <p:cNvSpPr txBox="1">
            <a:spLocks noGrp="1"/>
          </p:cNvSpPr>
          <p:nvPr>
            <p:ph type="subTitle" idx="1"/>
          </p:nvPr>
        </p:nvSpPr>
        <p:spPr>
          <a:xfrm>
            <a:off x="2751600" y="3441376"/>
            <a:ext cx="6392400" cy="447300"/>
          </a:xfrm>
          <a:prstGeom prst="rect">
            <a:avLst/>
          </a:prstGeom>
        </p:spPr>
        <p:txBody>
          <a:bodyPr spcFirstLastPara="1" wrap="square" lIns="91425" tIns="91425" rIns="91425" bIns="91425" anchor="t" anchorCtr="0">
            <a:noAutofit/>
          </a:bodyPr>
          <a:lstStyle/>
          <a:p>
            <a:pPr algn="l">
              <a:lnSpc>
                <a:spcPts val="2599"/>
              </a:lnSpc>
            </a:pPr>
            <a:r>
              <a:rPr lang="en-US" sz="1600">
                <a:solidFill>
                  <a:schemeClr val="bg2"/>
                </a:solidFill>
                <a:latin typeface="Montserrat Classic"/>
                <a:ea typeface="Montserrat Classic"/>
                <a:cs typeface="Montserrat Classic"/>
                <a:sym typeface="Montserrat Classic"/>
              </a:rPr>
              <a:t>Mamdouh </a:t>
            </a:r>
            <a:r>
              <a:rPr lang="en-US" sz="1600" dirty="0">
                <a:solidFill>
                  <a:schemeClr val="bg2"/>
                </a:solidFill>
                <a:latin typeface="Montserrat Classic"/>
                <a:ea typeface="Montserrat Classic"/>
                <a:cs typeface="Montserrat Classic"/>
                <a:sym typeface="Montserrat Classic"/>
              </a:rPr>
              <a:t>, </a:t>
            </a:r>
            <a:r>
              <a:rPr lang="en-US" sz="1600">
                <a:solidFill>
                  <a:schemeClr val="bg2"/>
                </a:solidFill>
                <a:latin typeface="Montserrat Classic"/>
                <a:ea typeface="Montserrat Classic"/>
                <a:cs typeface="Montserrat Classic"/>
                <a:sym typeface="Montserrat Classic"/>
              </a:rPr>
              <a:t>Mohammed , </a:t>
            </a:r>
            <a:r>
              <a:rPr lang="en-US" sz="1600" dirty="0">
                <a:solidFill>
                  <a:schemeClr val="bg2"/>
                </a:solidFill>
                <a:latin typeface="Montserrat Classic"/>
                <a:ea typeface="Montserrat Classic"/>
                <a:cs typeface="Montserrat Classic"/>
                <a:sym typeface="Montserrat Classic"/>
              </a:rPr>
              <a:t>Majid </a:t>
            </a:r>
          </a:p>
        </p:txBody>
      </p:sp>
      <p:cxnSp>
        <p:nvCxnSpPr>
          <p:cNvPr id="268" name="Google Shape;268;p26"/>
          <p:cNvCxnSpPr/>
          <p:nvPr/>
        </p:nvCxnSpPr>
        <p:spPr>
          <a:xfrm>
            <a:off x="2140825" y="2484175"/>
            <a:ext cx="49014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02A7CBA4-47A1-FDEB-4F61-180A90A98653}"/>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7D301462-A2AA-CE64-07A6-E20E2538684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THREAT MODEL AND DESIRABLE FEATURES</a:t>
            </a:r>
            <a:endParaRPr sz="2800" dirty="0"/>
          </a:p>
        </p:txBody>
      </p:sp>
      <p:sp>
        <p:nvSpPr>
          <p:cNvPr id="337" name="Google Shape;337;p31">
            <a:extLst>
              <a:ext uri="{FF2B5EF4-FFF2-40B4-BE49-F238E27FC236}">
                <a16:creationId xmlns:a16="http://schemas.microsoft.com/office/drawing/2014/main" id="{6CCBAF8A-7FAB-7D9B-3F58-89A33A2A13A6}"/>
              </a:ext>
            </a:extLst>
          </p:cNvPr>
          <p:cNvSpPr txBox="1">
            <a:spLocks noGrp="1"/>
          </p:cNvSpPr>
          <p:nvPr>
            <p:ph type="body" idx="1"/>
          </p:nvPr>
        </p:nvSpPr>
        <p:spPr>
          <a:xfrm>
            <a:off x="720000" y="1232116"/>
            <a:ext cx="7064432" cy="3466359"/>
          </a:xfrm>
          <a:prstGeom prst="rect">
            <a:avLst/>
          </a:prstGeom>
        </p:spPr>
        <p:txBody>
          <a:bodyPr spcFirstLastPara="1" wrap="square" lIns="91425" tIns="91425" rIns="91425" bIns="91425" anchor="t" anchorCtr="0">
            <a:noAutofit/>
          </a:bodyPr>
          <a:lstStyle/>
          <a:p>
            <a:pPr>
              <a:lnSpc>
                <a:spcPct val="150000"/>
              </a:lnSpc>
            </a:pPr>
            <a:r>
              <a:rPr lang="en-GB" dirty="0"/>
              <a:t>Threat Model:</a:t>
            </a:r>
          </a:p>
          <a:p>
            <a:pPr lvl="1">
              <a:lnSpc>
                <a:spcPct val="150000"/>
              </a:lnSpc>
            </a:pPr>
            <a:r>
              <a:rPr lang="en-GB" dirty="0"/>
              <a:t>Malicious IoT botnets using weak credentials to exploit SSH/Telnet services.</a:t>
            </a:r>
          </a:p>
          <a:p>
            <a:pPr lvl="1">
              <a:lnSpc>
                <a:spcPct val="150000"/>
              </a:lnSpc>
            </a:pPr>
            <a:r>
              <a:rPr lang="en-GB" dirty="0"/>
              <a:t>Attackers targeting vulnerable IoT devices for large-scale DDoS attacks.</a:t>
            </a:r>
          </a:p>
          <a:p>
            <a:pPr>
              <a:lnSpc>
                <a:spcPct val="150000"/>
              </a:lnSpc>
            </a:pPr>
            <a:r>
              <a:rPr lang="en-GB" dirty="0"/>
              <a:t>Desirable Features:</a:t>
            </a:r>
          </a:p>
          <a:p>
            <a:pPr lvl="1">
              <a:lnSpc>
                <a:spcPct val="150000"/>
              </a:lnSpc>
            </a:pPr>
            <a:r>
              <a:rPr lang="en-GB" dirty="0"/>
              <a:t>Real-time attack detection.</a:t>
            </a:r>
          </a:p>
          <a:p>
            <a:pPr lvl="1">
              <a:lnSpc>
                <a:spcPct val="150000"/>
              </a:lnSpc>
            </a:pPr>
            <a:r>
              <a:rPr lang="en-GB" dirty="0"/>
              <a:t>Low false-positive rate.</a:t>
            </a:r>
          </a:p>
          <a:p>
            <a:pPr lvl="1">
              <a:lnSpc>
                <a:spcPct val="150000"/>
              </a:lnSpc>
            </a:pPr>
            <a:r>
              <a:rPr lang="en-GB" dirty="0"/>
              <a:t>Efficient resource usage for large-scale deployments.</a:t>
            </a:r>
          </a:p>
        </p:txBody>
      </p:sp>
    </p:spTree>
    <p:extLst>
      <p:ext uri="{BB962C8B-B14F-4D97-AF65-F5344CB8AC3E}">
        <p14:creationId xmlns:p14="http://schemas.microsoft.com/office/powerpoint/2010/main" val="384511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36536461-0690-5AA0-E5F5-C45ED5F4F55E}"/>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825A453F-C736-FFDF-3F08-46B58ED2A4D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METHODOLOGY AND RATIONALE</a:t>
            </a:r>
            <a:endParaRPr sz="2800" dirty="0"/>
          </a:p>
        </p:txBody>
      </p:sp>
      <p:sp>
        <p:nvSpPr>
          <p:cNvPr id="337" name="Google Shape;337;p31">
            <a:extLst>
              <a:ext uri="{FF2B5EF4-FFF2-40B4-BE49-F238E27FC236}">
                <a16:creationId xmlns:a16="http://schemas.microsoft.com/office/drawing/2014/main" id="{16DA26F3-339E-1FAC-2F5A-B8C004F885FE}"/>
              </a:ext>
            </a:extLst>
          </p:cNvPr>
          <p:cNvSpPr txBox="1">
            <a:spLocks noGrp="1"/>
          </p:cNvSpPr>
          <p:nvPr>
            <p:ph type="body" idx="1"/>
          </p:nvPr>
        </p:nvSpPr>
        <p:spPr>
          <a:xfrm>
            <a:off x="611512" y="1177872"/>
            <a:ext cx="6455715" cy="3520603"/>
          </a:xfrm>
          <a:prstGeom prst="rect">
            <a:avLst/>
          </a:prstGeom>
        </p:spPr>
        <p:txBody>
          <a:bodyPr spcFirstLastPara="1" wrap="square" lIns="91425" tIns="91425" rIns="91425" bIns="91425" anchor="t" anchorCtr="0">
            <a:noAutofit/>
          </a:bodyPr>
          <a:lstStyle/>
          <a:p>
            <a:pPr>
              <a:lnSpc>
                <a:spcPct val="150000"/>
              </a:lnSpc>
            </a:pPr>
            <a:r>
              <a:rPr lang="en-GB" dirty="0"/>
              <a:t>Why this Methodology?</a:t>
            </a:r>
          </a:p>
          <a:p>
            <a:pPr lvl="1">
              <a:lnSpc>
                <a:spcPct val="150000"/>
              </a:lnSpc>
            </a:pPr>
            <a:r>
              <a:rPr lang="en-GB" dirty="0"/>
              <a:t>Cowrie provides realistic attack scenarios and captures valuable attack data.</a:t>
            </a:r>
          </a:p>
          <a:p>
            <a:pPr lvl="1">
              <a:lnSpc>
                <a:spcPct val="150000"/>
              </a:lnSpc>
            </a:pPr>
            <a:r>
              <a:rPr lang="en-GB" dirty="0"/>
              <a:t>Suricata logs all malicious activities performed in real time</a:t>
            </a:r>
          </a:p>
          <a:p>
            <a:pPr lvl="1">
              <a:lnSpc>
                <a:spcPct val="150000"/>
              </a:lnSpc>
            </a:pPr>
            <a:r>
              <a:rPr lang="en-GB" dirty="0"/>
              <a:t>The ELK Stack offers powerful log analysis tools to visualize and understand attack patterns.</a:t>
            </a:r>
          </a:p>
          <a:p>
            <a:pPr>
              <a:lnSpc>
                <a:spcPct val="150000"/>
              </a:lnSpc>
            </a:pPr>
            <a:r>
              <a:rPr lang="en-GB" dirty="0"/>
              <a:t>Success Metrics:</a:t>
            </a:r>
          </a:p>
          <a:p>
            <a:pPr lvl="1">
              <a:lnSpc>
                <a:spcPct val="150000"/>
              </a:lnSpc>
            </a:pPr>
            <a:r>
              <a:rPr lang="en-GB" dirty="0"/>
              <a:t>Detection accuracy of botnet activity.</a:t>
            </a:r>
          </a:p>
          <a:p>
            <a:pPr lvl="1">
              <a:lnSpc>
                <a:spcPct val="150000"/>
              </a:lnSpc>
            </a:pPr>
            <a:r>
              <a:rPr lang="en-GB" dirty="0"/>
              <a:t>Log visualization effectiveness.</a:t>
            </a:r>
          </a:p>
          <a:p>
            <a:pPr lvl="1">
              <a:lnSpc>
                <a:spcPct val="150000"/>
              </a:lnSpc>
            </a:pPr>
            <a:r>
              <a:rPr lang="en-GB" dirty="0"/>
              <a:t>Resource consumption and optimization.</a:t>
            </a:r>
          </a:p>
        </p:txBody>
      </p:sp>
    </p:spTree>
    <p:extLst>
      <p:ext uri="{BB962C8B-B14F-4D97-AF65-F5344CB8AC3E}">
        <p14:creationId xmlns:p14="http://schemas.microsoft.com/office/powerpoint/2010/main" val="410016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643EEB29-3368-3067-3C0D-6289807DF81B}"/>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2E58EAA0-6BA7-B341-100C-ED0EB1082AFD}"/>
              </a:ext>
            </a:extLst>
          </p:cNvPr>
          <p:cNvSpPr txBox="1">
            <a:spLocks noGrp="1"/>
          </p:cNvSpPr>
          <p:nvPr>
            <p:ph type="title"/>
          </p:nvPr>
        </p:nvSpPr>
        <p:spPr>
          <a:xfrm>
            <a:off x="720000" y="40535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IMPLEMENTATION DETAILS</a:t>
            </a:r>
            <a:endParaRPr sz="2800" dirty="0"/>
          </a:p>
        </p:txBody>
      </p:sp>
      <p:sp>
        <p:nvSpPr>
          <p:cNvPr id="337" name="Google Shape;337;p31">
            <a:extLst>
              <a:ext uri="{FF2B5EF4-FFF2-40B4-BE49-F238E27FC236}">
                <a16:creationId xmlns:a16="http://schemas.microsoft.com/office/drawing/2014/main" id="{708FDE92-8B2B-7A98-DF16-09501EE1ED9E}"/>
              </a:ext>
            </a:extLst>
          </p:cNvPr>
          <p:cNvSpPr txBox="1">
            <a:spLocks noGrp="1"/>
          </p:cNvSpPr>
          <p:nvPr>
            <p:ph type="body" idx="1"/>
          </p:nvPr>
        </p:nvSpPr>
        <p:spPr>
          <a:xfrm>
            <a:off x="619262" y="1047797"/>
            <a:ext cx="7804738" cy="4165445"/>
          </a:xfrm>
          <a:prstGeom prst="rect">
            <a:avLst/>
          </a:prstGeom>
        </p:spPr>
        <p:txBody>
          <a:bodyPr spcFirstLastPara="1" wrap="square" lIns="91425" tIns="91425" rIns="91425" bIns="91425" anchor="t" anchorCtr="0">
            <a:noAutofit/>
          </a:bodyPr>
          <a:lstStyle/>
          <a:p>
            <a:pPr>
              <a:lnSpc>
                <a:spcPct val="150000"/>
              </a:lnSpc>
            </a:pPr>
            <a:r>
              <a:rPr lang="en-GB" sz="1400" dirty="0"/>
              <a:t>What was Implemented:</a:t>
            </a:r>
          </a:p>
          <a:p>
            <a:pPr lvl="1">
              <a:lnSpc>
                <a:spcPct val="150000"/>
              </a:lnSpc>
            </a:pPr>
            <a:r>
              <a:rPr lang="en-GB" sz="1400" dirty="0"/>
              <a:t>Set up a Cowrie Honeypot, Suricata, Mirai Botnet, and ELK Stack.</a:t>
            </a:r>
          </a:p>
          <a:p>
            <a:pPr lvl="1">
              <a:lnSpc>
                <a:spcPct val="150000"/>
              </a:lnSpc>
            </a:pPr>
            <a:r>
              <a:rPr lang="en-GB" sz="1400" dirty="0"/>
              <a:t>Captured and </a:t>
            </a:r>
            <a:r>
              <a:rPr lang="en-GB" sz="1400" dirty="0" err="1"/>
              <a:t>analyzed</a:t>
            </a:r>
            <a:r>
              <a:rPr lang="en-GB" sz="1400" dirty="0"/>
              <a:t> botnet attack data.</a:t>
            </a:r>
          </a:p>
          <a:p>
            <a:pPr>
              <a:lnSpc>
                <a:spcPct val="150000"/>
              </a:lnSpc>
            </a:pPr>
            <a:r>
              <a:rPr lang="en-GB" sz="1400" dirty="0"/>
              <a:t>How it was done:</a:t>
            </a:r>
          </a:p>
          <a:p>
            <a:pPr lvl="1">
              <a:lnSpc>
                <a:spcPct val="150000"/>
              </a:lnSpc>
            </a:pPr>
            <a:r>
              <a:rPr lang="en-GB" sz="1400" dirty="0"/>
              <a:t>Configured Cowrie to mimic SSH/Telnet services.</a:t>
            </a:r>
          </a:p>
          <a:p>
            <a:pPr lvl="1">
              <a:lnSpc>
                <a:spcPct val="150000"/>
              </a:lnSpc>
            </a:pPr>
            <a:r>
              <a:rPr lang="en-GB" sz="1400" dirty="0"/>
              <a:t>Configured Suricata to Detect malicious traffic </a:t>
            </a:r>
          </a:p>
          <a:p>
            <a:pPr lvl="1">
              <a:lnSpc>
                <a:spcPct val="150000"/>
              </a:lnSpc>
            </a:pPr>
            <a:r>
              <a:rPr lang="en-GB" sz="1400" dirty="0"/>
              <a:t>Launched Mirai Botnet to simulate real-world IoT attacks.</a:t>
            </a:r>
          </a:p>
          <a:p>
            <a:pPr lvl="1">
              <a:lnSpc>
                <a:spcPct val="150000"/>
              </a:lnSpc>
            </a:pPr>
            <a:r>
              <a:rPr lang="en-GB" sz="1400" dirty="0" err="1"/>
              <a:t>Analyzed</a:t>
            </a:r>
            <a:r>
              <a:rPr lang="en-GB" sz="1400" dirty="0"/>
              <a:t> logs in ELK Stack to identify attack patterns.</a:t>
            </a:r>
          </a:p>
          <a:p>
            <a:pPr>
              <a:lnSpc>
                <a:spcPct val="150000"/>
              </a:lnSpc>
            </a:pPr>
            <a:r>
              <a:rPr lang="en-GB" sz="1400" dirty="0"/>
              <a:t>Where it was done:</a:t>
            </a:r>
          </a:p>
          <a:p>
            <a:pPr lvl="1">
              <a:lnSpc>
                <a:spcPct val="150000"/>
              </a:lnSpc>
            </a:pPr>
            <a:r>
              <a:rPr lang="en-GB" sz="1400" dirty="0"/>
              <a:t>Ubuntu VMs: Used isolated virtual environments for safe botnet simulation and honeypot deployment.</a:t>
            </a:r>
          </a:p>
          <a:p>
            <a:pPr lvl="1">
              <a:lnSpc>
                <a:spcPct val="150000"/>
              </a:lnSpc>
            </a:pPr>
            <a:r>
              <a:rPr lang="en-GB" sz="1400" dirty="0"/>
              <a:t>ELK Stack and </a:t>
            </a:r>
            <a:r>
              <a:rPr lang="en-GB" sz="1400" dirty="0" err="1"/>
              <a:t>Filebeat</a:t>
            </a:r>
            <a:r>
              <a:rPr lang="en-GB" sz="1400" dirty="0"/>
              <a:t> installed locally on the VM for real-time log analysis.</a:t>
            </a:r>
          </a:p>
        </p:txBody>
      </p:sp>
    </p:spTree>
    <p:extLst>
      <p:ext uri="{BB962C8B-B14F-4D97-AF65-F5344CB8AC3E}">
        <p14:creationId xmlns:p14="http://schemas.microsoft.com/office/powerpoint/2010/main" val="170484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7924109A-B896-F24E-888B-131DB29D2D21}"/>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E5AA12F3-72C7-8100-2A55-2D503E201890}"/>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Pfsense Setup</a:t>
            </a:r>
            <a:endParaRPr sz="2800" dirty="0"/>
          </a:p>
        </p:txBody>
      </p:sp>
      <p:pic>
        <p:nvPicPr>
          <p:cNvPr id="3" name="Picture 2">
            <a:extLst>
              <a:ext uri="{FF2B5EF4-FFF2-40B4-BE49-F238E27FC236}">
                <a16:creationId xmlns:a16="http://schemas.microsoft.com/office/drawing/2014/main" id="{66670163-3E15-970E-399F-5B423D5E8D87}"/>
              </a:ext>
            </a:extLst>
          </p:cNvPr>
          <p:cNvPicPr>
            <a:picLocks noChangeAspect="1"/>
          </p:cNvPicPr>
          <p:nvPr/>
        </p:nvPicPr>
        <p:blipFill>
          <a:blip r:embed="rId3"/>
          <a:stretch>
            <a:fillRect/>
          </a:stretch>
        </p:blipFill>
        <p:spPr>
          <a:xfrm>
            <a:off x="5093546" y="1610328"/>
            <a:ext cx="3918847" cy="2639091"/>
          </a:xfrm>
          <a:prstGeom prst="rect">
            <a:avLst/>
          </a:prstGeom>
        </p:spPr>
      </p:pic>
      <p:pic>
        <p:nvPicPr>
          <p:cNvPr id="6" name="Picture 5">
            <a:extLst>
              <a:ext uri="{FF2B5EF4-FFF2-40B4-BE49-F238E27FC236}">
                <a16:creationId xmlns:a16="http://schemas.microsoft.com/office/drawing/2014/main" id="{E9C56186-0721-1B26-B893-81874A39610C}"/>
              </a:ext>
            </a:extLst>
          </p:cNvPr>
          <p:cNvPicPr>
            <a:picLocks noChangeAspect="1"/>
          </p:cNvPicPr>
          <p:nvPr/>
        </p:nvPicPr>
        <p:blipFill>
          <a:blip r:embed="rId4"/>
          <a:stretch>
            <a:fillRect/>
          </a:stretch>
        </p:blipFill>
        <p:spPr>
          <a:xfrm>
            <a:off x="618588" y="1610327"/>
            <a:ext cx="4204026" cy="2639091"/>
          </a:xfrm>
          <a:prstGeom prst="rect">
            <a:avLst/>
          </a:prstGeom>
        </p:spPr>
      </p:pic>
    </p:spTree>
    <p:extLst>
      <p:ext uri="{BB962C8B-B14F-4D97-AF65-F5344CB8AC3E}">
        <p14:creationId xmlns:p14="http://schemas.microsoft.com/office/powerpoint/2010/main" val="863700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BA14DFE0-02EB-5AA3-AA70-AE3A7EB9F539}"/>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0E6ED33C-61DA-094C-C9A1-35CAC51D9A36}"/>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ELK, MIRAI Installation</a:t>
            </a:r>
            <a:endParaRPr sz="2800" dirty="0"/>
          </a:p>
        </p:txBody>
      </p:sp>
      <p:pic>
        <p:nvPicPr>
          <p:cNvPr id="5" name="Picture 4">
            <a:extLst>
              <a:ext uri="{FF2B5EF4-FFF2-40B4-BE49-F238E27FC236}">
                <a16:creationId xmlns:a16="http://schemas.microsoft.com/office/drawing/2014/main" id="{8952AD2C-7B08-FAC4-7391-028ED670DF8E}"/>
              </a:ext>
            </a:extLst>
          </p:cNvPr>
          <p:cNvPicPr>
            <a:picLocks noChangeAspect="1"/>
          </p:cNvPicPr>
          <p:nvPr/>
        </p:nvPicPr>
        <p:blipFill>
          <a:blip r:embed="rId3"/>
          <a:stretch>
            <a:fillRect/>
          </a:stretch>
        </p:blipFill>
        <p:spPr>
          <a:xfrm>
            <a:off x="370442" y="1449492"/>
            <a:ext cx="3720651" cy="2604403"/>
          </a:xfrm>
          <a:prstGeom prst="rect">
            <a:avLst/>
          </a:prstGeom>
        </p:spPr>
      </p:pic>
      <p:pic>
        <p:nvPicPr>
          <p:cNvPr id="8" name="Picture 7">
            <a:extLst>
              <a:ext uri="{FF2B5EF4-FFF2-40B4-BE49-F238E27FC236}">
                <a16:creationId xmlns:a16="http://schemas.microsoft.com/office/drawing/2014/main" id="{7AC30EEA-EC71-DD74-2DBB-AA9411369997}"/>
              </a:ext>
            </a:extLst>
          </p:cNvPr>
          <p:cNvPicPr>
            <a:picLocks noChangeAspect="1"/>
          </p:cNvPicPr>
          <p:nvPr/>
        </p:nvPicPr>
        <p:blipFill>
          <a:blip r:embed="rId4"/>
          <a:stretch>
            <a:fillRect/>
          </a:stretch>
        </p:blipFill>
        <p:spPr>
          <a:xfrm>
            <a:off x="4253653" y="1386917"/>
            <a:ext cx="3720651" cy="2729552"/>
          </a:xfrm>
          <a:prstGeom prst="rect">
            <a:avLst/>
          </a:prstGeom>
        </p:spPr>
      </p:pic>
    </p:spTree>
    <p:extLst>
      <p:ext uri="{BB962C8B-B14F-4D97-AF65-F5344CB8AC3E}">
        <p14:creationId xmlns:p14="http://schemas.microsoft.com/office/powerpoint/2010/main" val="577180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24F0D903-6CC1-4DFD-B70B-C0B1C73AA056}"/>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770291D5-14D6-9666-4BD4-3AE66D83B373}"/>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ELK Installation</a:t>
            </a:r>
            <a:endParaRPr sz="2800" dirty="0"/>
          </a:p>
        </p:txBody>
      </p:sp>
      <p:pic>
        <p:nvPicPr>
          <p:cNvPr id="2" name="Picture 1">
            <a:extLst>
              <a:ext uri="{FF2B5EF4-FFF2-40B4-BE49-F238E27FC236}">
                <a16:creationId xmlns:a16="http://schemas.microsoft.com/office/drawing/2014/main" id="{768D63EA-46FC-7343-5944-105A8AEB6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34" y="1680648"/>
            <a:ext cx="4236719" cy="2824479"/>
          </a:xfrm>
          <a:prstGeom prst="rect">
            <a:avLst/>
          </a:prstGeom>
        </p:spPr>
      </p:pic>
      <p:pic>
        <p:nvPicPr>
          <p:cNvPr id="3" name="Picture 2">
            <a:extLst>
              <a:ext uri="{FF2B5EF4-FFF2-40B4-BE49-F238E27FC236}">
                <a16:creationId xmlns:a16="http://schemas.microsoft.com/office/drawing/2014/main" id="{B4FE84B9-82E7-528B-BAE8-AE88C82EE6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7280" y="1680648"/>
            <a:ext cx="4236720" cy="2824479"/>
          </a:xfrm>
          <a:prstGeom prst="rect">
            <a:avLst/>
          </a:prstGeom>
        </p:spPr>
      </p:pic>
    </p:spTree>
    <p:extLst>
      <p:ext uri="{BB962C8B-B14F-4D97-AF65-F5344CB8AC3E}">
        <p14:creationId xmlns:p14="http://schemas.microsoft.com/office/powerpoint/2010/main" val="817764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F32EA943-B0EB-54C8-DFE4-AE201A249D3F}"/>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FEAE8287-BD0C-DA16-A9A7-AF4599F94943}"/>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KIBANA ALERTS </a:t>
            </a:r>
            <a:endParaRPr sz="2800" dirty="0"/>
          </a:p>
        </p:txBody>
      </p:sp>
      <p:pic>
        <p:nvPicPr>
          <p:cNvPr id="6" name="Picture 5">
            <a:extLst>
              <a:ext uri="{FF2B5EF4-FFF2-40B4-BE49-F238E27FC236}">
                <a16:creationId xmlns:a16="http://schemas.microsoft.com/office/drawing/2014/main" id="{BC26B35D-C36A-F49E-73FB-58DCD21A0472}"/>
              </a:ext>
            </a:extLst>
          </p:cNvPr>
          <p:cNvPicPr>
            <a:picLocks noChangeAspect="1"/>
          </p:cNvPicPr>
          <p:nvPr/>
        </p:nvPicPr>
        <p:blipFill>
          <a:blip r:embed="rId3"/>
          <a:stretch>
            <a:fillRect/>
          </a:stretch>
        </p:blipFill>
        <p:spPr>
          <a:xfrm>
            <a:off x="4507811" y="1399359"/>
            <a:ext cx="4589727" cy="3521036"/>
          </a:xfrm>
          <a:prstGeom prst="rect">
            <a:avLst/>
          </a:prstGeom>
        </p:spPr>
      </p:pic>
      <p:pic>
        <p:nvPicPr>
          <p:cNvPr id="9" name="Picture 8">
            <a:extLst>
              <a:ext uri="{FF2B5EF4-FFF2-40B4-BE49-F238E27FC236}">
                <a16:creationId xmlns:a16="http://schemas.microsoft.com/office/drawing/2014/main" id="{E75E9B86-DEA1-524B-82AD-6012B4AF76E9}"/>
              </a:ext>
            </a:extLst>
          </p:cNvPr>
          <p:cNvPicPr>
            <a:picLocks noChangeAspect="1"/>
          </p:cNvPicPr>
          <p:nvPr/>
        </p:nvPicPr>
        <p:blipFill>
          <a:blip r:embed="rId4"/>
          <a:stretch>
            <a:fillRect/>
          </a:stretch>
        </p:blipFill>
        <p:spPr>
          <a:xfrm>
            <a:off x="46462" y="1399359"/>
            <a:ext cx="4362806" cy="3521036"/>
          </a:xfrm>
          <a:prstGeom prst="rect">
            <a:avLst/>
          </a:prstGeom>
        </p:spPr>
      </p:pic>
    </p:spTree>
    <p:extLst>
      <p:ext uri="{BB962C8B-B14F-4D97-AF65-F5344CB8AC3E}">
        <p14:creationId xmlns:p14="http://schemas.microsoft.com/office/powerpoint/2010/main" val="969683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265536F5-2DBE-3335-30F6-11B5D82AFEF3}"/>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E2B8BB2B-A7F3-917F-31D9-99FB4D43E45D}"/>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KIBANA ALERTS </a:t>
            </a:r>
            <a:endParaRPr sz="2800" dirty="0"/>
          </a:p>
        </p:txBody>
      </p:sp>
      <p:pic>
        <p:nvPicPr>
          <p:cNvPr id="3" name="Picture 2">
            <a:extLst>
              <a:ext uri="{FF2B5EF4-FFF2-40B4-BE49-F238E27FC236}">
                <a16:creationId xmlns:a16="http://schemas.microsoft.com/office/drawing/2014/main" id="{D0309178-AD5B-563E-A9B1-B361D43977B4}"/>
              </a:ext>
            </a:extLst>
          </p:cNvPr>
          <p:cNvPicPr>
            <a:picLocks noChangeAspect="1"/>
          </p:cNvPicPr>
          <p:nvPr/>
        </p:nvPicPr>
        <p:blipFill>
          <a:blip r:embed="rId3"/>
          <a:stretch>
            <a:fillRect/>
          </a:stretch>
        </p:blipFill>
        <p:spPr>
          <a:xfrm>
            <a:off x="564642" y="1253728"/>
            <a:ext cx="3937616" cy="3666667"/>
          </a:xfrm>
          <a:prstGeom prst="rect">
            <a:avLst/>
          </a:prstGeom>
        </p:spPr>
      </p:pic>
      <p:pic>
        <p:nvPicPr>
          <p:cNvPr id="5" name="Picture 4">
            <a:extLst>
              <a:ext uri="{FF2B5EF4-FFF2-40B4-BE49-F238E27FC236}">
                <a16:creationId xmlns:a16="http://schemas.microsoft.com/office/drawing/2014/main" id="{1CF16D83-748D-F801-ED20-41D419982806}"/>
              </a:ext>
            </a:extLst>
          </p:cNvPr>
          <p:cNvPicPr>
            <a:picLocks noChangeAspect="1"/>
          </p:cNvPicPr>
          <p:nvPr/>
        </p:nvPicPr>
        <p:blipFill>
          <a:blip r:embed="rId4"/>
          <a:stretch>
            <a:fillRect/>
          </a:stretch>
        </p:blipFill>
        <p:spPr>
          <a:xfrm>
            <a:off x="4738766" y="1273107"/>
            <a:ext cx="4305876" cy="3647287"/>
          </a:xfrm>
          <a:prstGeom prst="rect">
            <a:avLst/>
          </a:prstGeom>
        </p:spPr>
      </p:pic>
    </p:spTree>
    <p:extLst>
      <p:ext uri="{BB962C8B-B14F-4D97-AF65-F5344CB8AC3E}">
        <p14:creationId xmlns:p14="http://schemas.microsoft.com/office/powerpoint/2010/main" val="2016051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16853512-A2D8-AB4A-4D1A-DBBD5F5FB56B}"/>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D993811C-67D3-C0EA-C4E6-3D23B812E92C}"/>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000" dirty="0"/>
              <a:t>RESULTS –  KIBANA ALERTS (Detecting Downloaded Files)</a:t>
            </a:r>
            <a:endParaRPr sz="2000" dirty="0"/>
          </a:p>
        </p:txBody>
      </p:sp>
      <p:pic>
        <p:nvPicPr>
          <p:cNvPr id="3" name="Picture 2">
            <a:extLst>
              <a:ext uri="{FF2B5EF4-FFF2-40B4-BE49-F238E27FC236}">
                <a16:creationId xmlns:a16="http://schemas.microsoft.com/office/drawing/2014/main" id="{4C6437ED-11D5-39AC-8F0B-7FF16478314B}"/>
              </a:ext>
            </a:extLst>
          </p:cNvPr>
          <p:cNvPicPr>
            <a:picLocks noChangeAspect="1"/>
          </p:cNvPicPr>
          <p:nvPr/>
        </p:nvPicPr>
        <p:blipFill>
          <a:blip r:embed="rId3"/>
          <a:srcRect r="16970"/>
          <a:stretch/>
        </p:blipFill>
        <p:spPr>
          <a:xfrm>
            <a:off x="275211" y="1320590"/>
            <a:ext cx="3872414" cy="3637273"/>
          </a:xfrm>
          <a:prstGeom prst="rect">
            <a:avLst/>
          </a:prstGeom>
        </p:spPr>
      </p:pic>
      <p:pic>
        <p:nvPicPr>
          <p:cNvPr id="5" name="Picture 4">
            <a:extLst>
              <a:ext uri="{FF2B5EF4-FFF2-40B4-BE49-F238E27FC236}">
                <a16:creationId xmlns:a16="http://schemas.microsoft.com/office/drawing/2014/main" id="{DC1D23C3-B422-F34D-F165-3C6B040194A4}"/>
              </a:ext>
            </a:extLst>
          </p:cNvPr>
          <p:cNvPicPr>
            <a:picLocks noChangeAspect="1"/>
          </p:cNvPicPr>
          <p:nvPr/>
        </p:nvPicPr>
        <p:blipFill>
          <a:blip r:embed="rId4"/>
          <a:stretch>
            <a:fillRect/>
          </a:stretch>
        </p:blipFill>
        <p:spPr>
          <a:xfrm>
            <a:off x="4277532" y="1320590"/>
            <a:ext cx="4788976" cy="3637273"/>
          </a:xfrm>
          <a:prstGeom prst="rect">
            <a:avLst/>
          </a:prstGeom>
        </p:spPr>
      </p:pic>
    </p:spTree>
    <p:extLst>
      <p:ext uri="{BB962C8B-B14F-4D97-AF65-F5344CB8AC3E}">
        <p14:creationId xmlns:p14="http://schemas.microsoft.com/office/powerpoint/2010/main" val="126824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FF86FA90-F9E6-DBC1-9C8D-9C9D9CE4ABD6}"/>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D558B006-F056-12CF-E637-92787925CBAA}"/>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SURICATA ALERTS</a:t>
            </a:r>
            <a:endParaRPr sz="2800" dirty="0"/>
          </a:p>
        </p:txBody>
      </p:sp>
      <p:pic>
        <p:nvPicPr>
          <p:cNvPr id="7" name="Picture 6">
            <a:extLst>
              <a:ext uri="{FF2B5EF4-FFF2-40B4-BE49-F238E27FC236}">
                <a16:creationId xmlns:a16="http://schemas.microsoft.com/office/drawing/2014/main" id="{94E120EF-0473-F0A9-2091-61E82CEA6BEE}"/>
              </a:ext>
            </a:extLst>
          </p:cNvPr>
          <p:cNvPicPr>
            <a:picLocks noChangeAspect="1"/>
          </p:cNvPicPr>
          <p:nvPr/>
        </p:nvPicPr>
        <p:blipFill>
          <a:blip r:embed="rId3"/>
          <a:stretch>
            <a:fillRect/>
          </a:stretch>
        </p:blipFill>
        <p:spPr>
          <a:xfrm>
            <a:off x="653521" y="1141925"/>
            <a:ext cx="7836957" cy="3877588"/>
          </a:xfrm>
          <a:prstGeom prst="rect">
            <a:avLst/>
          </a:prstGeom>
        </p:spPr>
      </p:pic>
    </p:spTree>
    <p:extLst>
      <p:ext uri="{BB962C8B-B14F-4D97-AF65-F5344CB8AC3E}">
        <p14:creationId xmlns:p14="http://schemas.microsoft.com/office/powerpoint/2010/main" val="352192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8"/>
          <p:cNvPicPr preferRelativeResize="0"/>
          <p:nvPr/>
        </p:nvPicPr>
        <p:blipFill>
          <a:blip r:embed="rId3">
            <a:alphaModFix/>
          </a:blip>
          <a:stretch>
            <a:fillRect/>
          </a:stretch>
        </p:blipFill>
        <p:spPr>
          <a:xfrm>
            <a:off x="626034" y="1364427"/>
            <a:ext cx="853031" cy="792121"/>
          </a:xfrm>
          <a:prstGeom prst="rect">
            <a:avLst/>
          </a:prstGeom>
          <a:noFill/>
          <a:ln>
            <a:noFill/>
          </a:ln>
        </p:spPr>
      </p:pic>
      <p:pic>
        <p:nvPicPr>
          <p:cNvPr id="280" name="Google Shape;280;p28"/>
          <p:cNvPicPr preferRelativeResize="0"/>
          <p:nvPr/>
        </p:nvPicPr>
        <p:blipFill>
          <a:blip r:embed="rId3">
            <a:alphaModFix/>
          </a:blip>
          <a:stretch>
            <a:fillRect/>
          </a:stretch>
        </p:blipFill>
        <p:spPr>
          <a:xfrm>
            <a:off x="4648205" y="1279565"/>
            <a:ext cx="813445" cy="738000"/>
          </a:xfrm>
          <a:prstGeom prst="rect">
            <a:avLst/>
          </a:prstGeom>
          <a:noFill/>
          <a:ln>
            <a:noFill/>
          </a:ln>
        </p:spPr>
      </p:pic>
      <p:pic>
        <p:nvPicPr>
          <p:cNvPr id="281" name="Google Shape;281;p28"/>
          <p:cNvPicPr preferRelativeResize="0"/>
          <p:nvPr/>
        </p:nvPicPr>
        <p:blipFill>
          <a:blip r:embed="rId3">
            <a:alphaModFix/>
          </a:blip>
          <a:stretch>
            <a:fillRect/>
          </a:stretch>
        </p:blipFill>
        <p:spPr>
          <a:xfrm>
            <a:off x="612434" y="2335408"/>
            <a:ext cx="857118" cy="805658"/>
          </a:xfrm>
          <a:prstGeom prst="rect">
            <a:avLst/>
          </a:prstGeom>
          <a:noFill/>
          <a:ln>
            <a:noFill/>
          </a:ln>
        </p:spPr>
      </p:pic>
      <p:pic>
        <p:nvPicPr>
          <p:cNvPr id="282" name="Google Shape;282;p28"/>
          <p:cNvPicPr preferRelativeResize="0"/>
          <p:nvPr/>
        </p:nvPicPr>
        <p:blipFill>
          <a:blip r:embed="rId3">
            <a:alphaModFix/>
          </a:blip>
          <a:stretch>
            <a:fillRect/>
          </a:stretch>
        </p:blipFill>
        <p:spPr>
          <a:xfrm>
            <a:off x="4687754" y="2279404"/>
            <a:ext cx="813707" cy="735543"/>
          </a:xfrm>
          <a:prstGeom prst="rect">
            <a:avLst/>
          </a:prstGeom>
          <a:noFill/>
          <a:ln>
            <a:noFill/>
          </a:ln>
        </p:spPr>
      </p:pic>
      <p:sp>
        <p:nvSpPr>
          <p:cNvPr id="283" name="Google Shape;283;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Content</a:t>
            </a:r>
            <a:endParaRPr dirty="0"/>
          </a:p>
        </p:txBody>
      </p:sp>
      <p:sp>
        <p:nvSpPr>
          <p:cNvPr id="284" name="Google Shape;284;p28"/>
          <p:cNvSpPr txBox="1">
            <a:spLocks noGrp="1"/>
          </p:cNvSpPr>
          <p:nvPr>
            <p:ph type="title" idx="2"/>
          </p:nvPr>
        </p:nvSpPr>
        <p:spPr>
          <a:xfrm>
            <a:off x="702950" y="1543287"/>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01</a:t>
            </a:r>
            <a:endParaRPr dirty="0"/>
          </a:p>
        </p:txBody>
      </p:sp>
      <p:sp>
        <p:nvSpPr>
          <p:cNvPr id="286" name="Google Shape;286;p28"/>
          <p:cNvSpPr txBox="1">
            <a:spLocks noGrp="1"/>
          </p:cNvSpPr>
          <p:nvPr>
            <p:ph type="subTitle" idx="3"/>
          </p:nvPr>
        </p:nvSpPr>
        <p:spPr>
          <a:xfrm>
            <a:off x="1728084" y="1681000"/>
            <a:ext cx="2664600" cy="41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2000" dirty="0"/>
              <a:t>Introduction</a:t>
            </a:r>
            <a:endParaRPr sz="2000" dirty="0"/>
          </a:p>
        </p:txBody>
      </p:sp>
      <p:sp>
        <p:nvSpPr>
          <p:cNvPr id="287" name="Google Shape;287;p28"/>
          <p:cNvSpPr txBox="1">
            <a:spLocks noGrp="1"/>
          </p:cNvSpPr>
          <p:nvPr>
            <p:ph type="title" idx="4"/>
          </p:nvPr>
        </p:nvSpPr>
        <p:spPr>
          <a:xfrm>
            <a:off x="4861023" y="1630324"/>
            <a:ext cx="1178286" cy="53593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02</a:t>
            </a:r>
            <a:endParaRPr dirty="0"/>
          </a:p>
        </p:txBody>
      </p:sp>
      <p:sp>
        <p:nvSpPr>
          <p:cNvPr id="289" name="Google Shape;289;p28"/>
          <p:cNvSpPr txBox="1">
            <a:spLocks noGrp="1"/>
          </p:cNvSpPr>
          <p:nvPr>
            <p:ph type="subTitle" idx="6"/>
          </p:nvPr>
        </p:nvSpPr>
        <p:spPr>
          <a:xfrm>
            <a:off x="5792331" y="1757203"/>
            <a:ext cx="3042081" cy="41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2000" dirty="0"/>
              <a:t>Comparative table of related works</a:t>
            </a:r>
            <a:endParaRPr sz="2000" dirty="0"/>
          </a:p>
        </p:txBody>
      </p:sp>
      <p:sp>
        <p:nvSpPr>
          <p:cNvPr id="290" name="Google Shape;290;p28"/>
          <p:cNvSpPr txBox="1">
            <a:spLocks noGrp="1"/>
          </p:cNvSpPr>
          <p:nvPr>
            <p:ph type="title" idx="7"/>
          </p:nvPr>
        </p:nvSpPr>
        <p:spPr>
          <a:xfrm>
            <a:off x="687069" y="2606469"/>
            <a:ext cx="1347900" cy="73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03</a:t>
            </a:r>
            <a:endParaRPr dirty="0"/>
          </a:p>
        </p:txBody>
      </p:sp>
      <p:sp>
        <p:nvSpPr>
          <p:cNvPr id="292" name="Google Shape;292;p28"/>
          <p:cNvSpPr txBox="1">
            <a:spLocks noGrp="1"/>
          </p:cNvSpPr>
          <p:nvPr>
            <p:ph type="subTitle" idx="9"/>
          </p:nvPr>
        </p:nvSpPr>
        <p:spPr>
          <a:xfrm>
            <a:off x="1680527" y="2798603"/>
            <a:ext cx="2664600" cy="41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2000" dirty="0"/>
              <a:t>Technical Explanation</a:t>
            </a:r>
            <a:endParaRPr sz="2000" dirty="0"/>
          </a:p>
        </p:txBody>
      </p:sp>
      <p:sp>
        <p:nvSpPr>
          <p:cNvPr id="293" name="Google Shape;293;p28"/>
          <p:cNvSpPr txBox="1">
            <a:spLocks noGrp="1"/>
          </p:cNvSpPr>
          <p:nvPr>
            <p:ph type="title" idx="13"/>
          </p:nvPr>
        </p:nvSpPr>
        <p:spPr>
          <a:xfrm>
            <a:off x="4975593" y="2563920"/>
            <a:ext cx="1178287" cy="64483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04</a:t>
            </a:r>
            <a:endParaRPr dirty="0"/>
          </a:p>
        </p:txBody>
      </p:sp>
      <p:sp>
        <p:nvSpPr>
          <p:cNvPr id="295" name="Google Shape;295;p28"/>
          <p:cNvSpPr txBox="1">
            <a:spLocks noGrp="1"/>
          </p:cNvSpPr>
          <p:nvPr>
            <p:ph type="subTitle" idx="15"/>
          </p:nvPr>
        </p:nvSpPr>
        <p:spPr>
          <a:xfrm>
            <a:off x="5792331" y="2598248"/>
            <a:ext cx="2664600" cy="416700"/>
          </a:xfrm>
          <a:prstGeom prst="rect">
            <a:avLst/>
          </a:prstGeom>
        </p:spPr>
        <p:txBody>
          <a:bodyPr spcFirstLastPara="1" wrap="square" lIns="91425" tIns="91425" rIns="91425" bIns="91425" anchor="b" anchorCtr="0">
            <a:noAutofit/>
          </a:bodyPr>
          <a:lstStyle/>
          <a:p>
            <a:pPr marL="0" indent="0"/>
            <a:r>
              <a:rPr lang="en-US" sz="2000" dirty="0"/>
              <a:t>Threat Model and Desirable Features</a:t>
            </a:r>
            <a:endParaRPr lang="en-GB" sz="2000" dirty="0"/>
          </a:p>
        </p:txBody>
      </p:sp>
      <p:pic>
        <p:nvPicPr>
          <p:cNvPr id="10" name="Google Shape;281;p28">
            <a:extLst>
              <a:ext uri="{FF2B5EF4-FFF2-40B4-BE49-F238E27FC236}">
                <a16:creationId xmlns:a16="http://schemas.microsoft.com/office/drawing/2014/main" id="{EFA8D8BF-212E-C15E-EB68-A022FF6A2D50}"/>
              </a:ext>
            </a:extLst>
          </p:cNvPr>
          <p:cNvPicPr preferRelativeResize="0"/>
          <p:nvPr/>
        </p:nvPicPr>
        <p:blipFill>
          <a:blip r:embed="rId3">
            <a:alphaModFix/>
          </a:blip>
          <a:stretch>
            <a:fillRect/>
          </a:stretch>
        </p:blipFill>
        <p:spPr>
          <a:xfrm>
            <a:off x="4687754" y="3294960"/>
            <a:ext cx="813707" cy="789006"/>
          </a:xfrm>
          <a:prstGeom prst="rect">
            <a:avLst/>
          </a:prstGeom>
          <a:noFill/>
          <a:ln>
            <a:noFill/>
          </a:ln>
        </p:spPr>
      </p:pic>
      <p:sp>
        <p:nvSpPr>
          <p:cNvPr id="11" name="Google Shape;290;p28">
            <a:extLst>
              <a:ext uri="{FF2B5EF4-FFF2-40B4-BE49-F238E27FC236}">
                <a16:creationId xmlns:a16="http://schemas.microsoft.com/office/drawing/2014/main" id="{31B745F5-933D-467F-48C8-20CC9E846884}"/>
              </a:ext>
            </a:extLst>
          </p:cNvPr>
          <p:cNvSpPr txBox="1">
            <a:spLocks/>
          </p:cNvSpPr>
          <p:nvPr/>
        </p:nvSpPr>
        <p:spPr>
          <a:xfrm>
            <a:off x="702950" y="3420638"/>
            <a:ext cx="1306429" cy="738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dirty="0"/>
              <a:t>05</a:t>
            </a:r>
          </a:p>
        </p:txBody>
      </p:sp>
      <p:sp>
        <p:nvSpPr>
          <p:cNvPr id="12" name="Google Shape;292;p28">
            <a:extLst>
              <a:ext uri="{FF2B5EF4-FFF2-40B4-BE49-F238E27FC236}">
                <a16:creationId xmlns:a16="http://schemas.microsoft.com/office/drawing/2014/main" id="{A3F4A111-B83B-544D-3AFC-BD860949FF37}"/>
              </a:ext>
            </a:extLst>
          </p:cNvPr>
          <p:cNvSpPr txBox="1">
            <a:spLocks/>
          </p:cNvSpPr>
          <p:nvPr/>
        </p:nvSpPr>
        <p:spPr>
          <a:xfrm>
            <a:off x="1728084" y="3642053"/>
            <a:ext cx="2664600"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US" sz="2000" dirty="0"/>
              <a:t>Methodology and rationale</a:t>
            </a:r>
            <a:endParaRPr lang="en-GB" sz="2000" dirty="0"/>
          </a:p>
        </p:txBody>
      </p:sp>
      <p:pic>
        <p:nvPicPr>
          <p:cNvPr id="13" name="Google Shape;281;p28">
            <a:extLst>
              <a:ext uri="{FF2B5EF4-FFF2-40B4-BE49-F238E27FC236}">
                <a16:creationId xmlns:a16="http://schemas.microsoft.com/office/drawing/2014/main" id="{51E5E3E1-83CD-0CD5-6447-95BB20E2B260}"/>
              </a:ext>
            </a:extLst>
          </p:cNvPr>
          <p:cNvPicPr preferRelativeResize="0"/>
          <p:nvPr/>
        </p:nvPicPr>
        <p:blipFill>
          <a:blip r:embed="rId3">
            <a:alphaModFix/>
          </a:blip>
          <a:stretch>
            <a:fillRect/>
          </a:stretch>
        </p:blipFill>
        <p:spPr>
          <a:xfrm>
            <a:off x="571150" y="3133748"/>
            <a:ext cx="821961" cy="812237"/>
          </a:xfrm>
          <a:prstGeom prst="rect">
            <a:avLst/>
          </a:prstGeom>
          <a:noFill/>
          <a:ln>
            <a:noFill/>
          </a:ln>
        </p:spPr>
      </p:pic>
      <p:sp>
        <p:nvSpPr>
          <p:cNvPr id="14" name="Google Shape;290;p28">
            <a:extLst>
              <a:ext uri="{FF2B5EF4-FFF2-40B4-BE49-F238E27FC236}">
                <a16:creationId xmlns:a16="http://schemas.microsoft.com/office/drawing/2014/main" id="{C62E3991-7A22-EBA9-C488-C34DFB289159}"/>
              </a:ext>
            </a:extLst>
          </p:cNvPr>
          <p:cNvSpPr txBox="1">
            <a:spLocks/>
          </p:cNvSpPr>
          <p:nvPr/>
        </p:nvSpPr>
        <p:spPr>
          <a:xfrm>
            <a:off x="4804524" y="3575662"/>
            <a:ext cx="1291283" cy="6448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dirty="0"/>
              <a:t>06</a:t>
            </a:r>
          </a:p>
        </p:txBody>
      </p:sp>
      <p:sp>
        <p:nvSpPr>
          <p:cNvPr id="15" name="Google Shape;292;p28">
            <a:extLst>
              <a:ext uri="{FF2B5EF4-FFF2-40B4-BE49-F238E27FC236}">
                <a16:creationId xmlns:a16="http://schemas.microsoft.com/office/drawing/2014/main" id="{855F333A-014A-31D7-65B0-7B68354D2475}"/>
              </a:ext>
            </a:extLst>
          </p:cNvPr>
          <p:cNvSpPr txBox="1">
            <a:spLocks/>
          </p:cNvSpPr>
          <p:nvPr/>
        </p:nvSpPr>
        <p:spPr>
          <a:xfrm>
            <a:off x="5807042" y="3642053"/>
            <a:ext cx="2664600"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US" sz="1800" dirty="0"/>
              <a:t>Implementation</a:t>
            </a:r>
            <a:endParaRPr lang="en-GB" sz="1800" dirty="0"/>
          </a:p>
        </p:txBody>
      </p:sp>
      <p:pic>
        <p:nvPicPr>
          <p:cNvPr id="16" name="Google Shape;281;p28">
            <a:extLst>
              <a:ext uri="{FF2B5EF4-FFF2-40B4-BE49-F238E27FC236}">
                <a16:creationId xmlns:a16="http://schemas.microsoft.com/office/drawing/2014/main" id="{AFBA1B5E-2FAB-4BC8-C09D-E13F45837D06}"/>
              </a:ext>
            </a:extLst>
          </p:cNvPr>
          <p:cNvPicPr preferRelativeResize="0"/>
          <p:nvPr/>
        </p:nvPicPr>
        <p:blipFill>
          <a:blip r:embed="rId3">
            <a:alphaModFix/>
          </a:blip>
          <a:stretch>
            <a:fillRect/>
          </a:stretch>
        </p:blipFill>
        <p:spPr>
          <a:xfrm>
            <a:off x="539058" y="4022154"/>
            <a:ext cx="735450" cy="763773"/>
          </a:xfrm>
          <a:prstGeom prst="rect">
            <a:avLst/>
          </a:prstGeom>
          <a:noFill/>
          <a:ln>
            <a:noFill/>
          </a:ln>
        </p:spPr>
      </p:pic>
      <p:sp>
        <p:nvSpPr>
          <p:cNvPr id="17" name="Google Shape;290;p28">
            <a:extLst>
              <a:ext uri="{FF2B5EF4-FFF2-40B4-BE49-F238E27FC236}">
                <a16:creationId xmlns:a16="http://schemas.microsoft.com/office/drawing/2014/main" id="{9F640621-8B3E-34F6-8B1A-801DC479BCA6}"/>
              </a:ext>
            </a:extLst>
          </p:cNvPr>
          <p:cNvSpPr txBox="1">
            <a:spLocks/>
          </p:cNvSpPr>
          <p:nvPr/>
        </p:nvSpPr>
        <p:spPr>
          <a:xfrm>
            <a:off x="728540" y="4211944"/>
            <a:ext cx="1123932" cy="6725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dirty="0"/>
              <a:t>07</a:t>
            </a:r>
          </a:p>
        </p:txBody>
      </p:sp>
      <p:sp>
        <p:nvSpPr>
          <p:cNvPr id="18" name="Google Shape;292;p28">
            <a:extLst>
              <a:ext uri="{FF2B5EF4-FFF2-40B4-BE49-F238E27FC236}">
                <a16:creationId xmlns:a16="http://schemas.microsoft.com/office/drawing/2014/main" id="{7A2E0D07-E7FD-B57D-1A7C-1C80D58EA814}"/>
              </a:ext>
            </a:extLst>
          </p:cNvPr>
          <p:cNvSpPr txBox="1">
            <a:spLocks/>
          </p:cNvSpPr>
          <p:nvPr/>
        </p:nvSpPr>
        <p:spPr>
          <a:xfrm>
            <a:off x="1553252" y="4370947"/>
            <a:ext cx="2664600" cy="416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US" sz="1800" dirty="0"/>
              <a:t>RESULT </a:t>
            </a:r>
            <a:endParaRPr lang="en-GB" sz="1800" dirty="0"/>
          </a:p>
        </p:txBody>
      </p:sp>
      <p:sp>
        <p:nvSpPr>
          <p:cNvPr id="19" name="Google Shape;290;p28">
            <a:extLst>
              <a:ext uri="{FF2B5EF4-FFF2-40B4-BE49-F238E27FC236}">
                <a16:creationId xmlns:a16="http://schemas.microsoft.com/office/drawing/2014/main" id="{694115BD-2F40-EEBD-C665-67F9B0219BB1}"/>
              </a:ext>
            </a:extLst>
          </p:cNvPr>
          <p:cNvSpPr txBox="1">
            <a:spLocks/>
          </p:cNvSpPr>
          <p:nvPr/>
        </p:nvSpPr>
        <p:spPr>
          <a:xfrm>
            <a:off x="4787700" y="4399420"/>
            <a:ext cx="1347900" cy="738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Poppins ExtraBold"/>
              <a:buNone/>
              <a:defRPr sz="3500" b="0" i="0" u="none" strike="noStrike" cap="none">
                <a:solidFill>
                  <a:schemeClr val="lt1"/>
                </a:solidFill>
                <a:latin typeface="Poppins ExtraBold"/>
                <a:ea typeface="Poppins ExtraBold"/>
                <a:cs typeface="Poppins ExtraBold"/>
                <a:sym typeface="Poppins ExtraBold"/>
              </a:defRPr>
            </a:lvl1pPr>
            <a:lvl2pPr marR="0" lvl="1"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2pPr>
            <a:lvl3pPr marR="0" lvl="2"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3pPr>
            <a:lvl4pPr marR="0" lvl="3"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4pPr>
            <a:lvl5pPr marR="0" lvl="4"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5pPr>
            <a:lvl6pPr marR="0" lvl="5"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6pPr>
            <a:lvl7pPr marR="0" lvl="6"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7pPr>
            <a:lvl8pPr marR="0" lvl="7"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8pPr>
            <a:lvl9pPr marR="0" lvl="8" algn="ctr" rtl="0">
              <a:lnSpc>
                <a:spcPct val="100000"/>
              </a:lnSpc>
              <a:spcBef>
                <a:spcPts val="0"/>
              </a:spcBef>
              <a:spcAft>
                <a:spcPts val="0"/>
              </a:spcAft>
              <a:buClr>
                <a:schemeClr val="lt1"/>
              </a:buClr>
              <a:buSzPts val="6000"/>
              <a:buFont typeface="Poppins ExtraBold"/>
              <a:buNone/>
              <a:defRPr sz="6000" b="0" i="0" u="none" strike="noStrike" cap="none">
                <a:solidFill>
                  <a:schemeClr val="lt1"/>
                </a:solidFill>
                <a:latin typeface="Poppins ExtraBold"/>
                <a:ea typeface="Poppins ExtraBold"/>
                <a:cs typeface="Poppins ExtraBold"/>
                <a:sym typeface="Poppins ExtraBold"/>
              </a:defRPr>
            </a:lvl9pPr>
          </a:lstStyle>
          <a:p>
            <a:r>
              <a:rPr lang="de" dirty="0"/>
              <a:t>08</a:t>
            </a:r>
          </a:p>
        </p:txBody>
      </p:sp>
      <p:pic>
        <p:nvPicPr>
          <p:cNvPr id="20" name="Google Shape;281;p28">
            <a:extLst>
              <a:ext uri="{FF2B5EF4-FFF2-40B4-BE49-F238E27FC236}">
                <a16:creationId xmlns:a16="http://schemas.microsoft.com/office/drawing/2014/main" id="{98F22BF0-9F47-1ACF-D3FB-8A2A39544A08}"/>
              </a:ext>
            </a:extLst>
          </p:cNvPr>
          <p:cNvPicPr preferRelativeResize="0"/>
          <p:nvPr/>
        </p:nvPicPr>
        <p:blipFill>
          <a:blip r:embed="rId3">
            <a:alphaModFix/>
          </a:blip>
          <a:stretch>
            <a:fillRect/>
          </a:stretch>
        </p:blipFill>
        <p:spPr>
          <a:xfrm>
            <a:off x="4657671" y="4141443"/>
            <a:ext cx="813444" cy="789005"/>
          </a:xfrm>
          <a:prstGeom prst="rect">
            <a:avLst/>
          </a:prstGeom>
          <a:noFill/>
          <a:ln>
            <a:noFill/>
          </a:ln>
        </p:spPr>
      </p:pic>
      <p:sp>
        <p:nvSpPr>
          <p:cNvPr id="21" name="Google Shape;292;p28">
            <a:extLst>
              <a:ext uri="{FF2B5EF4-FFF2-40B4-BE49-F238E27FC236}">
                <a16:creationId xmlns:a16="http://schemas.microsoft.com/office/drawing/2014/main" id="{E3BF6F3A-F1A8-E719-078A-61829FFF637B}"/>
              </a:ext>
            </a:extLst>
          </p:cNvPr>
          <p:cNvSpPr txBox="1">
            <a:spLocks/>
          </p:cNvSpPr>
          <p:nvPr/>
        </p:nvSpPr>
        <p:spPr>
          <a:xfrm>
            <a:off x="5802582" y="4374207"/>
            <a:ext cx="2664600" cy="5591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1pPr>
            <a:lvl2pPr marL="914400" marR="0" lvl="1"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2pPr>
            <a:lvl3pPr marL="1371600" marR="0" lvl="2"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3pPr>
            <a:lvl4pPr marL="1828800" marR="0" lvl="3"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4pPr>
            <a:lvl5pPr marL="2286000" marR="0" lvl="4"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5pPr>
            <a:lvl6pPr marL="2743200" marR="0" lvl="5"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6pPr>
            <a:lvl7pPr marL="3200400" marR="0" lvl="6"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7pPr>
            <a:lvl8pPr marL="3657600" marR="0" lvl="7"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8pPr>
            <a:lvl9pPr marL="4114800" marR="0" lvl="8" indent="-330200" algn="l" rtl="0">
              <a:lnSpc>
                <a:spcPct val="100000"/>
              </a:lnSpc>
              <a:spcBef>
                <a:spcPts val="0"/>
              </a:spcBef>
              <a:spcAft>
                <a:spcPts val="0"/>
              </a:spcAft>
              <a:buClr>
                <a:schemeClr val="lt1"/>
              </a:buClr>
              <a:buSzPts val="2200"/>
              <a:buFont typeface="Poppins ExtraBold"/>
              <a:buNone/>
              <a:defRPr sz="2200" b="0" i="0" u="none" strike="noStrike" cap="none">
                <a:solidFill>
                  <a:schemeClr val="lt1"/>
                </a:solidFill>
                <a:latin typeface="Poppins ExtraBold"/>
                <a:ea typeface="Poppins ExtraBold"/>
                <a:cs typeface="Poppins ExtraBold"/>
                <a:sym typeface="Poppins ExtraBold"/>
              </a:defRPr>
            </a:lvl9pPr>
          </a:lstStyle>
          <a:p>
            <a:pPr marL="0" indent="0"/>
            <a:r>
              <a:rPr lang="en-US" sz="1800" dirty="0"/>
              <a:t> Conclusion and Next Steps</a:t>
            </a:r>
            <a:endParaRPr lang="en-GB"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3B7AE6DC-99C6-4E93-2D50-76BC991FE3B4}"/>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FD9EAC0E-6024-4FC8-6F22-F9F67998C8A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RESULTS –  SURICATA ALERTS </a:t>
            </a:r>
            <a:endParaRPr sz="2800" dirty="0"/>
          </a:p>
        </p:txBody>
      </p:sp>
      <p:pic>
        <p:nvPicPr>
          <p:cNvPr id="4" name="Picture 3">
            <a:extLst>
              <a:ext uri="{FF2B5EF4-FFF2-40B4-BE49-F238E27FC236}">
                <a16:creationId xmlns:a16="http://schemas.microsoft.com/office/drawing/2014/main" id="{5295BD11-E5C4-CC9A-D7A6-6A02FBE23F74}"/>
              </a:ext>
            </a:extLst>
          </p:cNvPr>
          <p:cNvPicPr>
            <a:picLocks noChangeAspect="1"/>
          </p:cNvPicPr>
          <p:nvPr/>
        </p:nvPicPr>
        <p:blipFill>
          <a:blip r:embed="rId3"/>
          <a:stretch>
            <a:fillRect/>
          </a:stretch>
        </p:blipFill>
        <p:spPr>
          <a:xfrm>
            <a:off x="156156" y="1300911"/>
            <a:ext cx="4617322" cy="3771900"/>
          </a:xfrm>
          <a:prstGeom prst="rect">
            <a:avLst/>
          </a:prstGeom>
        </p:spPr>
      </p:pic>
      <p:pic>
        <p:nvPicPr>
          <p:cNvPr id="3" name="Picture 2">
            <a:extLst>
              <a:ext uri="{FF2B5EF4-FFF2-40B4-BE49-F238E27FC236}">
                <a16:creationId xmlns:a16="http://schemas.microsoft.com/office/drawing/2014/main" id="{7A5F7D1F-D22E-CD61-7E98-CDE562340296}"/>
              </a:ext>
            </a:extLst>
          </p:cNvPr>
          <p:cNvPicPr>
            <a:picLocks noChangeAspect="1"/>
          </p:cNvPicPr>
          <p:nvPr/>
        </p:nvPicPr>
        <p:blipFill>
          <a:blip r:embed="rId4"/>
          <a:stretch>
            <a:fillRect/>
          </a:stretch>
        </p:blipFill>
        <p:spPr>
          <a:xfrm>
            <a:off x="4881966" y="1300911"/>
            <a:ext cx="4183369" cy="3829936"/>
          </a:xfrm>
          <a:prstGeom prst="rect">
            <a:avLst/>
          </a:prstGeom>
        </p:spPr>
      </p:pic>
    </p:spTree>
    <p:extLst>
      <p:ext uri="{BB962C8B-B14F-4D97-AF65-F5344CB8AC3E}">
        <p14:creationId xmlns:p14="http://schemas.microsoft.com/office/powerpoint/2010/main" val="724837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37407044-8114-77F3-5DD7-70CA9A780B3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35F1230-5C43-75FC-6638-359FDFC5D4D3}"/>
              </a:ext>
            </a:extLst>
          </p:cNvPr>
          <p:cNvSpPr>
            <a:spLocks noGrp="1"/>
          </p:cNvSpPr>
          <p:nvPr>
            <p:ph type="body" idx="1"/>
          </p:nvPr>
        </p:nvSpPr>
        <p:spPr>
          <a:xfrm>
            <a:off x="247300" y="1180562"/>
            <a:ext cx="4649400" cy="3360602"/>
          </a:xfrm>
        </p:spPr>
        <p:txBody>
          <a:bodyPr/>
          <a:lstStyle/>
          <a:p>
            <a:pPr>
              <a:lnSpc>
                <a:spcPct val="150000"/>
              </a:lnSpc>
            </a:pPr>
            <a:r>
              <a:rPr lang="en-GB" sz="1400" dirty="0" err="1"/>
              <a:t>Levenshtein</a:t>
            </a:r>
            <a:r>
              <a:rPr lang="en-GB" sz="1400" dirty="0"/>
              <a:t> Distance is a string-based metric that calculates the minimum number of single-character edits required to transform one string into another. It helps detect variations in attacker commands to identify altered attack techniques.</a:t>
            </a:r>
          </a:p>
          <a:p>
            <a:pPr>
              <a:lnSpc>
                <a:spcPct val="150000"/>
              </a:lnSpc>
            </a:pPr>
            <a:r>
              <a:rPr lang="en-GB" sz="1400" dirty="0"/>
              <a:t>This code processes Cowrie honeypot logs, detects command anomalies, clusters session data for analysis, and visualizes relationships with a dendrogram. Results are saved for deeper investigation.</a:t>
            </a:r>
          </a:p>
        </p:txBody>
      </p:sp>
      <p:sp>
        <p:nvSpPr>
          <p:cNvPr id="336" name="Google Shape;336;p31">
            <a:extLst>
              <a:ext uri="{FF2B5EF4-FFF2-40B4-BE49-F238E27FC236}">
                <a16:creationId xmlns:a16="http://schemas.microsoft.com/office/drawing/2014/main" id="{A708F4C7-3056-FC33-977A-A26430AA72B8}"/>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dirty="0"/>
              <a:t>RESULTS –  Anomaly (Levensthein Distance)</a:t>
            </a:r>
            <a:endParaRPr sz="2400" dirty="0"/>
          </a:p>
        </p:txBody>
      </p:sp>
      <p:pic>
        <p:nvPicPr>
          <p:cNvPr id="6" name="Picture 5">
            <a:extLst>
              <a:ext uri="{FF2B5EF4-FFF2-40B4-BE49-F238E27FC236}">
                <a16:creationId xmlns:a16="http://schemas.microsoft.com/office/drawing/2014/main" id="{D7AFC648-BCCA-A4E7-A4CA-402FDC2C1A2B}"/>
              </a:ext>
            </a:extLst>
          </p:cNvPr>
          <p:cNvPicPr>
            <a:picLocks noChangeAspect="1"/>
          </p:cNvPicPr>
          <p:nvPr/>
        </p:nvPicPr>
        <p:blipFill>
          <a:blip r:embed="rId3"/>
          <a:stretch>
            <a:fillRect/>
          </a:stretch>
        </p:blipFill>
        <p:spPr>
          <a:xfrm>
            <a:off x="4780463" y="1143242"/>
            <a:ext cx="4363537" cy="3924704"/>
          </a:xfrm>
          <a:prstGeom prst="rect">
            <a:avLst/>
          </a:prstGeom>
        </p:spPr>
      </p:pic>
    </p:spTree>
    <p:extLst>
      <p:ext uri="{BB962C8B-B14F-4D97-AF65-F5344CB8AC3E}">
        <p14:creationId xmlns:p14="http://schemas.microsoft.com/office/powerpoint/2010/main" val="469347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61760B9D-380D-56A5-C75D-FE68FBBE2F64}"/>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4EFAB0DE-D7B0-38A1-0DE0-C84972B8BC7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dirty="0"/>
              <a:t>RESULTS –  Anomaly (Levensthein Distance)</a:t>
            </a:r>
            <a:endParaRPr sz="2400" dirty="0"/>
          </a:p>
        </p:txBody>
      </p:sp>
      <p:pic>
        <p:nvPicPr>
          <p:cNvPr id="3" name="Picture 2">
            <a:extLst>
              <a:ext uri="{FF2B5EF4-FFF2-40B4-BE49-F238E27FC236}">
                <a16:creationId xmlns:a16="http://schemas.microsoft.com/office/drawing/2014/main" id="{7BCD6EF6-A0BB-0E3B-F029-B9BB7D642EC0}"/>
              </a:ext>
            </a:extLst>
          </p:cNvPr>
          <p:cNvPicPr>
            <a:picLocks noChangeAspect="1"/>
          </p:cNvPicPr>
          <p:nvPr/>
        </p:nvPicPr>
        <p:blipFill>
          <a:blip r:embed="rId3"/>
          <a:srcRect l="-5098" t="-186" r="5098" b="186"/>
          <a:stretch/>
        </p:blipFill>
        <p:spPr>
          <a:xfrm>
            <a:off x="4572000" y="1288517"/>
            <a:ext cx="4475934" cy="3635696"/>
          </a:xfrm>
          <a:prstGeom prst="rect">
            <a:avLst/>
          </a:prstGeom>
        </p:spPr>
      </p:pic>
      <p:pic>
        <p:nvPicPr>
          <p:cNvPr id="10" name="Picture 9">
            <a:extLst>
              <a:ext uri="{FF2B5EF4-FFF2-40B4-BE49-F238E27FC236}">
                <a16:creationId xmlns:a16="http://schemas.microsoft.com/office/drawing/2014/main" id="{8E202C5E-FFC3-15F7-0428-6DD5F5177FF5}"/>
              </a:ext>
            </a:extLst>
          </p:cNvPr>
          <p:cNvPicPr>
            <a:picLocks noChangeAspect="1"/>
          </p:cNvPicPr>
          <p:nvPr/>
        </p:nvPicPr>
        <p:blipFill>
          <a:blip r:embed="rId4"/>
          <a:stretch>
            <a:fillRect/>
          </a:stretch>
        </p:blipFill>
        <p:spPr>
          <a:xfrm>
            <a:off x="507253" y="1349617"/>
            <a:ext cx="4160813" cy="3574596"/>
          </a:xfrm>
          <a:prstGeom prst="rect">
            <a:avLst/>
          </a:prstGeom>
        </p:spPr>
      </p:pic>
    </p:spTree>
    <p:extLst>
      <p:ext uri="{BB962C8B-B14F-4D97-AF65-F5344CB8AC3E}">
        <p14:creationId xmlns:p14="http://schemas.microsoft.com/office/powerpoint/2010/main" val="2425883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6B321559-8D3E-6CA5-BC55-49AC938F2EA3}"/>
            </a:ext>
          </a:extLst>
        </p:cNvPr>
        <p:cNvGrpSpPr/>
        <p:nvPr/>
      </p:nvGrpSpPr>
      <p:grpSpPr>
        <a:xfrm>
          <a:off x="0" y="0"/>
          <a:ext cx="0" cy="0"/>
          <a:chOff x="0" y="0"/>
          <a:chExt cx="0" cy="0"/>
        </a:xfrm>
      </p:grpSpPr>
      <p:sp>
        <p:nvSpPr>
          <p:cNvPr id="336" name="Google Shape;336;p31">
            <a:extLst>
              <a:ext uri="{FF2B5EF4-FFF2-40B4-BE49-F238E27FC236}">
                <a16:creationId xmlns:a16="http://schemas.microsoft.com/office/drawing/2014/main" id="{65917DB3-D0FE-35A3-4B9D-BEF4F43C8CA2}"/>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dirty="0"/>
              <a:t>RESULTS –  FILE ANALYSIS OF DOWNLOADED FILES</a:t>
            </a:r>
            <a:endParaRPr sz="2400" dirty="0"/>
          </a:p>
        </p:txBody>
      </p:sp>
      <p:pic>
        <p:nvPicPr>
          <p:cNvPr id="4" name="Picture 3">
            <a:extLst>
              <a:ext uri="{FF2B5EF4-FFF2-40B4-BE49-F238E27FC236}">
                <a16:creationId xmlns:a16="http://schemas.microsoft.com/office/drawing/2014/main" id="{C5AA5A83-9466-9BE8-B4FC-AB57D9D9D413}"/>
              </a:ext>
            </a:extLst>
          </p:cNvPr>
          <p:cNvPicPr>
            <a:picLocks noChangeAspect="1"/>
          </p:cNvPicPr>
          <p:nvPr/>
        </p:nvPicPr>
        <p:blipFill>
          <a:blip r:embed="rId3"/>
          <a:stretch>
            <a:fillRect/>
          </a:stretch>
        </p:blipFill>
        <p:spPr>
          <a:xfrm>
            <a:off x="4943959" y="1478716"/>
            <a:ext cx="4124124" cy="2310154"/>
          </a:xfrm>
          <a:prstGeom prst="rect">
            <a:avLst/>
          </a:prstGeom>
        </p:spPr>
      </p:pic>
      <p:pic>
        <p:nvPicPr>
          <p:cNvPr id="6" name="Picture 5">
            <a:extLst>
              <a:ext uri="{FF2B5EF4-FFF2-40B4-BE49-F238E27FC236}">
                <a16:creationId xmlns:a16="http://schemas.microsoft.com/office/drawing/2014/main" id="{F917EC89-348A-8DF8-07AA-27AFDABB5166}"/>
              </a:ext>
            </a:extLst>
          </p:cNvPr>
          <p:cNvPicPr>
            <a:picLocks noChangeAspect="1"/>
          </p:cNvPicPr>
          <p:nvPr/>
        </p:nvPicPr>
        <p:blipFill>
          <a:blip r:embed="rId4"/>
          <a:stretch>
            <a:fillRect/>
          </a:stretch>
        </p:blipFill>
        <p:spPr>
          <a:xfrm>
            <a:off x="261896" y="1478716"/>
            <a:ext cx="4602997" cy="2310154"/>
          </a:xfrm>
          <a:prstGeom prst="rect">
            <a:avLst/>
          </a:prstGeom>
        </p:spPr>
      </p:pic>
      <p:pic>
        <p:nvPicPr>
          <p:cNvPr id="8" name="Picture 7">
            <a:extLst>
              <a:ext uri="{FF2B5EF4-FFF2-40B4-BE49-F238E27FC236}">
                <a16:creationId xmlns:a16="http://schemas.microsoft.com/office/drawing/2014/main" id="{66B2869D-7FD8-F998-4BB6-EF1FA4C77498}"/>
              </a:ext>
            </a:extLst>
          </p:cNvPr>
          <p:cNvPicPr>
            <a:picLocks noChangeAspect="1"/>
          </p:cNvPicPr>
          <p:nvPr/>
        </p:nvPicPr>
        <p:blipFill>
          <a:blip r:embed="rId5"/>
          <a:stretch>
            <a:fillRect/>
          </a:stretch>
        </p:blipFill>
        <p:spPr>
          <a:xfrm>
            <a:off x="261896" y="3865894"/>
            <a:ext cx="8624136" cy="1277606"/>
          </a:xfrm>
          <a:prstGeom prst="rect">
            <a:avLst/>
          </a:prstGeom>
        </p:spPr>
      </p:pic>
    </p:spTree>
    <p:extLst>
      <p:ext uri="{BB962C8B-B14F-4D97-AF65-F5344CB8AC3E}">
        <p14:creationId xmlns:p14="http://schemas.microsoft.com/office/powerpoint/2010/main" val="3949555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CONCLUSION</a:t>
            </a:r>
            <a:endParaRPr dirty="0"/>
          </a:p>
        </p:txBody>
      </p:sp>
      <p:sp>
        <p:nvSpPr>
          <p:cNvPr id="915" name="Google Shape;915;p41"/>
          <p:cNvSpPr txBox="1">
            <a:spLocks noGrp="1"/>
          </p:cNvSpPr>
          <p:nvPr>
            <p:ph type="subTitle" idx="1"/>
          </p:nvPr>
        </p:nvSpPr>
        <p:spPr>
          <a:xfrm>
            <a:off x="719999" y="1507942"/>
            <a:ext cx="7447608" cy="2730843"/>
          </a:xfrm>
          <a:prstGeom prst="rect">
            <a:avLst/>
          </a:prstGeom>
        </p:spPr>
        <p:txBody>
          <a:bodyPr spcFirstLastPara="1" wrap="square" lIns="91425" tIns="91425" rIns="91425" bIns="91425" anchor="t" anchorCtr="0">
            <a:noAutofit/>
          </a:bodyPr>
          <a:lstStyle/>
          <a:p>
            <a:pPr>
              <a:lnSpc>
                <a:spcPct val="150000"/>
              </a:lnSpc>
            </a:pPr>
            <a:r>
              <a:rPr lang="en-GB" dirty="0"/>
              <a:t>This project successfully reproduced the methodology for detecting IoT botnet attacks using Cowrie Honeypot, Mirai Botnet, the ELK Stack, and Suricata. The experiment captured meaningful insights into botnet attack patterns, including common brute-force attempts and frequently targeted credentials. Suricata further enhanced the detection capabilities by providing network-level analysis. These results validate the effectiveness of our setup for understanding IoT security challenges.</a:t>
            </a:r>
          </a:p>
        </p:txBody>
      </p:sp>
      <p:grpSp>
        <p:nvGrpSpPr>
          <p:cNvPr id="916" name="Google Shape;916;p41"/>
          <p:cNvGrpSpPr/>
          <p:nvPr/>
        </p:nvGrpSpPr>
        <p:grpSpPr>
          <a:xfrm>
            <a:off x="4588011" y="1830056"/>
            <a:ext cx="3683573" cy="2211279"/>
            <a:chOff x="4854325" y="1936705"/>
            <a:chExt cx="3569700" cy="2142920"/>
          </a:xfrm>
        </p:grpSpPr>
        <p:sp>
          <p:nvSpPr>
            <p:cNvPr id="917" name="Google Shape;917;p41"/>
            <p:cNvSpPr/>
            <p:nvPr/>
          </p:nvSpPr>
          <p:spPr>
            <a:xfrm>
              <a:off x="5044081" y="1936705"/>
              <a:ext cx="3190200" cy="1990200"/>
            </a:xfrm>
            <a:prstGeom prst="round2SameRect">
              <a:avLst>
                <a:gd name="adj1" fmla="val 4232"/>
                <a:gd name="adj2" fmla="val 0"/>
              </a:avLst>
            </a:prstGeom>
            <a:noFill/>
            <a:ln w="9525" cap="flat" cmpd="sng">
              <a:solidFill>
                <a:schemeClr val="dk2"/>
              </a:solidFill>
              <a:prstDash val="solid"/>
              <a:round/>
              <a:headEnd type="none" w="sm" len="sm"/>
              <a:tailEnd type="none" w="sm" len="sm"/>
            </a:ln>
            <a:effectLst>
              <a:outerShdw blurRad="71438" dist="19050" dir="120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1"/>
            <p:cNvSpPr/>
            <p:nvPr/>
          </p:nvSpPr>
          <p:spPr>
            <a:xfrm rot="10800000">
              <a:off x="4854325" y="3926925"/>
              <a:ext cx="3569700" cy="152700"/>
            </a:xfrm>
            <a:prstGeom prst="round2SameRect">
              <a:avLst>
                <a:gd name="adj1" fmla="val 44955"/>
                <a:gd name="adj2" fmla="val 0"/>
              </a:avLst>
            </a:prstGeom>
            <a:noFill/>
            <a:ln w="9525" cap="flat" cmpd="sng">
              <a:solidFill>
                <a:schemeClr val="dk2"/>
              </a:solidFill>
              <a:prstDash val="solid"/>
              <a:round/>
              <a:headEnd type="none" w="sm" len="sm"/>
              <a:tailEnd type="none" w="sm" len="sm"/>
            </a:ln>
            <a:effectLst>
              <a:outerShdw blurRad="42863" dist="9525" dir="360000" algn="bl" rotWithShape="0">
                <a:schemeClr val="dk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1"/>
            <p:cNvSpPr/>
            <p:nvPr/>
          </p:nvSpPr>
          <p:spPr>
            <a:xfrm>
              <a:off x="6606475" y="2008050"/>
              <a:ext cx="65400" cy="65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44"/>
          <p:cNvSpPr txBox="1">
            <a:spLocks noGrp="1"/>
          </p:cNvSpPr>
          <p:nvPr>
            <p:ph type="title"/>
          </p:nvPr>
        </p:nvSpPr>
        <p:spPr>
          <a:xfrm>
            <a:off x="1388100" y="450150"/>
            <a:ext cx="6367800" cy="409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a:t>THANK</a:t>
            </a:r>
            <a:br>
              <a:rPr lang="de" dirty="0"/>
            </a:br>
            <a:r>
              <a:rPr lang="de" dirty="0"/>
              <a:t>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9"/>
          <p:cNvSpPr txBox="1">
            <a:spLocks noGrp="1"/>
          </p:cNvSpPr>
          <p:nvPr>
            <p:ph type="title"/>
          </p:nvPr>
        </p:nvSpPr>
        <p:spPr>
          <a:xfrm>
            <a:off x="665755" y="1006266"/>
            <a:ext cx="4657913" cy="99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sz="4400" dirty="0"/>
              <a:t>INTRODUCTION</a:t>
            </a:r>
            <a:endParaRPr sz="4400" dirty="0"/>
          </a:p>
        </p:txBody>
      </p:sp>
      <p:sp>
        <p:nvSpPr>
          <p:cNvPr id="301" name="Google Shape;301;p29"/>
          <p:cNvSpPr txBox="1">
            <a:spLocks noGrp="1"/>
          </p:cNvSpPr>
          <p:nvPr>
            <p:ph type="subTitle" idx="1"/>
          </p:nvPr>
        </p:nvSpPr>
        <p:spPr>
          <a:xfrm>
            <a:off x="693186" y="2002866"/>
            <a:ext cx="3948556" cy="2933340"/>
          </a:xfrm>
          <a:prstGeom prst="rect">
            <a:avLst/>
          </a:prstGeom>
        </p:spPr>
        <p:txBody>
          <a:bodyPr spcFirstLastPara="1" wrap="square" lIns="91425" tIns="91425" rIns="91425" bIns="91425" anchor="t" anchorCtr="0">
            <a:noAutofit/>
          </a:bodyPr>
          <a:lstStyle/>
          <a:p>
            <a:pPr marL="0" indent="0">
              <a:lnSpc>
                <a:spcPct val="150000"/>
              </a:lnSpc>
              <a:buNone/>
            </a:pPr>
            <a:r>
              <a:rPr lang="en-GB" sz="1400" dirty="0">
                <a:latin typeface="Times New Roman" panose="02020603050405020304" pitchFamily="18" charset="0"/>
                <a:cs typeface="Times New Roman" panose="02020603050405020304" pitchFamily="18" charset="0"/>
              </a:rPr>
              <a:t>Problem: IoT devices with weak security are targeted by botnets like Mirai, leading to DDoS attacks and data theft. </a:t>
            </a:r>
          </a:p>
          <a:p>
            <a:pPr marL="0" indent="0">
              <a:lnSpc>
                <a:spcPct val="150000"/>
              </a:lnSpc>
              <a:buNone/>
            </a:pPr>
            <a:r>
              <a:rPr lang="en-GB" sz="1400" dirty="0">
                <a:latin typeface="Times New Roman" panose="02020603050405020304" pitchFamily="18" charset="0"/>
                <a:cs typeface="Times New Roman" panose="02020603050405020304" pitchFamily="18" charset="0"/>
              </a:rPr>
              <a:t>Goal: </a:t>
            </a:r>
            <a:r>
              <a:rPr lang="en-GB" sz="1400" dirty="0" err="1">
                <a:latin typeface="Times New Roman" panose="02020603050405020304" pitchFamily="18" charset="0"/>
                <a:cs typeface="Times New Roman" panose="02020603050405020304" pitchFamily="18" charset="0"/>
              </a:rPr>
              <a:t>Analyze</a:t>
            </a:r>
            <a:r>
              <a:rPr lang="en-GB" sz="1400" dirty="0">
                <a:latin typeface="Times New Roman" panose="02020603050405020304" pitchFamily="18" charset="0"/>
                <a:cs typeface="Times New Roman" panose="02020603050405020304" pitchFamily="18" charset="0"/>
              </a:rPr>
              <a:t> IoT botnet activity using Cowrie honeypots, Suricata IDS and ELK Stack to identify attack patterns and enhance security. </a:t>
            </a:r>
          </a:p>
          <a:p>
            <a:pPr marL="0" indent="0">
              <a:lnSpc>
                <a:spcPct val="150000"/>
              </a:lnSpc>
              <a:buNone/>
            </a:pPr>
            <a:r>
              <a:rPr lang="en-GB" sz="1400" dirty="0">
                <a:latin typeface="Times New Roman" panose="02020603050405020304" pitchFamily="18" charset="0"/>
                <a:cs typeface="Times New Roman" panose="02020603050405020304" pitchFamily="18" charset="0"/>
              </a:rPr>
              <a:t>Approach: Reproduce the paper's methodology to simulate botnet attacks and study IoT device vulnerabilities.</a:t>
            </a:r>
            <a:endParaRPr lang="en-GB" sz="1400" dirty="0"/>
          </a:p>
        </p:txBody>
      </p:sp>
      <p:cxnSp>
        <p:nvCxnSpPr>
          <p:cNvPr id="302" name="Google Shape;302;p29"/>
          <p:cNvCxnSpPr/>
          <p:nvPr/>
        </p:nvCxnSpPr>
        <p:spPr>
          <a:xfrm>
            <a:off x="836237" y="2064671"/>
            <a:ext cx="40779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pic>
        <p:nvPicPr>
          <p:cNvPr id="3" name="Picture 2">
            <a:extLst>
              <a:ext uri="{FF2B5EF4-FFF2-40B4-BE49-F238E27FC236}">
                <a16:creationId xmlns:a16="http://schemas.microsoft.com/office/drawing/2014/main" id="{F322635E-1FA8-5C7A-982A-0B2B5307D043}"/>
              </a:ext>
            </a:extLst>
          </p:cNvPr>
          <p:cNvPicPr>
            <a:picLocks noChangeAspect="1"/>
          </p:cNvPicPr>
          <p:nvPr/>
        </p:nvPicPr>
        <p:blipFill>
          <a:blip r:embed="rId3"/>
          <a:stretch>
            <a:fillRect/>
          </a:stretch>
        </p:blipFill>
        <p:spPr>
          <a:xfrm>
            <a:off x="5466719" y="1023075"/>
            <a:ext cx="3677281" cy="36806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7"/>
          <p:cNvSpPr txBox="1">
            <a:spLocks noGrp="1"/>
          </p:cNvSpPr>
          <p:nvPr>
            <p:ph type="title"/>
          </p:nvPr>
        </p:nvSpPr>
        <p:spPr>
          <a:xfrm>
            <a:off x="720000" y="47425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COMPARATIVE TABLE OF RELATED WORKS</a:t>
            </a:r>
            <a:endParaRPr sz="2800" dirty="0"/>
          </a:p>
        </p:txBody>
      </p:sp>
      <p:pic>
        <p:nvPicPr>
          <p:cNvPr id="4" name="Picture 3">
            <a:extLst>
              <a:ext uri="{FF2B5EF4-FFF2-40B4-BE49-F238E27FC236}">
                <a16:creationId xmlns:a16="http://schemas.microsoft.com/office/drawing/2014/main" id="{9CF71529-9B31-FA06-0E5F-D8CEFD1C3A24}"/>
              </a:ext>
            </a:extLst>
          </p:cNvPr>
          <p:cNvPicPr>
            <a:picLocks noChangeAspect="1"/>
          </p:cNvPicPr>
          <p:nvPr/>
        </p:nvPicPr>
        <p:blipFill>
          <a:blip r:embed="rId3"/>
          <a:srcRect l="950" r="6084"/>
          <a:stretch/>
        </p:blipFill>
        <p:spPr>
          <a:xfrm>
            <a:off x="572767" y="1124445"/>
            <a:ext cx="8199274" cy="39536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F73FDEC6-B879-B3D3-F62E-C3469E3037C8}"/>
            </a:ext>
          </a:extLst>
        </p:cNvPr>
        <p:cNvGrpSpPr/>
        <p:nvPr/>
      </p:nvGrpSpPr>
      <p:grpSpPr>
        <a:xfrm>
          <a:off x="0" y="0"/>
          <a:ext cx="0" cy="0"/>
          <a:chOff x="0" y="0"/>
          <a:chExt cx="0" cy="0"/>
        </a:xfrm>
      </p:grpSpPr>
      <p:sp>
        <p:nvSpPr>
          <p:cNvPr id="273" name="Google Shape;273;p27">
            <a:extLst>
              <a:ext uri="{FF2B5EF4-FFF2-40B4-BE49-F238E27FC236}">
                <a16:creationId xmlns:a16="http://schemas.microsoft.com/office/drawing/2014/main" id="{017022F6-962C-C640-B8C2-0956A39F3561}"/>
              </a:ext>
            </a:extLst>
          </p:cNvPr>
          <p:cNvSpPr txBox="1">
            <a:spLocks noGrp="1"/>
          </p:cNvSpPr>
          <p:nvPr>
            <p:ph type="title"/>
          </p:nvPr>
        </p:nvSpPr>
        <p:spPr>
          <a:xfrm>
            <a:off x="720000" y="47425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800" dirty="0"/>
              <a:t>COMPARATIVE TABLE OF RELATED WORKS</a:t>
            </a:r>
            <a:endParaRPr sz="2800" dirty="0"/>
          </a:p>
        </p:txBody>
      </p:sp>
      <p:pic>
        <p:nvPicPr>
          <p:cNvPr id="3" name="Picture 2">
            <a:extLst>
              <a:ext uri="{FF2B5EF4-FFF2-40B4-BE49-F238E27FC236}">
                <a16:creationId xmlns:a16="http://schemas.microsoft.com/office/drawing/2014/main" id="{DB39C0C2-9D5B-C481-6580-890AEB9C3CB7}"/>
              </a:ext>
            </a:extLst>
          </p:cNvPr>
          <p:cNvPicPr>
            <a:picLocks noChangeAspect="1"/>
          </p:cNvPicPr>
          <p:nvPr/>
        </p:nvPicPr>
        <p:blipFill>
          <a:blip r:embed="rId3"/>
          <a:srcRect l="934" r="1944"/>
          <a:stretch/>
        </p:blipFill>
        <p:spPr>
          <a:xfrm>
            <a:off x="583123" y="1131415"/>
            <a:ext cx="8057182" cy="3893342"/>
          </a:xfrm>
          <a:prstGeom prst="rect">
            <a:avLst/>
          </a:prstGeom>
        </p:spPr>
      </p:pic>
    </p:spTree>
    <p:extLst>
      <p:ext uri="{BB962C8B-B14F-4D97-AF65-F5344CB8AC3E}">
        <p14:creationId xmlns:p14="http://schemas.microsoft.com/office/powerpoint/2010/main" val="4223355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2">
          <a:extLst>
            <a:ext uri="{FF2B5EF4-FFF2-40B4-BE49-F238E27FC236}">
              <a16:creationId xmlns:a16="http://schemas.microsoft.com/office/drawing/2014/main" id="{519C86AD-27BF-0025-3482-B455CE014CA4}"/>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5C06C68A-ACFB-CECB-2A03-FF988F482E5A}"/>
              </a:ext>
            </a:extLst>
          </p:cNvPr>
          <p:cNvSpPr>
            <a:spLocks noGrp="1"/>
          </p:cNvSpPr>
          <p:nvPr>
            <p:ph type="body" idx="1"/>
          </p:nvPr>
        </p:nvSpPr>
        <p:spPr>
          <a:xfrm>
            <a:off x="209227" y="1154623"/>
            <a:ext cx="5060196" cy="4195245"/>
          </a:xfrm>
        </p:spPr>
        <p:txBody>
          <a:bodyPr/>
          <a:lstStyle/>
          <a:p>
            <a:pPr>
              <a:lnSpc>
                <a:spcPct val="150000"/>
              </a:lnSpc>
            </a:pPr>
            <a:r>
              <a:rPr lang="en-GB" sz="1400" dirty="0"/>
              <a:t>Goal: Reproduce the paper's methodology for </a:t>
            </a:r>
            <a:r>
              <a:rPr lang="en-GB" sz="1400" dirty="0" err="1"/>
              <a:t>analyzing</a:t>
            </a:r>
            <a:r>
              <a:rPr lang="en-GB" sz="1400" dirty="0"/>
              <a:t> IoT botnet activities using Cowrie Honeypot and Mirai Botnet.</a:t>
            </a:r>
          </a:p>
          <a:p>
            <a:pPr>
              <a:lnSpc>
                <a:spcPct val="150000"/>
              </a:lnSpc>
            </a:pPr>
            <a:r>
              <a:rPr lang="en-GB" sz="1400" dirty="0"/>
              <a:t>Setup:</a:t>
            </a:r>
          </a:p>
          <a:p>
            <a:pPr lvl="1">
              <a:lnSpc>
                <a:spcPct val="150000"/>
              </a:lnSpc>
            </a:pPr>
            <a:r>
              <a:rPr lang="en-GB" sz="1400" dirty="0"/>
              <a:t>Cowrie Honeypot: Simulates SSH/Telnet connections.</a:t>
            </a:r>
          </a:p>
          <a:p>
            <a:pPr lvl="1">
              <a:lnSpc>
                <a:spcPct val="150000"/>
              </a:lnSpc>
            </a:pPr>
            <a:r>
              <a:rPr lang="en-GB" sz="1400" dirty="0"/>
              <a:t>Suricata: Detect Malicious activities performed</a:t>
            </a:r>
          </a:p>
          <a:p>
            <a:pPr lvl="1">
              <a:lnSpc>
                <a:spcPct val="150000"/>
              </a:lnSpc>
            </a:pPr>
            <a:r>
              <a:rPr lang="en-GB" sz="1400" dirty="0"/>
              <a:t>Mirai Botnet: Simulates botnet attack on the honeypot.</a:t>
            </a:r>
          </a:p>
          <a:p>
            <a:pPr lvl="1">
              <a:lnSpc>
                <a:spcPct val="150000"/>
              </a:lnSpc>
            </a:pPr>
            <a:r>
              <a:rPr lang="en-GB" sz="1400" dirty="0"/>
              <a:t>ELK Stack: Used for log aggregation, storage, and visualization.</a:t>
            </a:r>
          </a:p>
        </p:txBody>
      </p:sp>
      <p:sp>
        <p:nvSpPr>
          <p:cNvPr id="273" name="Google Shape;273;p27">
            <a:extLst>
              <a:ext uri="{FF2B5EF4-FFF2-40B4-BE49-F238E27FC236}">
                <a16:creationId xmlns:a16="http://schemas.microsoft.com/office/drawing/2014/main" id="{E5AF89A7-AB11-FED8-BA0F-4A81BB33FF48}"/>
              </a:ext>
            </a:extLst>
          </p:cNvPr>
          <p:cNvSpPr txBox="1">
            <a:spLocks noGrp="1"/>
          </p:cNvSpPr>
          <p:nvPr>
            <p:ph type="title"/>
          </p:nvPr>
        </p:nvSpPr>
        <p:spPr>
          <a:xfrm>
            <a:off x="719999" y="445025"/>
            <a:ext cx="79358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sz="2400" dirty="0"/>
              <a:t>TECHNICAL EXPLANATION OF THE PROBLEM</a:t>
            </a:r>
            <a:endParaRPr sz="2400" dirty="0"/>
          </a:p>
        </p:txBody>
      </p:sp>
      <p:pic>
        <p:nvPicPr>
          <p:cNvPr id="10" name="Picture 9">
            <a:extLst>
              <a:ext uri="{FF2B5EF4-FFF2-40B4-BE49-F238E27FC236}">
                <a16:creationId xmlns:a16="http://schemas.microsoft.com/office/drawing/2014/main" id="{CC180DBD-3C2E-E056-E2EA-9808A105FBC7}"/>
              </a:ext>
            </a:extLst>
          </p:cNvPr>
          <p:cNvPicPr>
            <a:picLocks noChangeAspect="1"/>
          </p:cNvPicPr>
          <p:nvPr/>
        </p:nvPicPr>
        <p:blipFill>
          <a:blip r:embed="rId3"/>
          <a:stretch>
            <a:fillRect/>
          </a:stretch>
        </p:blipFill>
        <p:spPr>
          <a:xfrm>
            <a:off x="5129176" y="1270860"/>
            <a:ext cx="4013472" cy="3742841"/>
          </a:xfrm>
          <a:prstGeom prst="rect">
            <a:avLst/>
          </a:prstGeom>
        </p:spPr>
      </p:pic>
    </p:spTree>
    <p:extLst>
      <p:ext uri="{BB962C8B-B14F-4D97-AF65-F5344CB8AC3E}">
        <p14:creationId xmlns:p14="http://schemas.microsoft.com/office/powerpoint/2010/main" val="28695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CHALLENGES FACED</a:t>
            </a:r>
            <a:endParaRPr dirty="0"/>
          </a:p>
        </p:txBody>
      </p:sp>
      <p:pic>
        <p:nvPicPr>
          <p:cNvPr id="309" name="Google Shape;309;p30"/>
          <p:cNvPicPr preferRelativeResize="0"/>
          <p:nvPr/>
        </p:nvPicPr>
        <p:blipFill>
          <a:blip r:embed="rId3">
            <a:alphaModFix/>
          </a:blip>
          <a:stretch>
            <a:fillRect/>
          </a:stretch>
        </p:blipFill>
        <p:spPr>
          <a:xfrm>
            <a:off x="1926874" y="1316072"/>
            <a:ext cx="1166100" cy="1166150"/>
          </a:xfrm>
          <a:prstGeom prst="rect">
            <a:avLst/>
          </a:prstGeom>
          <a:noFill/>
          <a:ln>
            <a:noFill/>
          </a:ln>
        </p:spPr>
      </p:pic>
      <p:sp>
        <p:nvSpPr>
          <p:cNvPr id="310" name="Google Shape;310;p30"/>
          <p:cNvSpPr txBox="1">
            <a:spLocks noGrp="1"/>
          </p:cNvSpPr>
          <p:nvPr>
            <p:ph type="subTitle" idx="1"/>
          </p:nvPr>
        </p:nvSpPr>
        <p:spPr>
          <a:xfrm>
            <a:off x="927250" y="3664725"/>
            <a:ext cx="3753238" cy="799500"/>
          </a:xfrm>
          <a:prstGeom prst="rect">
            <a:avLst/>
          </a:prstGeom>
        </p:spPr>
        <p:txBody>
          <a:bodyPr spcFirstLastPara="1" wrap="square" lIns="91425" tIns="91425" rIns="91425" bIns="91425" anchor="b" anchorCtr="0">
            <a:noAutofit/>
          </a:bodyPr>
          <a:lstStyle/>
          <a:p>
            <a:r>
              <a:rPr lang="en-GB" dirty="0"/>
              <a:t>High data volume from botnet interactions required optimizing memory usage.</a:t>
            </a:r>
          </a:p>
        </p:txBody>
      </p:sp>
      <p:sp>
        <p:nvSpPr>
          <p:cNvPr id="311" name="Google Shape;311;p30"/>
          <p:cNvSpPr txBox="1">
            <a:spLocks noGrp="1"/>
          </p:cNvSpPr>
          <p:nvPr>
            <p:ph type="subTitle" idx="2"/>
          </p:nvPr>
        </p:nvSpPr>
        <p:spPr>
          <a:xfrm>
            <a:off x="1135007" y="2780570"/>
            <a:ext cx="2971014" cy="648993"/>
          </a:xfrm>
          <a:prstGeom prst="rect">
            <a:avLst/>
          </a:prstGeom>
        </p:spPr>
        <p:txBody>
          <a:bodyPr spcFirstLastPara="1" wrap="square" lIns="91425" tIns="91425" rIns="91425" bIns="91425" anchor="t" anchorCtr="0">
            <a:noAutofit/>
          </a:bodyPr>
          <a:lstStyle/>
          <a:p>
            <a:r>
              <a:rPr lang="en-GB" dirty="0"/>
              <a:t>System Resource Constraints</a:t>
            </a:r>
          </a:p>
        </p:txBody>
      </p:sp>
      <p:sp>
        <p:nvSpPr>
          <p:cNvPr id="312" name="Google Shape;312;p30"/>
          <p:cNvSpPr txBox="1">
            <a:spLocks noGrp="1"/>
          </p:cNvSpPr>
          <p:nvPr>
            <p:ph type="subTitle" idx="3"/>
          </p:nvPr>
        </p:nvSpPr>
        <p:spPr>
          <a:xfrm>
            <a:off x="4777538" y="3664725"/>
            <a:ext cx="3439200" cy="79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de" dirty="0"/>
              <a:t>Conflicting Versions of libraries</a:t>
            </a:r>
            <a:endParaRPr dirty="0"/>
          </a:p>
        </p:txBody>
      </p:sp>
      <p:sp>
        <p:nvSpPr>
          <p:cNvPr id="313" name="Google Shape;313;p30"/>
          <p:cNvSpPr txBox="1">
            <a:spLocks noGrp="1"/>
          </p:cNvSpPr>
          <p:nvPr>
            <p:ph type="subTitle" idx="4"/>
          </p:nvPr>
        </p:nvSpPr>
        <p:spPr>
          <a:xfrm>
            <a:off x="5327288" y="2700925"/>
            <a:ext cx="2339700" cy="501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de" dirty="0"/>
              <a:t>Dependency Issues</a:t>
            </a:r>
            <a:endParaRPr dirty="0"/>
          </a:p>
        </p:txBody>
      </p:sp>
      <p:pic>
        <p:nvPicPr>
          <p:cNvPr id="314" name="Google Shape;314;p30"/>
          <p:cNvPicPr preferRelativeResize="0"/>
          <p:nvPr/>
        </p:nvPicPr>
        <p:blipFill>
          <a:blip r:embed="rId3">
            <a:alphaModFix/>
          </a:blip>
          <a:stretch>
            <a:fillRect/>
          </a:stretch>
        </p:blipFill>
        <p:spPr>
          <a:xfrm>
            <a:off x="5845362" y="1407801"/>
            <a:ext cx="1166100" cy="1166150"/>
          </a:xfrm>
          <a:prstGeom prst="rect">
            <a:avLst/>
          </a:prstGeom>
          <a:noFill/>
          <a:ln>
            <a:noFill/>
          </a:ln>
        </p:spPr>
      </p:pic>
      <p:cxnSp>
        <p:nvCxnSpPr>
          <p:cNvPr id="315" name="Google Shape;315;p30"/>
          <p:cNvCxnSpPr/>
          <p:nvPr/>
        </p:nvCxnSpPr>
        <p:spPr>
          <a:xfrm>
            <a:off x="1338850" y="3537750"/>
            <a:ext cx="2616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cxnSp>
        <p:nvCxnSpPr>
          <p:cNvPr id="316" name="Google Shape;316;p30"/>
          <p:cNvCxnSpPr/>
          <p:nvPr/>
        </p:nvCxnSpPr>
        <p:spPr>
          <a:xfrm>
            <a:off x="5189138" y="3537750"/>
            <a:ext cx="26160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2" name="TextBox 1">
            <a:extLst>
              <a:ext uri="{FF2B5EF4-FFF2-40B4-BE49-F238E27FC236}">
                <a16:creationId xmlns:a16="http://schemas.microsoft.com/office/drawing/2014/main" id="{7EF3C4BA-977C-3413-EBB4-290A3CAF6AC6}"/>
              </a:ext>
            </a:extLst>
          </p:cNvPr>
          <p:cNvSpPr txBox="1"/>
          <p:nvPr/>
        </p:nvSpPr>
        <p:spPr>
          <a:xfrm>
            <a:off x="2303778" y="1600191"/>
            <a:ext cx="412292" cy="584775"/>
          </a:xfrm>
          <a:prstGeom prst="rect">
            <a:avLst/>
          </a:prstGeom>
          <a:noFill/>
        </p:spPr>
        <p:txBody>
          <a:bodyPr wrap="none" rtlCol="0">
            <a:spAutoFit/>
          </a:bodyPr>
          <a:lstStyle/>
          <a:p>
            <a:r>
              <a:rPr lang="en-US" sz="3200" b="1" dirty="0">
                <a:solidFill>
                  <a:schemeClr val="bg1"/>
                </a:solidFill>
                <a:latin typeface="+mj-lt"/>
                <a:cs typeface="Times New Roman" panose="02020603050405020304" pitchFamily="18" charset="0"/>
              </a:rPr>
              <a:t>1</a:t>
            </a:r>
            <a:endParaRPr lang="en-GB" sz="3200" b="1" dirty="0">
              <a:solidFill>
                <a:schemeClr val="bg1"/>
              </a:solidFill>
              <a:latin typeface="+mj-lt"/>
              <a:cs typeface="Times New Roman" panose="02020603050405020304" pitchFamily="18" charset="0"/>
            </a:endParaRPr>
          </a:p>
        </p:txBody>
      </p:sp>
      <p:sp>
        <p:nvSpPr>
          <p:cNvPr id="3" name="TextBox 2">
            <a:extLst>
              <a:ext uri="{FF2B5EF4-FFF2-40B4-BE49-F238E27FC236}">
                <a16:creationId xmlns:a16="http://schemas.microsoft.com/office/drawing/2014/main" id="{CCDC4816-ADC7-5697-889E-9DF6E3856DF8}"/>
              </a:ext>
            </a:extLst>
          </p:cNvPr>
          <p:cNvSpPr txBox="1"/>
          <p:nvPr/>
        </p:nvSpPr>
        <p:spPr>
          <a:xfrm>
            <a:off x="6222266" y="1756449"/>
            <a:ext cx="412292" cy="584775"/>
          </a:xfrm>
          <a:prstGeom prst="rect">
            <a:avLst/>
          </a:prstGeom>
          <a:noFill/>
        </p:spPr>
        <p:txBody>
          <a:bodyPr wrap="none" rtlCol="0">
            <a:spAutoFit/>
          </a:bodyPr>
          <a:lstStyle/>
          <a:p>
            <a:r>
              <a:rPr lang="en-US" sz="3200" b="1" dirty="0">
                <a:solidFill>
                  <a:schemeClr val="bg1"/>
                </a:solidFill>
                <a:latin typeface="+mj-lt"/>
                <a:cs typeface="Times New Roman" panose="02020603050405020304" pitchFamily="18" charset="0"/>
              </a:rPr>
              <a:t>2</a:t>
            </a:r>
            <a:endParaRPr lang="en-GB" sz="3200" b="1" dirty="0">
              <a:solidFill>
                <a:schemeClr val="bg1"/>
              </a:solidFill>
              <a:latin typeface="+mj-lt"/>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a:t>EXPERIMENTAL SETUP</a:t>
            </a:r>
            <a:endParaRPr dirty="0"/>
          </a:p>
        </p:txBody>
      </p:sp>
      <p:sp>
        <p:nvSpPr>
          <p:cNvPr id="337" name="Google Shape;337;p31"/>
          <p:cNvSpPr txBox="1">
            <a:spLocks noGrp="1"/>
          </p:cNvSpPr>
          <p:nvPr>
            <p:ph type="body" idx="1"/>
          </p:nvPr>
        </p:nvSpPr>
        <p:spPr>
          <a:xfrm>
            <a:off x="789741" y="1196470"/>
            <a:ext cx="7129893" cy="3664737"/>
          </a:xfrm>
          <a:prstGeom prst="rect">
            <a:avLst/>
          </a:prstGeom>
        </p:spPr>
        <p:txBody>
          <a:bodyPr spcFirstLastPara="1" wrap="square" lIns="91425" tIns="91425" rIns="91425" bIns="91425" anchor="t" anchorCtr="0">
            <a:noAutofit/>
          </a:bodyPr>
          <a:lstStyle/>
          <a:p>
            <a:pPr>
              <a:lnSpc>
                <a:spcPct val="150000"/>
              </a:lnSpc>
            </a:pPr>
            <a:r>
              <a:rPr lang="en-GB" dirty="0"/>
              <a:t>Software: Ubuntu-based system, Cowrie, Suricata, Apache, </a:t>
            </a:r>
            <a:r>
              <a:rPr lang="en-GB" dirty="0" err="1"/>
              <a:t>Levenshtein</a:t>
            </a:r>
            <a:r>
              <a:rPr lang="en-GB" dirty="0"/>
              <a:t> Distance, Postfix, Elasticsearch, Kibana, </a:t>
            </a:r>
            <a:r>
              <a:rPr lang="en-GB" dirty="0" err="1"/>
              <a:t>Filebeat</a:t>
            </a:r>
            <a:r>
              <a:rPr lang="en-GB" dirty="0"/>
              <a:t>.</a:t>
            </a:r>
          </a:p>
          <a:p>
            <a:pPr>
              <a:lnSpc>
                <a:spcPct val="150000"/>
              </a:lnSpc>
            </a:pPr>
            <a:r>
              <a:rPr lang="en-GB" dirty="0"/>
              <a:t>Hardware: Minimum 2 CPU cores, 4GB RAM, 40GB disk space for log storage.</a:t>
            </a:r>
          </a:p>
          <a:p>
            <a:pPr>
              <a:lnSpc>
                <a:spcPct val="150000"/>
              </a:lnSpc>
            </a:pPr>
            <a:endParaRPr lang="en-GB" dirty="0"/>
          </a:p>
          <a:p>
            <a:pPr>
              <a:lnSpc>
                <a:spcPct val="150000"/>
              </a:lnSpc>
            </a:pPr>
            <a:r>
              <a:rPr lang="en-GB" dirty="0"/>
              <a:t>Steps:</a:t>
            </a:r>
          </a:p>
          <a:p>
            <a:pPr lvl="1">
              <a:lnSpc>
                <a:spcPct val="150000"/>
              </a:lnSpc>
            </a:pPr>
            <a:r>
              <a:rPr lang="en-GB" dirty="0"/>
              <a:t>Install Cowrie and configure as SSH server.</a:t>
            </a:r>
          </a:p>
          <a:p>
            <a:pPr lvl="1">
              <a:lnSpc>
                <a:spcPct val="150000"/>
              </a:lnSpc>
            </a:pPr>
            <a:r>
              <a:rPr lang="en-GB" dirty="0"/>
              <a:t>Deploy Mirai Botnet to simulate attacks.</a:t>
            </a:r>
          </a:p>
          <a:p>
            <a:pPr lvl="1">
              <a:lnSpc>
                <a:spcPct val="150000"/>
              </a:lnSpc>
            </a:pPr>
            <a:r>
              <a:rPr lang="en-GB" dirty="0"/>
              <a:t>Use </a:t>
            </a:r>
            <a:r>
              <a:rPr lang="en-GB" dirty="0" err="1"/>
              <a:t>Filebeat</a:t>
            </a:r>
            <a:r>
              <a:rPr lang="en-GB" dirty="0"/>
              <a:t> to ship logs to Elasticsearch and visualize in Kibana.</a:t>
            </a:r>
          </a:p>
          <a:p>
            <a:pPr>
              <a:lnSpc>
                <a:spcPct val="150000"/>
              </a:lnSpc>
            </a:pP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cxnSp>
        <p:nvCxnSpPr>
          <p:cNvPr id="395" name="Google Shape;395;p33"/>
          <p:cNvCxnSpPr/>
          <p:nvPr/>
        </p:nvCxnSpPr>
        <p:spPr>
          <a:xfrm>
            <a:off x="2240018" y="877112"/>
            <a:ext cx="5528700" cy="0"/>
          </a:xfrm>
          <a:prstGeom prst="straightConnector1">
            <a:avLst/>
          </a:prstGeom>
          <a:noFill/>
          <a:ln w="9525" cap="flat" cmpd="sng">
            <a:solidFill>
              <a:schemeClr val="dk2"/>
            </a:solidFill>
            <a:prstDash val="solid"/>
            <a:round/>
            <a:headEnd type="none" w="med" len="med"/>
            <a:tailEnd type="none" w="med" len="med"/>
          </a:ln>
          <a:effectLst>
            <a:outerShdw blurRad="57150" algn="bl" rotWithShape="0">
              <a:schemeClr val="lt1">
                <a:alpha val="50000"/>
              </a:schemeClr>
            </a:outerShdw>
          </a:effectLst>
        </p:spPr>
      </p:cxnSp>
      <p:sp>
        <p:nvSpPr>
          <p:cNvPr id="5" name="TextBox 4">
            <a:extLst>
              <a:ext uri="{FF2B5EF4-FFF2-40B4-BE49-F238E27FC236}">
                <a16:creationId xmlns:a16="http://schemas.microsoft.com/office/drawing/2014/main" id="{02BBEC37-0487-6551-C0DF-5B67419BDC44}"/>
              </a:ext>
            </a:extLst>
          </p:cNvPr>
          <p:cNvSpPr txBox="1"/>
          <p:nvPr/>
        </p:nvSpPr>
        <p:spPr>
          <a:xfrm>
            <a:off x="3556861" y="364211"/>
            <a:ext cx="3936570" cy="523220"/>
          </a:xfrm>
          <a:prstGeom prst="rect">
            <a:avLst/>
          </a:prstGeom>
          <a:noFill/>
        </p:spPr>
        <p:txBody>
          <a:bodyPr wrap="square" rtlCol="0">
            <a:spAutoFit/>
          </a:bodyPr>
          <a:lstStyle/>
          <a:p>
            <a:r>
              <a:rPr lang="en-US" sz="2800" b="1" dirty="0">
                <a:solidFill>
                  <a:schemeClr val="bg1"/>
                </a:solidFill>
                <a:latin typeface="Poppins ExtraBold" panose="00000900000000000000" pitchFamily="2" charset="0"/>
                <a:cs typeface="Poppins ExtraBold" panose="00000900000000000000" pitchFamily="2" charset="0"/>
              </a:rPr>
              <a:t>Environment Setup</a:t>
            </a:r>
            <a:endParaRPr lang="en-GB" sz="2800" b="1" dirty="0">
              <a:solidFill>
                <a:schemeClr val="bg1"/>
              </a:solidFill>
              <a:latin typeface="Poppins ExtraBold" panose="00000900000000000000" pitchFamily="2" charset="0"/>
              <a:cs typeface="Poppins ExtraBold" panose="00000900000000000000" pitchFamily="2" charset="0"/>
            </a:endParaRPr>
          </a:p>
        </p:txBody>
      </p:sp>
      <p:pic>
        <p:nvPicPr>
          <p:cNvPr id="7" name="Picture 6">
            <a:extLst>
              <a:ext uri="{FF2B5EF4-FFF2-40B4-BE49-F238E27FC236}">
                <a16:creationId xmlns:a16="http://schemas.microsoft.com/office/drawing/2014/main" id="{EEB88FF3-46E3-7BD2-9E60-2DE619D1B6E1}"/>
              </a:ext>
            </a:extLst>
          </p:cNvPr>
          <p:cNvPicPr>
            <a:picLocks noChangeAspect="1"/>
          </p:cNvPicPr>
          <p:nvPr/>
        </p:nvPicPr>
        <p:blipFill>
          <a:blip r:embed="rId3"/>
          <a:stretch>
            <a:fillRect/>
          </a:stretch>
        </p:blipFill>
        <p:spPr>
          <a:xfrm>
            <a:off x="570611" y="984141"/>
            <a:ext cx="8441653" cy="4159359"/>
          </a:xfrm>
          <a:prstGeom prst="rect">
            <a:avLst/>
          </a:prstGeom>
        </p:spPr>
      </p:pic>
    </p:spTree>
  </p:cSld>
  <p:clrMapOvr>
    <a:masterClrMapping/>
  </p:clrMapOvr>
</p:sld>
</file>

<file path=ppt/theme/theme1.xml><?xml version="1.0" encoding="utf-8"?>
<a:theme xmlns:a="http://schemas.openxmlformats.org/drawingml/2006/main" name="Futuristisches Portfolio by Slidesgo">
  <a:themeElements>
    <a:clrScheme name="Simple Light">
      <a:dk1>
        <a:srgbClr val="151329"/>
      </a:dk1>
      <a:lt1>
        <a:srgbClr val="FFFFFF"/>
      </a:lt1>
      <a:dk2>
        <a:srgbClr val="E500FA"/>
      </a:dk2>
      <a:lt2>
        <a:srgbClr val="5729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682</Words>
  <Application>Microsoft Office PowerPoint</Application>
  <PresentationFormat>On-screen Show (16:9)</PresentationFormat>
  <Paragraphs>93</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Times New Roman</vt:lpstr>
      <vt:lpstr>Arial</vt:lpstr>
      <vt:lpstr>Baloo Thambi 2</vt:lpstr>
      <vt:lpstr>Poppins Thin</vt:lpstr>
      <vt:lpstr>Montserrat Classic</vt:lpstr>
      <vt:lpstr>Poppins ExtraBold</vt:lpstr>
      <vt:lpstr>Anaheim</vt:lpstr>
      <vt:lpstr>Futuristisches Portfolio by Slidesgo</vt:lpstr>
      <vt:lpstr>HONEYPOT BASED CYBERSECURITY DECEPTION</vt:lpstr>
      <vt:lpstr>Content</vt:lpstr>
      <vt:lpstr>INTRODUCTION</vt:lpstr>
      <vt:lpstr>COMPARATIVE TABLE OF RELATED WORKS</vt:lpstr>
      <vt:lpstr>COMPARATIVE TABLE OF RELATED WORKS</vt:lpstr>
      <vt:lpstr>TECHNICAL EXPLANATION OF THE PROBLEM</vt:lpstr>
      <vt:lpstr>CHALLENGES FACED</vt:lpstr>
      <vt:lpstr>EXPERIMENTAL SETUP</vt:lpstr>
      <vt:lpstr>PowerPoint Presentation</vt:lpstr>
      <vt:lpstr>THREAT MODEL AND DESIRABLE FEATURES</vt:lpstr>
      <vt:lpstr>METHODOLOGY AND RATIONALE</vt:lpstr>
      <vt:lpstr>IMPLEMENTATION DETAILS</vt:lpstr>
      <vt:lpstr>RESULTS –  Pfsense Setup</vt:lpstr>
      <vt:lpstr>RESULTS –  ELK, MIRAI Installation</vt:lpstr>
      <vt:lpstr>RESULTS –  ELK Installation</vt:lpstr>
      <vt:lpstr>RESULTS –  KIBANA ALERTS </vt:lpstr>
      <vt:lpstr>RESULTS –  KIBANA ALERTS </vt:lpstr>
      <vt:lpstr>RESULTS –  KIBANA ALERTS (Detecting Downloaded Files)</vt:lpstr>
      <vt:lpstr>RESULTS –  SURICATA ALERTS</vt:lpstr>
      <vt:lpstr>RESULTS –  SURICATA ALERTS </vt:lpstr>
      <vt:lpstr>RESULTS –  Anomaly (Levensthein Distance)</vt:lpstr>
      <vt:lpstr>RESULTS –  Anomaly (Levensthein Distance)</vt:lpstr>
      <vt:lpstr>RESULTS –  FILE ANALYSIS OF DOWNLOADED FILES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MAMDOUH ZAHRANI</dc:creator>
  <cp:lastModifiedBy>MAMDOUH SALEH M ZAHRANI</cp:lastModifiedBy>
  <cp:revision>8</cp:revision>
  <dcterms:modified xsi:type="dcterms:W3CDTF">2025-01-28T12:17:47Z</dcterms:modified>
</cp:coreProperties>
</file>