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</p:sldMasterIdLst>
  <p:notesMasterIdLst>
    <p:notesMasterId r:id="rId24"/>
  </p:notesMasterIdLst>
  <p:handoutMasterIdLst>
    <p:handoutMasterId r:id="rId25"/>
  </p:handoutMasterIdLst>
  <p:sldIdLst>
    <p:sldId id="680" r:id="rId6"/>
    <p:sldId id="683" r:id="rId7"/>
    <p:sldId id="721" r:id="rId8"/>
    <p:sldId id="735" r:id="rId9"/>
    <p:sldId id="734" r:id="rId10"/>
    <p:sldId id="723" r:id="rId11"/>
    <p:sldId id="684" r:id="rId12"/>
    <p:sldId id="720" r:id="rId13"/>
    <p:sldId id="725" r:id="rId14"/>
    <p:sldId id="692" r:id="rId15"/>
    <p:sldId id="732" r:id="rId16"/>
    <p:sldId id="737" r:id="rId17"/>
    <p:sldId id="698" r:id="rId18"/>
    <p:sldId id="736" r:id="rId19"/>
    <p:sldId id="738" r:id="rId20"/>
    <p:sldId id="724" r:id="rId21"/>
    <p:sldId id="696" r:id="rId22"/>
    <p:sldId id="726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mdouh-elsayed-abdelalem.muhammad@tu-ilmenau.de" initials="m" lastIdx="5" clrIdx="0">
    <p:extLst>
      <p:ext uri="{19B8F6BF-5375-455C-9EA6-DF929625EA0E}">
        <p15:presenceInfo xmlns:p15="http://schemas.microsoft.com/office/powerpoint/2012/main" userId="S::mamdouh-elsayed-abdelalem.muhammad@tu-ilmenau.de::d8a79533-9909-4480-84dc-9970779237b7" providerId="AD"/>
      </p:ext>
    </p:extLst>
  </p:cmAuthor>
  <p:cmAuthor id="2" name="olan4554" initials="o" lastIdx="11" clrIdx="1"/>
  <p:cmAuthor id="3" name="matthias.aumueller" initials="m" lastIdx="18" clrIdx="2">
    <p:extLst>
      <p:ext uri="{19B8F6BF-5375-455C-9EA6-DF929625EA0E}">
        <p15:presenceInfo xmlns:p15="http://schemas.microsoft.com/office/powerpoint/2012/main" userId="S::matthias.aumueller@tu-ilmenau.de::c533b165-6637-4ab8-9921-211c15f039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59"/>
    <a:srgbClr val="FF7900"/>
    <a:srgbClr val="919ADA"/>
    <a:srgbClr val="04949D"/>
    <a:srgbClr val="05949D"/>
    <a:srgbClr val="FF8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2B69BD-2688-4A7C-993B-DDE913295724}" v="878" dt="2019-11-30T22:20:22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7438" autoAdjust="0"/>
  </p:normalViewPr>
  <p:slideViewPr>
    <p:cSldViewPr>
      <p:cViewPr varScale="1">
        <p:scale>
          <a:sx n="110" d="100"/>
          <a:sy n="110" d="100"/>
        </p:scale>
        <p:origin x="154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59E870-AD7D-4AB3-86BC-4CFCDD21371F}" type="doc">
      <dgm:prSet loTypeId="urn:microsoft.com/office/officeart/2005/8/layout/vList6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6A280D-EDD4-4EE2-BC61-BB7265E554F1}">
      <dgm:prSet phldrT="[Text]"/>
      <dgm:spPr/>
      <dgm:t>
        <a:bodyPr/>
        <a:lstStyle/>
        <a:p>
          <a:r>
            <a:rPr lang="de-DE" dirty="0"/>
            <a:t>Coverage</a:t>
          </a:r>
          <a:endParaRPr lang="en-US" dirty="0"/>
        </a:p>
      </dgm:t>
    </dgm:pt>
    <dgm:pt modelId="{D5CBB455-7373-4EEA-AFDD-0CED9C94AFE4}" type="parTrans" cxnId="{D2E847BB-BC1F-4DF8-BC9D-1AB86AB6B21D}">
      <dgm:prSet/>
      <dgm:spPr/>
      <dgm:t>
        <a:bodyPr/>
        <a:lstStyle/>
        <a:p>
          <a:endParaRPr lang="en-US"/>
        </a:p>
      </dgm:t>
    </dgm:pt>
    <dgm:pt modelId="{0A3DCC06-EA21-4B26-BB9D-E602492BA42F}" type="sibTrans" cxnId="{D2E847BB-BC1F-4DF8-BC9D-1AB86AB6B21D}">
      <dgm:prSet/>
      <dgm:spPr/>
      <dgm:t>
        <a:bodyPr/>
        <a:lstStyle/>
        <a:p>
          <a:endParaRPr lang="en-US"/>
        </a:p>
      </dgm:t>
    </dgm:pt>
    <dgm:pt modelId="{4254CADB-A03B-45E4-A777-DEA09C4D2E25}">
      <dgm:prSet phldrT="[Text]" custT="1"/>
      <dgm:spPr/>
      <dgm:t>
        <a:bodyPr/>
        <a:lstStyle/>
        <a:p>
          <a:pPr algn="l"/>
          <a:r>
            <a:rPr lang="de-DE" sz="3200" dirty="0"/>
            <a:t>LAN</a:t>
          </a:r>
          <a:endParaRPr lang="en-US" sz="3200" dirty="0"/>
        </a:p>
      </dgm:t>
    </dgm:pt>
    <dgm:pt modelId="{36521C14-0B5F-4C18-BAD7-B1299280DC24}" type="parTrans" cxnId="{4780060C-B742-459F-9A5D-FF5D4A463B16}">
      <dgm:prSet/>
      <dgm:spPr/>
      <dgm:t>
        <a:bodyPr/>
        <a:lstStyle/>
        <a:p>
          <a:endParaRPr lang="en-US"/>
        </a:p>
      </dgm:t>
    </dgm:pt>
    <dgm:pt modelId="{2000A364-AC2D-44B8-BEDB-5414062DF5A1}" type="sibTrans" cxnId="{4780060C-B742-459F-9A5D-FF5D4A463B16}">
      <dgm:prSet/>
      <dgm:spPr/>
      <dgm:t>
        <a:bodyPr/>
        <a:lstStyle/>
        <a:p>
          <a:endParaRPr lang="en-US"/>
        </a:p>
      </dgm:t>
    </dgm:pt>
    <dgm:pt modelId="{550790F7-5239-4A2E-B051-C32BE741AD53}">
      <dgm:prSet phldrT="[Text]" custT="1"/>
      <dgm:spPr/>
      <dgm:t>
        <a:bodyPr/>
        <a:lstStyle/>
        <a:p>
          <a:pPr algn="l"/>
          <a:r>
            <a:rPr lang="de-DE" sz="3200" dirty="0"/>
            <a:t>WAN</a:t>
          </a:r>
          <a:endParaRPr lang="en-US" sz="3200" dirty="0"/>
        </a:p>
      </dgm:t>
    </dgm:pt>
    <dgm:pt modelId="{9F8A1F81-17F8-41BB-B51B-3EF626136FBA}" type="parTrans" cxnId="{E69FDE3B-EBFD-4B98-8CD9-045ED3D00430}">
      <dgm:prSet/>
      <dgm:spPr/>
      <dgm:t>
        <a:bodyPr/>
        <a:lstStyle/>
        <a:p>
          <a:endParaRPr lang="en-US"/>
        </a:p>
      </dgm:t>
    </dgm:pt>
    <dgm:pt modelId="{713FFC5D-0CC4-4746-A17F-8CAB16D7AFCF}" type="sibTrans" cxnId="{E69FDE3B-EBFD-4B98-8CD9-045ED3D00430}">
      <dgm:prSet/>
      <dgm:spPr/>
      <dgm:t>
        <a:bodyPr/>
        <a:lstStyle/>
        <a:p>
          <a:endParaRPr lang="en-US"/>
        </a:p>
      </dgm:t>
    </dgm:pt>
    <dgm:pt modelId="{B4045800-EFFB-427E-80FB-0513E14094BB}">
      <dgm:prSet phldrT="[Text]"/>
      <dgm:spPr/>
      <dgm:t>
        <a:bodyPr/>
        <a:lstStyle/>
        <a:p>
          <a:r>
            <a:rPr lang="de-DE" dirty="0"/>
            <a:t>Medium</a:t>
          </a:r>
          <a:endParaRPr lang="en-US" dirty="0"/>
        </a:p>
      </dgm:t>
    </dgm:pt>
    <dgm:pt modelId="{4573D987-F4B3-408C-9361-20912FEA3919}" type="parTrans" cxnId="{6D98EECE-FD86-40FB-8F53-E66DFCDB824E}">
      <dgm:prSet/>
      <dgm:spPr/>
      <dgm:t>
        <a:bodyPr/>
        <a:lstStyle/>
        <a:p>
          <a:endParaRPr lang="en-US"/>
        </a:p>
      </dgm:t>
    </dgm:pt>
    <dgm:pt modelId="{FB010AB2-8399-4C6C-82FF-F681F5765675}" type="sibTrans" cxnId="{6D98EECE-FD86-40FB-8F53-E66DFCDB824E}">
      <dgm:prSet/>
      <dgm:spPr/>
      <dgm:t>
        <a:bodyPr/>
        <a:lstStyle/>
        <a:p>
          <a:endParaRPr lang="en-US"/>
        </a:p>
      </dgm:t>
    </dgm:pt>
    <dgm:pt modelId="{3A09F570-456C-4AEC-B204-DCC187C6ECBD}">
      <dgm:prSet phldrT="[Text]" custT="1"/>
      <dgm:spPr/>
      <dgm:t>
        <a:bodyPr/>
        <a:lstStyle/>
        <a:p>
          <a:r>
            <a:rPr lang="de-DE" sz="2400" dirty="0"/>
            <a:t>Wired</a:t>
          </a:r>
          <a:endParaRPr lang="en-US" sz="2000" dirty="0"/>
        </a:p>
      </dgm:t>
    </dgm:pt>
    <dgm:pt modelId="{88160DB0-C1BF-4E6D-87B5-CE11AB5B987D}" type="parTrans" cxnId="{30330323-D2F5-4864-B352-6F8C84C13727}">
      <dgm:prSet/>
      <dgm:spPr/>
      <dgm:t>
        <a:bodyPr/>
        <a:lstStyle/>
        <a:p>
          <a:endParaRPr lang="en-US"/>
        </a:p>
      </dgm:t>
    </dgm:pt>
    <dgm:pt modelId="{1F9C2802-8D78-4AAF-8FAC-EC3D1337D998}" type="sibTrans" cxnId="{30330323-D2F5-4864-B352-6F8C84C13727}">
      <dgm:prSet/>
      <dgm:spPr/>
      <dgm:t>
        <a:bodyPr/>
        <a:lstStyle/>
        <a:p>
          <a:endParaRPr lang="en-US"/>
        </a:p>
      </dgm:t>
    </dgm:pt>
    <dgm:pt modelId="{89B513B2-7CDC-4128-AAF7-1B79B9D4EF90}">
      <dgm:prSet custT="1"/>
      <dgm:spPr/>
      <dgm:t>
        <a:bodyPr/>
        <a:lstStyle/>
        <a:p>
          <a:r>
            <a:rPr lang="de-DE" sz="2400" dirty="0"/>
            <a:t>Wireless</a:t>
          </a:r>
          <a:endParaRPr lang="en-US" sz="2400" dirty="0"/>
        </a:p>
      </dgm:t>
    </dgm:pt>
    <dgm:pt modelId="{DD9BBE7F-2E61-4B2B-9699-84BFD9DFE11C}" type="parTrans" cxnId="{0A003D22-0547-4764-829A-03D8DDF522F1}">
      <dgm:prSet/>
      <dgm:spPr/>
      <dgm:t>
        <a:bodyPr/>
        <a:lstStyle/>
        <a:p>
          <a:endParaRPr lang="en-US"/>
        </a:p>
      </dgm:t>
    </dgm:pt>
    <dgm:pt modelId="{88911FF5-E559-4847-8F3D-87FF29852560}" type="sibTrans" cxnId="{0A003D22-0547-4764-829A-03D8DDF522F1}">
      <dgm:prSet/>
      <dgm:spPr/>
      <dgm:t>
        <a:bodyPr/>
        <a:lstStyle/>
        <a:p>
          <a:endParaRPr lang="en-US"/>
        </a:p>
      </dgm:t>
    </dgm:pt>
    <dgm:pt modelId="{D4889AB0-4AC4-49AB-AEA3-8B3D6A9DFCCA}" type="pres">
      <dgm:prSet presAssocID="{F159E870-AD7D-4AB3-86BC-4CFCDD21371F}" presName="Name0" presStyleCnt="0">
        <dgm:presLayoutVars>
          <dgm:dir/>
          <dgm:animLvl val="lvl"/>
          <dgm:resizeHandles/>
        </dgm:presLayoutVars>
      </dgm:prSet>
      <dgm:spPr/>
    </dgm:pt>
    <dgm:pt modelId="{AE048277-7A02-4988-BEA6-4518E7FBE8D6}" type="pres">
      <dgm:prSet presAssocID="{E06A280D-EDD4-4EE2-BC61-BB7265E554F1}" presName="linNode" presStyleCnt="0"/>
      <dgm:spPr/>
    </dgm:pt>
    <dgm:pt modelId="{82CC7ACF-FC76-4633-920E-DF1912138711}" type="pres">
      <dgm:prSet presAssocID="{E06A280D-EDD4-4EE2-BC61-BB7265E554F1}" presName="parentShp" presStyleLbl="node1" presStyleIdx="0" presStyleCnt="2">
        <dgm:presLayoutVars>
          <dgm:bulletEnabled val="1"/>
        </dgm:presLayoutVars>
      </dgm:prSet>
      <dgm:spPr/>
    </dgm:pt>
    <dgm:pt modelId="{46D7AE64-068D-4F91-945F-0EC7FFD6588D}" type="pres">
      <dgm:prSet presAssocID="{E06A280D-EDD4-4EE2-BC61-BB7265E554F1}" presName="childShp" presStyleLbl="bgAccFollowNode1" presStyleIdx="0" presStyleCnt="2">
        <dgm:presLayoutVars>
          <dgm:bulletEnabled val="1"/>
        </dgm:presLayoutVars>
      </dgm:prSet>
      <dgm:spPr/>
    </dgm:pt>
    <dgm:pt modelId="{353AE5A8-3BA7-4165-866C-EEDB70C24936}" type="pres">
      <dgm:prSet presAssocID="{0A3DCC06-EA21-4B26-BB9D-E602492BA42F}" presName="spacing" presStyleCnt="0"/>
      <dgm:spPr/>
    </dgm:pt>
    <dgm:pt modelId="{2B2BB8D8-35F4-4444-A4F0-05496B9FD2E2}" type="pres">
      <dgm:prSet presAssocID="{B4045800-EFFB-427E-80FB-0513E14094BB}" presName="linNode" presStyleCnt="0"/>
      <dgm:spPr/>
    </dgm:pt>
    <dgm:pt modelId="{D249DE06-0F7C-4230-9247-BDEC09D2204F}" type="pres">
      <dgm:prSet presAssocID="{B4045800-EFFB-427E-80FB-0513E14094BB}" presName="parentShp" presStyleLbl="node1" presStyleIdx="1" presStyleCnt="2" custLinFactNeighborX="-3113" custLinFactNeighborY="11669">
        <dgm:presLayoutVars>
          <dgm:bulletEnabled val="1"/>
        </dgm:presLayoutVars>
      </dgm:prSet>
      <dgm:spPr/>
    </dgm:pt>
    <dgm:pt modelId="{5A5BC404-FFBB-4248-901B-F7E026C32CA0}" type="pres">
      <dgm:prSet presAssocID="{B4045800-EFFB-427E-80FB-0513E14094BB}" presName="childShp" presStyleLbl="bgAccFollowNode1" presStyleIdx="1" presStyleCnt="2" custLinFactNeighborX="18988" custLinFactNeighborY="1353">
        <dgm:presLayoutVars>
          <dgm:bulletEnabled val="1"/>
        </dgm:presLayoutVars>
      </dgm:prSet>
      <dgm:spPr/>
    </dgm:pt>
  </dgm:ptLst>
  <dgm:cxnLst>
    <dgm:cxn modelId="{4780060C-B742-459F-9A5D-FF5D4A463B16}" srcId="{E06A280D-EDD4-4EE2-BC61-BB7265E554F1}" destId="{4254CADB-A03B-45E4-A777-DEA09C4D2E25}" srcOrd="0" destOrd="0" parTransId="{36521C14-0B5F-4C18-BAD7-B1299280DC24}" sibTransId="{2000A364-AC2D-44B8-BEDB-5414062DF5A1}"/>
    <dgm:cxn modelId="{732CFF1C-A1C6-4B5A-9F22-C54B870D36C9}" type="presOf" srcId="{550790F7-5239-4A2E-B051-C32BE741AD53}" destId="{46D7AE64-068D-4F91-945F-0EC7FFD6588D}" srcOrd="0" destOrd="1" presId="urn:microsoft.com/office/officeart/2005/8/layout/vList6"/>
    <dgm:cxn modelId="{0A003D22-0547-4764-829A-03D8DDF522F1}" srcId="{B4045800-EFFB-427E-80FB-0513E14094BB}" destId="{89B513B2-7CDC-4128-AAF7-1B79B9D4EF90}" srcOrd="1" destOrd="0" parTransId="{DD9BBE7F-2E61-4B2B-9699-84BFD9DFE11C}" sibTransId="{88911FF5-E559-4847-8F3D-87FF29852560}"/>
    <dgm:cxn modelId="{30330323-D2F5-4864-B352-6F8C84C13727}" srcId="{B4045800-EFFB-427E-80FB-0513E14094BB}" destId="{3A09F570-456C-4AEC-B204-DCC187C6ECBD}" srcOrd="0" destOrd="0" parTransId="{88160DB0-C1BF-4E6D-87B5-CE11AB5B987D}" sibTransId="{1F9C2802-8D78-4AAF-8FAC-EC3D1337D998}"/>
    <dgm:cxn modelId="{0CCFB025-18AA-4BE4-9C3C-7EA21507CE8F}" type="presOf" srcId="{F159E870-AD7D-4AB3-86BC-4CFCDD21371F}" destId="{D4889AB0-4AC4-49AB-AEA3-8B3D6A9DFCCA}" srcOrd="0" destOrd="0" presId="urn:microsoft.com/office/officeart/2005/8/layout/vList6"/>
    <dgm:cxn modelId="{E69FDE3B-EBFD-4B98-8CD9-045ED3D00430}" srcId="{E06A280D-EDD4-4EE2-BC61-BB7265E554F1}" destId="{550790F7-5239-4A2E-B051-C32BE741AD53}" srcOrd="1" destOrd="0" parTransId="{9F8A1F81-17F8-41BB-B51B-3EF626136FBA}" sibTransId="{713FFC5D-0CC4-4746-A17F-8CAB16D7AFCF}"/>
    <dgm:cxn modelId="{A5407A60-B42C-4A95-9628-44B2281B7800}" type="presOf" srcId="{4254CADB-A03B-45E4-A777-DEA09C4D2E25}" destId="{46D7AE64-068D-4F91-945F-0EC7FFD6588D}" srcOrd="0" destOrd="0" presId="urn:microsoft.com/office/officeart/2005/8/layout/vList6"/>
    <dgm:cxn modelId="{88C31447-EBF7-450A-BF30-3D1E6063E1C7}" type="presOf" srcId="{B4045800-EFFB-427E-80FB-0513E14094BB}" destId="{D249DE06-0F7C-4230-9247-BDEC09D2204F}" srcOrd="0" destOrd="0" presId="urn:microsoft.com/office/officeart/2005/8/layout/vList6"/>
    <dgm:cxn modelId="{20D81671-0EFC-4E5C-BF12-DA699CE9F4CF}" type="presOf" srcId="{E06A280D-EDD4-4EE2-BC61-BB7265E554F1}" destId="{82CC7ACF-FC76-4633-920E-DF1912138711}" srcOrd="0" destOrd="0" presId="urn:microsoft.com/office/officeart/2005/8/layout/vList6"/>
    <dgm:cxn modelId="{D2E847BB-BC1F-4DF8-BC9D-1AB86AB6B21D}" srcId="{F159E870-AD7D-4AB3-86BC-4CFCDD21371F}" destId="{E06A280D-EDD4-4EE2-BC61-BB7265E554F1}" srcOrd="0" destOrd="0" parTransId="{D5CBB455-7373-4EEA-AFDD-0CED9C94AFE4}" sibTransId="{0A3DCC06-EA21-4B26-BB9D-E602492BA42F}"/>
    <dgm:cxn modelId="{6D98EECE-FD86-40FB-8F53-E66DFCDB824E}" srcId="{F159E870-AD7D-4AB3-86BC-4CFCDD21371F}" destId="{B4045800-EFFB-427E-80FB-0513E14094BB}" srcOrd="1" destOrd="0" parTransId="{4573D987-F4B3-408C-9361-20912FEA3919}" sibTransId="{FB010AB2-8399-4C6C-82FF-F681F5765675}"/>
    <dgm:cxn modelId="{E6E305D1-3B9B-40B4-BDC6-0B79DD8D1530}" type="presOf" srcId="{3A09F570-456C-4AEC-B204-DCC187C6ECBD}" destId="{5A5BC404-FFBB-4248-901B-F7E026C32CA0}" srcOrd="0" destOrd="0" presId="urn:microsoft.com/office/officeart/2005/8/layout/vList6"/>
    <dgm:cxn modelId="{FCF522D9-0852-4258-BCA9-DFD28F520E77}" type="presOf" srcId="{89B513B2-7CDC-4128-AAF7-1B79B9D4EF90}" destId="{5A5BC404-FFBB-4248-901B-F7E026C32CA0}" srcOrd="0" destOrd="1" presId="urn:microsoft.com/office/officeart/2005/8/layout/vList6"/>
    <dgm:cxn modelId="{02B0D096-18B1-40FE-8BA7-845EA93DD89E}" type="presParOf" srcId="{D4889AB0-4AC4-49AB-AEA3-8B3D6A9DFCCA}" destId="{AE048277-7A02-4988-BEA6-4518E7FBE8D6}" srcOrd="0" destOrd="0" presId="urn:microsoft.com/office/officeart/2005/8/layout/vList6"/>
    <dgm:cxn modelId="{C9CBC606-5B4F-4DC3-B0B9-361CD661919D}" type="presParOf" srcId="{AE048277-7A02-4988-BEA6-4518E7FBE8D6}" destId="{82CC7ACF-FC76-4633-920E-DF1912138711}" srcOrd="0" destOrd="0" presId="urn:microsoft.com/office/officeart/2005/8/layout/vList6"/>
    <dgm:cxn modelId="{6E758B6D-7116-4813-A13F-6217ED83D926}" type="presParOf" srcId="{AE048277-7A02-4988-BEA6-4518E7FBE8D6}" destId="{46D7AE64-068D-4F91-945F-0EC7FFD6588D}" srcOrd="1" destOrd="0" presId="urn:microsoft.com/office/officeart/2005/8/layout/vList6"/>
    <dgm:cxn modelId="{F33CA63B-BCE5-47DA-B4ED-95B8FDDEFB01}" type="presParOf" srcId="{D4889AB0-4AC4-49AB-AEA3-8B3D6A9DFCCA}" destId="{353AE5A8-3BA7-4165-866C-EEDB70C24936}" srcOrd="1" destOrd="0" presId="urn:microsoft.com/office/officeart/2005/8/layout/vList6"/>
    <dgm:cxn modelId="{40B1B2D5-3F07-4A1E-96F4-266ECB1A5F88}" type="presParOf" srcId="{D4889AB0-4AC4-49AB-AEA3-8B3D6A9DFCCA}" destId="{2B2BB8D8-35F4-4444-A4F0-05496B9FD2E2}" srcOrd="2" destOrd="0" presId="urn:microsoft.com/office/officeart/2005/8/layout/vList6"/>
    <dgm:cxn modelId="{FA36E955-0DE6-4ADE-AA3B-5806B760FB7E}" type="presParOf" srcId="{2B2BB8D8-35F4-4444-A4F0-05496B9FD2E2}" destId="{D249DE06-0F7C-4230-9247-BDEC09D2204F}" srcOrd="0" destOrd="0" presId="urn:microsoft.com/office/officeart/2005/8/layout/vList6"/>
    <dgm:cxn modelId="{C6E4B747-FBF1-4A88-9B5E-EC46292F16F6}" type="presParOf" srcId="{2B2BB8D8-35F4-4444-A4F0-05496B9FD2E2}" destId="{5A5BC404-FFBB-4248-901B-F7E026C32CA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59E870-AD7D-4AB3-86BC-4CFCDD21371F}" type="doc">
      <dgm:prSet loTypeId="urn:microsoft.com/office/officeart/2005/8/layout/vList6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6A280D-EDD4-4EE2-BC61-BB7265E554F1}">
      <dgm:prSet phldrT="[Text]"/>
      <dgm:spPr/>
      <dgm:t>
        <a:bodyPr/>
        <a:lstStyle/>
        <a:p>
          <a:r>
            <a:rPr lang="de-DE" dirty="0"/>
            <a:t>Coverage</a:t>
          </a:r>
          <a:endParaRPr lang="en-US" dirty="0"/>
        </a:p>
      </dgm:t>
    </dgm:pt>
    <dgm:pt modelId="{D5CBB455-7373-4EEA-AFDD-0CED9C94AFE4}" type="parTrans" cxnId="{D2E847BB-BC1F-4DF8-BC9D-1AB86AB6B21D}">
      <dgm:prSet/>
      <dgm:spPr/>
      <dgm:t>
        <a:bodyPr/>
        <a:lstStyle/>
        <a:p>
          <a:endParaRPr lang="en-US"/>
        </a:p>
      </dgm:t>
    </dgm:pt>
    <dgm:pt modelId="{0A3DCC06-EA21-4B26-BB9D-E602492BA42F}" type="sibTrans" cxnId="{D2E847BB-BC1F-4DF8-BC9D-1AB86AB6B21D}">
      <dgm:prSet/>
      <dgm:spPr/>
      <dgm:t>
        <a:bodyPr/>
        <a:lstStyle/>
        <a:p>
          <a:endParaRPr lang="en-US"/>
        </a:p>
      </dgm:t>
    </dgm:pt>
    <dgm:pt modelId="{4254CADB-A03B-45E4-A777-DEA09C4D2E25}">
      <dgm:prSet phldrT="[Text]" custT="1"/>
      <dgm:spPr/>
      <dgm:t>
        <a:bodyPr/>
        <a:lstStyle/>
        <a:p>
          <a:pPr algn="l">
            <a:lnSpc>
              <a:spcPct val="150000"/>
            </a:lnSpc>
          </a:pPr>
          <a:r>
            <a:rPr lang="de-DE" sz="3200" dirty="0"/>
            <a:t>WAN</a:t>
          </a:r>
          <a:endParaRPr lang="en-US" sz="3200" dirty="0"/>
        </a:p>
      </dgm:t>
    </dgm:pt>
    <dgm:pt modelId="{36521C14-0B5F-4C18-BAD7-B1299280DC24}" type="parTrans" cxnId="{4780060C-B742-459F-9A5D-FF5D4A463B16}">
      <dgm:prSet/>
      <dgm:spPr/>
      <dgm:t>
        <a:bodyPr/>
        <a:lstStyle/>
        <a:p>
          <a:endParaRPr lang="en-US"/>
        </a:p>
      </dgm:t>
    </dgm:pt>
    <dgm:pt modelId="{2000A364-AC2D-44B8-BEDB-5414062DF5A1}" type="sibTrans" cxnId="{4780060C-B742-459F-9A5D-FF5D4A463B16}">
      <dgm:prSet/>
      <dgm:spPr/>
      <dgm:t>
        <a:bodyPr/>
        <a:lstStyle/>
        <a:p>
          <a:endParaRPr lang="en-US"/>
        </a:p>
      </dgm:t>
    </dgm:pt>
    <dgm:pt modelId="{B4045800-EFFB-427E-80FB-0513E14094BB}">
      <dgm:prSet phldrT="[Text]"/>
      <dgm:spPr/>
      <dgm:t>
        <a:bodyPr/>
        <a:lstStyle/>
        <a:p>
          <a:r>
            <a:rPr lang="de-DE" dirty="0"/>
            <a:t>Medium</a:t>
          </a:r>
          <a:endParaRPr lang="en-US" dirty="0"/>
        </a:p>
      </dgm:t>
    </dgm:pt>
    <dgm:pt modelId="{4573D987-F4B3-408C-9361-20912FEA3919}" type="parTrans" cxnId="{6D98EECE-FD86-40FB-8F53-E66DFCDB824E}">
      <dgm:prSet/>
      <dgm:spPr/>
      <dgm:t>
        <a:bodyPr/>
        <a:lstStyle/>
        <a:p>
          <a:endParaRPr lang="en-US"/>
        </a:p>
      </dgm:t>
    </dgm:pt>
    <dgm:pt modelId="{FB010AB2-8399-4C6C-82FF-F681F5765675}" type="sibTrans" cxnId="{6D98EECE-FD86-40FB-8F53-E66DFCDB824E}">
      <dgm:prSet/>
      <dgm:spPr/>
      <dgm:t>
        <a:bodyPr/>
        <a:lstStyle/>
        <a:p>
          <a:endParaRPr lang="en-US"/>
        </a:p>
      </dgm:t>
    </dgm:pt>
    <dgm:pt modelId="{3A09F570-456C-4AEC-B204-DCC187C6ECBD}">
      <dgm:prSet phldrT="[Text]" custT="1"/>
      <dgm:spPr/>
      <dgm:t>
        <a:bodyPr/>
        <a:lstStyle/>
        <a:p>
          <a:pPr>
            <a:lnSpc>
              <a:spcPct val="200000"/>
            </a:lnSpc>
          </a:pPr>
          <a:r>
            <a:rPr lang="de-DE" sz="2400" dirty="0"/>
            <a:t>Wireless</a:t>
          </a:r>
          <a:endParaRPr lang="en-US" sz="2000" dirty="0"/>
        </a:p>
      </dgm:t>
    </dgm:pt>
    <dgm:pt modelId="{88160DB0-C1BF-4E6D-87B5-CE11AB5B987D}" type="parTrans" cxnId="{30330323-D2F5-4864-B352-6F8C84C13727}">
      <dgm:prSet/>
      <dgm:spPr/>
      <dgm:t>
        <a:bodyPr/>
        <a:lstStyle/>
        <a:p>
          <a:endParaRPr lang="en-US"/>
        </a:p>
      </dgm:t>
    </dgm:pt>
    <dgm:pt modelId="{1F9C2802-8D78-4AAF-8FAC-EC3D1337D998}" type="sibTrans" cxnId="{30330323-D2F5-4864-B352-6F8C84C13727}">
      <dgm:prSet/>
      <dgm:spPr/>
      <dgm:t>
        <a:bodyPr/>
        <a:lstStyle/>
        <a:p>
          <a:endParaRPr lang="en-US"/>
        </a:p>
      </dgm:t>
    </dgm:pt>
    <dgm:pt modelId="{D4889AB0-4AC4-49AB-AEA3-8B3D6A9DFCCA}" type="pres">
      <dgm:prSet presAssocID="{F159E870-AD7D-4AB3-86BC-4CFCDD21371F}" presName="Name0" presStyleCnt="0">
        <dgm:presLayoutVars>
          <dgm:dir/>
          <dgm:animLvl val="lvl"/>
          <dgm:resizeHandles/>
        </dgm:presLayoutVars>
      </dgm:prSet>
      <dgm:spPr/>
    </dgm:pt>
    <dgm:pt modelId="{AE048277-7A02-4988-BEA6-4518E7FBE8D6}" type="pres">
      <dgm:prSet presAssocID="{E06A280D-EDD4-4EE2-BC61-BB7265E554F1}" presName="linNode" presStyleCnt="0"/>
      <dgm:spPr/>
    </dgm:pt>
    <dgm:pt modelId="{82CC7ACF-FC76-4633-920E-DF1912138711}" type="pres">
      <dgm:prSet presAssocID="{E06A280D-EDD4-4EE2-BC61-BB7265E554F1}" presName="parentShp" presStyleLbl="node1" presStyleIdx="0" presStyleCnt="2">
        <dgm:presLayoutVars>
          <dgm:bulletEnabled val="1"/>
        </dgm:presLayoutVars>
      </dgm:prSet>
      <dgm:spPr/>
    </dgm:pt>
    <dgm:pt modelId="{46D7AE64-068D-4F91-945F-0EC7FFD6588D}" type="pres">
      <dgm:prSet presAssocID="{E06A280D-EDD4-4EE2-BC61-BB7265E554F1}" presName="childShp" presStyleLbl="bgAccFollowNode1" presStyleIdx="0" presStyleCnt="2">
        <dgm:presLayoutVars>
          <dgm:bulletEnabled val="1"/>
        </dgm:presLayoutVars>
      </dgm:prSet>
      <dgm:spPr/>
    </dgm:pt>
    <dgm:pt modelId="{353AE5A8-3BA7-4165-866C-EEDB70C24936}" type="pres">
      <dgm:prSet presAssocID="{0A3DCC06-EA21-4B26-BB9D-E602492BA42F}" presName="spacing" presStyleCnt="0"/>
      <dgm:spPr/>
    </dgm:pt>
    <dgm:pt modelId="{2B2BB8D8-35F4-4444-A4F0-05496B9FD2E2}" type="pres">
      <dgm:prSet presAssocID="{B4045800-EFFB-427E-80FB-0513E14094BB}" presName="linNode" presStyleCnt="0"/>
      <dgm:spPr/>
    </dgm:pt>
    <dgm:pt modelId="{D249DE06-0F7C-4230-9247-BDEC09D2204F}" type="pres">
      <dgm:prSet presAssocID="{B4045800-EFFB-427E-80FB-0513E14094BB}" presName="parentShp" presStyleLbl="node1" presStyleIdx="1" presStyleCnt="2" custLinFactNeighborX="-3113" custLinFactNeighborY="11669">
        <dgm:presLayoutVars>
          <dgm:bulletEnabled val="1"/>
        </dgm:presLayoutVars>
      </dgm:prSet>
      <dgm:spPr/>
    </dgm:pt>
    <dgm:pt modelId="{5A5BC404-FFBB-4248-901B-F7E026C32CA0}" type="pres">
      <dgm:prSet presAssocID="{B4045800-EFFB-427E-80FB-0513E14094BB}" presName="childShp" presStyleLbl="bgAccFollowNode1" presStyleIdx="1" presStyleCnt="2" custLinFactNeighborX="18988" custLinFactNeighborY="1353">
        <dgm:presLayoutVars>
          <dgm:bulletEnabled val="1"/>
        </dgm:presLayoutVars>
      </dgm:prSet>
      <dgm:spPr/>
    </dgm:pt>
  </dgm:ptLst>
  <dgm:cxnLst>
    <dgm:cxn modelId="{4780060C-B742-459F-9A5D-FF5D4A463B16}" srcId="{E06A280D-EDD4-4EE2-BC61-BB7265E554F1}" destId="{4254CADB-A03B-45E4-A777-DEA09C4D2E25}" srcOrd="0" destOrd="0" parTransId="{36521C14-0B5F-4C18-BAD7-B1299280DC24}" sibTransId="{2000A364-AC2D-44B8-BEDB-5414062DF5A1}"/>
    <dgm:cxn modelId="{30330323-D2F5-4864-B352-6F8C84C13727}" srcId="{B4045800-EFFB-427E-80FB-0513E14094BB}" destId="{3A09F570-456C-4AEC-B204-DCC187C6ECBD}" srcOrd="0" destOrd="0" parTransId="{88160DB0-C1BF-4E6D-87B5-CE11AB5B987D}" sibTransId="{1F9C2802-8D78-4AAF-8FAC-EC3D1337D998}"/>
    <dgm:cxn modelId="{0CCFB025-18AA-4BE4-9C3C-7EA21507CE8F}" type="presOf" srcId="{F159E870-AD7D-4AB3-86BC-4CFCDD21371F}" destId="{D4889AB0-4AC4-49AB-AEA3-8B3D6A9DFCCA}" srcOrd="0" destOrd="0" presId="urn:microsoft.com/office/officeart/2005/8/layout/vList6"/>
    <dgm:cxn modelId="{A5407A60-B42C-4A95-9628-44B2281B7800}" type="presOf" srcId="{4254CADB-A03B-45E4-A777-DEA09C4D2E25}" destId="{46D7AE64-068D-4F91-945F-0EC7FFD6588D}" srcOrd="0" destOrd="0" presId="urn:microsoft.com/office/officeart/2005/8/layout/vList6"/>
    <dgm:cxn modelId="{88C31447-EBF7-450A-BF30-3D1E6063E1C7}" type="presOf" srcId="{B4045800-EFFB-427E-80FB-0513E14094BB}" destId="{D249DE06-0F7C-4230-9247-BDEC09D2204F}" srcOrd="0" destOrd="0" presId="urn:microsoft.com/office/officeart/2005/8/layout/vList6"/>
    <dgm:cxn modelId="{20D81671-0EFC-4E5C-BF12-DA699CE9F4CF}" type="presOf" srcId="{E06A280D-EDD4-4EE2-BC61-BB7265E554F1}" destId="{82CC7ACF-FC76-4633-920E-DF1912138711}" srcOrd="0" destOrd="0" presId="urn:microsoft.com/office/officeart/2005/8/layout/vList6"/>
    <dgm:cxn modelId="{D2E847BB-BC1F-4DF8-BC9D-1AB86AB6B21D}" srcId="{F159E870-AD7D-4AB3-86BC-4CFCDD21371F}" destId="{E06A280D-EDD4-4EE2-BC61-BB7265E554F1}" srcOrd="0" destOrd="0" parTransId="{D5CBB455-7373-4EEA-AFDD-0CED9C94AFE4}" sibTransId="{0A3DCC06-EA21-4B26-BB9D-E602492BA42F}"/>
    <dgm:cxn modelId="{6D98EECE-FD86-40FB-8F53-E66DFCDB824E}" srcId="{F159E870-AD7D-4AB3-86BC-4CFCDD21371F}" destId="{B4045800-EFFB-427E-80FB-0513E14094BB}" srcOrd="1" destOrd="0" parTransId="{4573D987-F4B3-408C-9361-20912FEA3919}" sibTransId="{FB010AB2-8399-4C6C-82FF-F681F5765675}"/>
    <dgm:cxn modelId="{E6E305D1-3B9B-40B4-BDC6-0B79DD8D1530}" type="presOf" srcId="{3A09F570-456C-4AEC-B204-DCC187C6ECBD}" destId="{5A5BC404-FFBB-4248-901B-F7E026C32CA0}" srcOrd="0" destOrd="0" presId="urn:microsoft.com/office/officeart/2005/8/layout/vList6"/>
    <dgm:cxn modelId="{02B0D096-18B1-40FE-8BA7-845EA93DD89E}" type="presParOf" srcId="{D4889AB0-4AC4-49AB-AEA3-8B3D6A9DFCCA}" destId="{AE048277-7A02-4988-BEA6-4518E7FBE8D6}" srcOrd="0" destOrd="0" presId="urn:microsoft.com/office/officeart/2005/8/layout/vList6"/>
    <dgm:cxn modelId="{C9CBC606-5B4F-4DC3-B0B9-361CD661919D}" type="presParOf" srcId="{AE048277-7A02-4988-BEA6-4518E7FBE8D6}" destId="{82CC7ACF-FC76-4633-920E-DF1912138711}" srcOrd="0" destOrd="0" presId="urn:microsoft.com/office/officeart/2005/8/layout/vList6"/>
    <dgm:cxn modelId="{6E758B6D-7116-4813-A13F-6217ED83D926}" type="presParOf" srcId="{AE048277-7A02-4988-BEA6-4518E7FBE8D6}" destId="{46D7AE64-068D-4F91-945F-0EC7FFD6588D}" srcOrd="1" destOrd="0" presId="urn:microsoft.com/office/officeart/2005/8/layout/vList6"/>
    <dgm:cxn modelId="{F33CA63B-BCE5-47DA-B4ED-95B8FDDEFB01}" type="presParOf" srcId="{D4889AB0-4AC4-49AB-AEA3-8B3D6A9DFCCA}" destId="{353AE5A8-3BA7-4165-866C-EEDB70C24936}" srcOrd="1" destOrd="0" presId="urn:microsoft.com/office/officeart/2005/8/layout/vList6"/>
    <dgm:cxn modelId="{40B1B2D5-3F07-4A1E-96F4-266ECB1A5F88}" type="presParOf" srcId="{D4889AB0-4AC4-49AB-AEA3-8B3D6A9DFCCA}" destId="{2B2BB8D8-35F4-4444-A4F0-05496B9FD2E2}" srcOrd="2" destOrd="0" presId="urn:microsoft.com/office/officeart/2005/8/layout/vList6"/>
    <dgm:cxn modelId="{FA36E955-0DE6-4ADE-AA3B-5806B760FB7E}" type="presParOf" srcId="{2B2BB8D8-35F4-4444-A4F0-05496B9FD2E2}" destId="{D249DE06-0F7C-4230-9247-BDEC09D2204F}" srcOrd="0" destOrd="0" presId="urn:microsoft.com/office/officeart/2005/8/layout/vList6"/>
    <dgm:cxn modelId="{C6E4B747-FBF1-4A88-9B5E-EC46292F16F6}" type="presParOf" srcId="{2B2BB8D8-35F4-4444-A4F0-05496B9FD2E2}" destId="{5A5BC404-FFBB-4248-901B-F7E026C32CA0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7AE64-068D-4F91-945F-0EC7FFD6588D}">
      <dsp:nvSpPr>
        <dsp:cNvPr id="0" name=""/>
        <dsp:cNvSpPr/>
      </dsp:nvSpPr>
      <dsp:spPr>
        <a:xfrm>
          <a:off x="1243866" y="297"/>
          <a:ext cx="1865799" cy="115886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200" kern="1200" dirty="0"/>
            <a:t>LAN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200" kern="1200" dirty="0"/>
            <a:t>WAN</a:t>
          </a:r>
          <a:endParaRPr lang="en-US" sz="3200" kern="1200" dirty="0"/>
        </a:p>
      </dsp:txBody>
      <dsp:txXfrm>
        <a:off x="1243866" y="145155"/>
        <a:ext cx="1431224" cy="869150"/>
      </dsp:txXfrm>
    </dsp:sp>
    <dsp:sp modelId="{82CC7ACF-FC76-4633-920E-DF1912138711}">
      <dsp:nvSpPr>
        <dsp:cNvPr id="0" name=""/>
        <dsp:cNvSpPr/>
      </dsp:nvSpPr>
      <dsp:spPr>
        <a:xfrm>
          <a:off x="0" y="297"/>
          <a:ext cx="1243866" cy="115886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Coverage</a:t>
          </a:r>
          <a:endParaRPr lang="en-US" sz="1700" kern="1200" dirty="0"/>
        </a:p>
      </dsp:txBody>
      <dsp:txXfrm>
        <a:off x="56571" y="56868"/>
        <a:ext cx="1130724" cy="1045724"/>
      </dsp:txXfrm>
    </dsp:sp>
    <dsp:sp modelId="{5A5BC404-FFBB-4248-901B-F7E026C32CA0}">
      <dsp:nvSpPr>
        <dsp:cNvPr id="0" name=""/>
        <dsp:cNvSpPr/>
      </dsp:nvSpPr>
      <dsp:spPr>
        <a:xfrm>
          <a:off x="1243866" y="1275347"/>
          <a:ext cx="1865799" cy="115886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Wired</a:t>
          </a:r>
          <a:endParaRPr lang="en-US" sz="20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Wireless</a:t>
          </a:r>
          <a:endParaRPr lang="en-US" sz="2400" kern="1200" dirty="0"/>
        </a:p>
      </dsp:txBody>
      <dsp:txXfrm>
        <a:off x="1243866" y="1420205"/>
        <a:ext cx="1431224" cy="869150"/>
      </dsp:txXfrm>
    </dsp:sp>
    <dsp:sp modelId="{D249DE06-0F7C-4230-9247-BDEC09D2204F}">
      <dsp:nvSpPr>
        <dsp:cNvPr id="0" name=""/>
        <dsp:cNvSpPr/>
      </dsp:nvSpPr>
      <dsp:spPr>
        <a:xfrm>
          <a:off x="0" y="1275347"/>
          <a:ext cx="1243866" cy="115886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Medium</a:t>
          </a:r>
          <a:endParaRPr lang="en-US" sz="1700" kern="1200" dirty="0"/>
        </a:p>
      </dsp:txBody>
      <dsp:txXfrm>
        <a:off x="56571" y="1331918"/>
        <a:ext cx="1130724" cy="10457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7AE64-068D-4F91-945F-0EC7FFD6588D}">
      <dsp:nvSpPr>
        <dsp:cNvPr id="0" name=""/>
        <dsp:cNvSpPr/>
      </dsp:nvSpPr>
      <dsp:spPr>
        <a:xfrm>
          <a:off x="1243866" y="297"/>
          <a:ext cx="1865799" cy="115886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285750" lvl="1" indent="-285750" algn="l" defTabSz="14224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3200" kern="1200" dirty="0"/>
            <a:t>WAN</a:t>
          </a:r>
          <a:endParaRPr lang="en-US" sz="3200" kern="1200" dirty="0"/>
        </a:p>
      </dsp:txBody>
      <dsp:txXfrm>
        <a:off x="1243866" y="145155"/>
        <a:ext cx="1431224" cy="869150"/>
      </dsp:txXfrm>
    </dsp:sp>
    <dsp:sp modelId="{82CC7ACF-FC76-4633-920E-DF1912138711}">
      <dsp:nvSpPr>
        <dsp:cNvPr id="0" name=""/>
        <dsp:cNvSpPr/>
      </dsp:nvSpPr>
      <dsp:spPr>
        <a:xfrm>
          <a:off x="0" y="297"/>
          <a:ext cx="1243866" cy="115886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Coverage</a:t>
          </a:r>
          <a:endParaRPr lang="en-US" sz="1700" kern="1200" dirty="0"/>
        </a:p>
      </dsp:txBody>
      <dsp:txXfrm>
        <a:off x="56571" y="56868"/>
        <a:ext cx="1130724" cy="1045724"/>
      </dsp:txXfrm>
    </dsp:sp>
    <dsp:sp modelId="{5A5BC404-FFBB-4248-901B-F7E026C32CA0}">
      <dsp:nvSpPr>
        <dsp:cNvPr id="0" name=""/>
        <dsp:cNvSpPr/>
      </dsp:nvSpPr>
      <dsp:spPr>
        <a:xfrm>
          <a:off x="1243866" y="1275347"/>
          <a:ext cx="1865799" cy="1158866"/>
        </a:xfrm>
        <a:prstGeom prst="rightArrow">
          <a:avLst>
            <a:gd name="adj1" fmla="val 75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l" defTabSz="10668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Wireless</a:t>
          </a:r>
          <a:endParaRPr lang="en-US" sz="2000" kern="1200" dirty="0"/>
        </a:p>
      </dsp:txBody>
      <dsp:txXfrm>
        <a:off x="1243866" y="1420205"/>
        <a:ext cx="1431224" cy="869150"/>
      </dsp:txXfrm>
    </dsp:sp>
    <dsp:sp modelId="{D249DE06-0F7C-4230-9247-BDEC09D2204F}">
      <dsp:nvSpPr>
        <dsp:cNvPr id="0" name=""/>
        <dsp:cNvSpPr/>
      </dsp:nvSpPr>
      <dsp:spPr>
        <a:xfrm>
          <a:off x="0" y="1275347"/>
          <a:ext cx="1243866" cy="115886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Medium</a:t>
          </a:r>
          <a:endParaRPr lang="en-US" sz="1700" kern="1200" dirty="0"/>
        </a:p>
      </dsp:txBody>
      <dsp:txXfrm>
        <a:off x="56571" y="1331918"/>
        <a:ext cx="1130724" cy="1045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76CAB8-BFFD-4B6A-A4D1-FCC7C6A092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43086-394E-49EF-AA73-29BCCC29C5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B68C-B232-4214-8192-05FFE7BF2DB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BF941-4DD1-409C-BAEF-EF20F7CBEC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9242F-065D-499B-BEFE-F8E900886D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1E61-84E1-4192-9EE3-F3B54448E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10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4066A-D326-41ED-8B87-404DACE06210}" type="slidenum">
              <a:rPr lang="de-DE" smtClean="0"/>
              <a:t>‹#›</a:t>
            </a:fld>
            <a:endParaRPr lang="de-DE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7CC79ED-8B89-4144-B57F-10315D7EC4B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07E64-2BEB-4FB0-94BE-EA3A04A4C611}" type="datetimeFigureOut">
              <a:rPr lang="en-US" smtClean="0"/>
              <a:t>3/31/2020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70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1887E6B7-AF00-41A9-9B66-C3749656867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62" tIns="47781" rIns="95562" bIns="47781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FC4EAD-1A1C-4125-9D91-1E57C8D7A7FC}" type="slidenum">
              <a:rPr kumimoji="0" lang="zh-CN" altLang="de-DE" sz="3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altLang="zh-CN" sz="39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BC6EA91-9618-4CBA-BF86-2267C7C44B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92F1928-859A-4DEA-9AA9-3DE4C785A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3ED64FD1-D698-478F-975A-4DBCE9FD0E3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62" tIns="47781" rIns="95562" bIns="47781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30FA47-A16F-4203-A28F-6D3132FC0163}" type="slidenum">
              <a:rPr kumimoji="0" lang="zh-CN" altLang="de-DE" sz="3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altLang="zh-CN" sz="39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0F93EE32-C48F-4746-9997-E0E618962B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7ECD56C-B1D6-4B96-8517-6F906BB47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D277655E-A409-49B1-95E0-5B54B726759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62" tIns="47781" rIns="95562" bIns="47781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1DEE2D-B329-4EF3-9841-68A885F09771}" type="slidenum">
              <a:rPr kumimoji="0" lang="zh-CN" altLang="de-DE" sz="3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altLang="zh-CN" sz="39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01D6167-368F-4C68-9EF7-656DBEAEC8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B5D7A26-C2B7-4DC2-BE48-EDE7D0DD9C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6F9C5736-C7B1-45A7-A7FF-D12F953F143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62" tIns="47781" rIns="95562" bIns="47781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12B4B2-3F1A-4B64-AFFE-1149F24C23F7}" type="slidenum">
              <a:rPr kumimoji="0" lang="zh-CN" altLang="de-DE" sz="3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de-DE" altLang="zh-CN" sz="39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65B3ED1-B347-43A5-83F7-176AFA9BF8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ED0BCC03-DDE7-454D-8703-24ACBFD45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2CCCD8-D162-40EE-9AF0-4B785E4A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pPr>
              <a:defRPr/>
            </a:pPr>
            <a:fld id="{EBE627F4-C62B-4996-A92B-9E03F3D4DB65}" type="datetime1">
              <a:rPr lang="zh-CN" altLang="en-US"/>
              <a:pPr>
                <a:defRPr/>
              </a:pPr>
              <a:t>2020/3/31</a:t>
            </a:fld>
            <a:endParaRPr lang="de-DE" altLang="zh-CN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F6F9AE-A13B-415F-BA5D-2E026430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de-DE"/>
              <a:t>www.tu-ilmenau.de/ei_ms_csp</a:t>
            </a:r>
            <a:endParaRPr lang="de-DE" altLang="zh-CN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7C2FFF-6E04-4A9B-8463-8F1FA2EE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E1FA0943-FB3B-49A3-A9E8-901FB2242FD8}" type="slidenum">
              <a:rPr lang="de-DE" altLang="zh-CN"/>
              <a:pPr>
                <a:defRPr/>
              </a:pPr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98586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FBECAB-B511-4BAB-A644-9F51F6A7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pPr>
              <a:defRPr/>
            </a:pPr>
            <a:fld id="{B58DEE9C-2E3B-4BD3-86FC-699ECA86FC57}" type="datetime1">
              <a:rPr lang="zh-CN" altLang="en-US"/>
              <a:pPr>
                <a:defRPr/>
              </a:pPr>
              <a:t>2020/3/31</a:t>
            </a:fld>
            <a:endParaRPr lang="de-DE" altLang="zh-CN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84071D-0AF6-4D42-A08D-3106E90D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de-DE"/>
              <a:t>www.tu-ilmenau.de/ei_ms_csp</a:t>
            </a:r>
            <a:endParaRPr lang="de-DE" altLang="zh-CN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3D2031-402C-4BB9-8B7C-6A303885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E16A5996-69A2-430B-921C-0B2D5C95BAFA}" type="slidenum">
              <a:rPr lang="de-DE" altLang="zh-CN"/>
              <a:pPr>
                <a:defRPr/>
              </a:pPr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60695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64350" y="-26988"/>
            <a:ext cx="2135188" cy="615315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-26988"/>
            <a:ext cx="6254750" cy="6153151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F71B5C-F961-4CE8-AB1A-21CD0229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pPr>
              <a:defRPr/>
            </a:pPr>
            <a:fld id="{DDF3E6AB-1921-4F65-8B63-2A62C4BC96EA}" type="datetime1">
              <a:rPr lang="zh-CN" altLang="en-US"/>
              <a:pPr>
                <a:defRPr/>
              </a:pPr>
              <a:t>2020/3/31</a:t>
            </a:fld>
            <a:endParaRPr lang="de-DE" altLang="zh-CN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A2E839-6AF9-4D73-BFC5-F7D26AA7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de-DE"/>
              <a:t>www.tu-ilmenau.de/ei_ms_csp</a:t>
            </a:r>
            <a:endParaRPr lang="de-DE" altLang="zh-CN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158EFF-6DA4-4AD7-BECB-1FD2E8F7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F519956A-88C3-48E1-BDAA-990BF5FDF4F7}" type="slidenum">
              <a:rPr lang="de-DE" altLang="zh-CN"/>
              <a:pPr>
                <a:defRPr/>
              </a:pPr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2697251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Rectangle 30">
            <a:extLst>
              <a:ext uri="{FF2B5EF4-FFF2-40B4-BE49-F238E27FC236}">
                <a16:creationId xmlns:a16="http://schemas.microsoft.com/office/drawing/2014/main" id="{651251F5-07F7-4BE3-80A1-D96DC5232C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44E8AEFF-98C7-4DCE-9FD4-0E76F98697B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fld id="{B6D9EA67-C8F4-4586-868D-1B4AD5237D2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774449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30">
            <a:extLst>
              <a:ext uri="{FF2B5EF4-FFF2-40B4-BE49-F238E27FC236}">
                <a16:creationId xmlns:a16="http://schemas.microsoft.com/office/drawing/2014/main" id="{E39384ED-933D-4FDC-9047-B73CD7B54A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9CCEC1CC-A914-4794-B268-A7346DBFB9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fld id="{942D98CD-A377-499F-9BEE-C1A9722920D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859380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35" y="4406907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30">
            <a:extLst>
              <a:ext uri="{FF2B5EF4-FFF2-40B4-BE49-F238E27FC236}">
                <a16:creationId xmlns:a16="http://schemas.microsoft.com/office/drawing/2014/main" id="{C2511072-EE8B-4D4E-907A-EC41C979DC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7A9B4CDA-F06B-4E27-8FB6-CC119B0BA66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fld id="{AD17BE82-6D47-4E84-AF48-329C2280956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396468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3" y="1600205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2338" y="1600205"/>
            <a:ext cx="4044462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Rectangle 30">
            <a:extLst>
              <a:ext uri="{FF2B5EF4-FFF2-40B4-BE49-F238E27FC236}">
                <a16:creationId xmlns:a16="http://schemas.microsoft.com/office/drawing/2014/main" id="{D9901D14-4409-420A-862B-11921A5080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85894E93-9562-4014-A37E-9D7A97C0973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fld id="{79C51466-4E67-407F-AD72-D56B20D01FC7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612022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273" y="1535113"/>
            <a:ext cx="4041531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273" y="2174875"/>
            <a:ext cx="4041531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2D6F1DA1-ED0C-4D5A-90F9-44169FFD75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2">
            <a:extLst>
              <a:ext uri="{FF2B5EF4-FFF2-40B4-BE49-F238E27FC236}">
                <a16:creationId xmlns:a16="http://schemas.microsoft.com/office/drawing/2014/main" id="{8B3CA661-8618-4029-BA6C-2E6D9B646F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fld id="{8A6FA601-9F1B-4499-BD63-CBED899D9058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50784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Rectangle 30">
            <a:extLst>
              <a:ext uri="{FF2B5EF4-FFF2-40B4-BE49-F238E27FC236}">
                <a16:creationId xmlns:a16="http://schemas.microsoft.com/office/drawing/2014/main" id="{EBC4F60A-8647-4957-A029-893A332514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31C1AA6A-39B1-432A-92B8-7853A9E8D2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fld id="{347EE874-5015-4855-9815-80721514F6CA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36557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">
            <a:extLst>
              <a:ext uri="{FF2B5EF4-FFF2-40B4-BE49-F238E27FC236}">
                <a16:creationId xmlns:a16="http://schemas.microsoft.com/office/drawing/2014/main" id="{9493F05F-4976-43DA-9CC6-458439A983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7B83344E-0CA6-4B96-B669-DEF34F0469E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fld id="{F2332968-2933-4B52-9066-8D30A02A22A3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057436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435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30">
            <a:extLst>
              <a:ext uri="{FF2B5EF4-FFF2-40B4-BE49-F238E27FC236}">
                <a16:creationId xmlns:a16="http://schemas.microsoft.com/office/drawing/2014/main" id="{BC1FBBF1-061D-460D-A608-6D0D7C967D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8C5EA68E-851D-4745-AB78-F7B35A35930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fld id="{F25FE412-70E4-4FBB-9A21-4749751048EC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35566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0F3FC9-C302-4DA4-9DD1-01B54272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pPr>
              <a:defRPr/>
            </a:pPr>
            <a:fld id="{9399327C-8F59-4BC4-879F-3A0172C3E28B}" type="datetime1">
              <a:rPr lang="zh-CN" altLang="en-US"/>
              <a:pPr>
                <a:defRPr/>
              </a:pPr>
              <a:t>2020/3/31</a:t>
            </a:fld>
            <a:endParaRPr lang="de-DE" altLang="zh-CN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F265E2-A95B-46F8-8271-C53F290D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de-DE"/>
              <a:t>www.tu-ilmenau.de/ei_ms_csp</a:t>
            </a:r>
            <a:endParaRPr lang="de-DE" altLang="zh-CN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7BEEED-9AE1-4419-8098-DE61B615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08FABA0C-640B-4B0A-856E-49BA126A3C2F}" type="slidenum">
              <a:rPr lang="de-DE" altLang="zh-CN"/>
              <a:pPr>
                <a:defRPr/>
              </a:pPr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21169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30">
            <a:extLst>
              <a:ext uri="{FF2B5EF4-FFF2-40B4-BE49-F238E27FC236}">
                <a16:creationId xmlns:a16="http://schemas.microsoft.com/office/drawing/2014/main" id="{324E69F2-95DA-41AB-A05C-6E9D26D71C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B5752FF0-A442-4A15-A74D-F2645A1D0D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fld id="{01D755C8-74BA-4070-9C1A-1EE87EAFAF85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5445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30">
            <a:extLst>
              <a:ext uri="{FF2B5EF4-FFF2-40B4-BE49-F238E27FC236}">
                <a16:creationId xmlns:a16="http://schemas.microsoft.com/office/drawing/2014/main" id="{6244F60D-DBA1-460C-AD65-C9173A256D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2465FC68-52CF-4356-BCE7-13755C05D1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fld id="{CC2EFC01-69CB-48EA-B076-336D7DBFC35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36223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63861" y="-26988"/>
            <a:ext cx="2135066" cy="615315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3" y="-26988"/>
            <a:ext cx="6265985" cy="6153151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Rectangle 30">
            <a:extLst>
              <a:ext uri="{FF2B5EF4-FFF2-40B4-BE49-F238E27FC236}">
                <a16:creationId xmlns:a16="http://schemas.microsoft.com/office/drawing/2014/main" id="{5732BB09-3D23-4C1F-9696-38DC1C1657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4F3D6D35-240E-4D4E-9926-8FA458DD1FA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fld id="{241EAFDC-2679-42D1-B39F-81BE146276AF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1828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692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43F9B2-ED47-4280-A51F-1F74B9AD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pPr>
              <a:defRPr/>
            </a:pPr>
            <a:fld id="{7B4770B7-56C4-4A05-BBF8-610DC4807E21}" type="datetime1">
              <a:rPr lang="zh-CN" altLang="en-US"/>
              <a:pPr>
                <a:defRPr/>
              </a:pPr>
              <a:t>2020/3/31</a:t>
            </a:fld>
            <a:endParaRPr lang="de-DE" altLang="zh-CN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86462D-DCA0-4580-BE8A-AB0480B8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de-DE"/>
              <a:t>www.tu-ilmenau.de/ei_ms_csp</a:t>
            </a:r>
            <a:endParaRPr lang="de-DE" altLang="zh-CN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293832-0A43-4816-988F-7BB84721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8B1A25A8-2CE6-4414-9C66-F07C3BE5642F}" type="slidenum">
              <a:rPr lang="de-DE" altLang="zh-CN"/>
              <a:pPr>
                <a:defRPr/>
              </a:pPr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30336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651380-3196-4B35-8826-F6299E24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pPr>
              <a:defRPr/>
            </a:pPr>
            <a:fld id="{BA60C561-D9E0-4D5C-81AA-3DC917058C9F}" type="datetime1">
              <a:rPr lang="zh-CN" altLang="en-US"/>
              <a:pPr>
                <a:defRPr/>
              </a:pPr>
              <a:t>2020/3/31</a:t>
            </a:fld>
            <a:endParaRPr lang="de-DE" altLang="zh-CN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A6570D-5768-4086-9BF1-B02D7492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de-DE"/>
              <a:t>www.tu-ilmenau.de/ei_ms_csp</a:t>
            </a:r>
            <a:endParaRPr lang="de-DE" altLang="zh-CN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BEFD92-77A6-485A-BABF-EB357FE5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7B7F1E50-08A5-4C26-8740-D057F1F41F9E}" type="slidenum">
              <a:rPr lang="de-DE" altLang="zh-CN"/>
              <a:pPr>
                <a:defRPr/>
              </a:pPr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30330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472B538-608D-4449-A025-A8EFB6EA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pPr>
              <a:defRPr/>
            </a:pPr>
            <a:fld id="{7937ED47-0F9B-40C4-A2B4-C26E9D6694BE}" type="datetime1">
              <a:rPr lang="zh-CN" altLang="en-US"/>
              <a:pPr>
                <a:defRPr/>
              </a:pPr>
              <a:t>2020/3/31</a:t>
            </a:fld>
            <a:endParaRPr lang="de-DE" altLang="zh-CN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64DB581-0C8B-41E1-92AA-C8F4261C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de-DE"/>
              <a:t>www.tu-ilmenau.de/ei_ms_csp</a:t>
            </a:r>
            <a:endParaRPr lang="de-DE" altLang="zh-CN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9E446D6-BB09-4792-9C81-3315340B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4456430A-B3A4-43B8-B912-0387EEA1B879}" type="slidenum">
              <a:rPr lang="de-DE" altLang="zh-CN"/>
              <a:pPr>
                <a:defRPr/>
              </a:pPr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163519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0B01C0-D3CA-4A27-9ECA-8B3FD921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pPr>
              <a:defRPr/>
            </a:pPr>
            <a:fld id="{E79DAD4C-F9B5-48D4-AC98-41DE8B508F28}" type="datetime1">
              <a:rPr lang="zh-CN" altLang="en-US"/>
              <a:pPr>
                <a:defRPr/>
              </a:pPr>
              <a:t>2020/3/31</a:t>
            </a:fld>
            <a:endParaRPr lang="de-DE" altLang="zh-CN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91837B-6A2A-4C74-874C-FA125981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de-DE"/>
              <a:t>www.tu-ilmenau.de/ei_ms_csp</a:t>
            </a:r>
            <a:endParaRPr lang="de-DE" altLang="zh-CN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3CFB89-92DB-4F59-A1F1-25C2892E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703B132F-6747-45CC-8AEC-8018F5064704}" type="slidenum">
              <a:rPr lang="de-DE" altLang="zh-CN"/>
              <a:pPr>
                <a:defRPr/>
              </a:pPr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36357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BA0E124-6136-4A5B-8071-5F19C3E8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pPr>
              <a:defRPr/>
            </a:pPr>
            <a:fld id="{48FC1FBC-4464-4889-94F9-C00B659D8B4D}" type="datetime1">
              <a:rPr lang="zh-CN" altLang="en-US"/>
              <a:pPr>
                <a:defRPr/>
              </a:pPr>
              <a:t>2020/3/31</a:t>
            </a:fld>
            <a:endParaRPr lang="de-DE" altLang="zh-CN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F94887-A16F-497D-BDB7-666F8E9E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de-DE"/>
              <a:t>www.tu-ilmenau.de/ei_ms_csp</a:t>
            </a:r>
            <a:endParaRPr lang="de-DE" altLang="zh-CN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9A10F1-6244-4FF9-AA05-FB23B7E8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E4776D72-7E2B-477C-83DC-A808A0A1B3EA}" type="slidenum">
              <a:rPr lang="de-DE" altLang="zh-CN"/>
              <a:pPr>
                <a:defRPr/>
              </a:pPr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01719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2954"/>
            </a:lvl1pPr>
            <a:lvl2pPr>
              <a:defRPr sz="2585"/>
            </a:lvl2pPr>
            <a:lvl3pPr>
              <a:defRPr sz="2215"/>
            </a:lvl3pPr>
            <a:lvl4pPr>
              <a:defRPr sz="1846"/>
            </a:lvl4pPr>
            <a:lvl5pPr>
              <a:defRPr sz="1846"/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AE4614-FC51-45D0-B75B-772FC42A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pPr>
              <a:defRPr/>
            </a:pPr>
            <a:fld id="{C2F483E2-13BF-4CC5-AFEC-942BF2820268}" type="datetime1">
              <a:rPr lang="zh-CN" altLang="en-US"/>
              <a:pPr>
                <a:defRPr/>
              </a:pPr>
              <a:t>2020/3/31</a:t>
            </a:fld>
            <a:endParaRPr lang="de-DE" altLang="zh-CN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F3F867-69BA-42A9-80DB-AFFD058B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de-DE"/>
              <a:t>www.tu-ilmenau.de/ei_ms_csp</a:t>
            </a:r>
            <a:endParaRPr lang="de-DE" altLang="zh-CN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147732-7C4B-491D-A6D9-CC925442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90538ADE-105B-4DB8-9B72-B1FA0B7EE79A}" type="slidenum">
              <a:rPr lang="de-DE" altLang="zh-CN"/>
              <a:pPr>
                <a:defRPr/>
              </a:pPr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347174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46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954"/>
            </a:lvl1pPr>
            <a:lvl2pPr marL="422041" indent="0">
              <a:buNone/>
              <a:defRPr sz="2585"/>
            </a:lvl2pPr>
            <a:lvl3pPr marL="844083" indent="0">
              <a:buNone/>
              <a:defRPr sz="2215"/>
            </a:lvl3pPr>
            <a:lvl4pPr marL="1266124" indent="0">
              <a:buNone/>
              <a:defRPr sz="1846"/>
            </a:lvl4pPr>
            <a:lvl5pPr marL="1688165" indent="0">
              <a:buNone/>
              <a:defRPr sz="1846"/>
            </a:lvl5pPr>
            <a:lvl6pPr marL="2110207" indent="0">
              <a:buNone/>
              <a:defRPr sz="1846"/>
            </a:lvl6pPr>
            <a:lvl7pPr marL="2532248" indent="0">
              <a:buNone/>
              <a:defRPr sz="1846"/>
            </a:lvl7pPr>
            <a:lvl8pPr marL="2954289" indent="0">
              <a:buNone/>
              <a:defRPr sz="1846"/>
            </a:lvl8pPr>
            <a:lvl9pPr marL="3376331" indent="0">
              <a:buNone/>
              <a:defRPr sz="1846"/>
            </a:lvl9pPr>
          </a:lstStyle>
          <a:p>
            <a:pPr lvl="0"/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92"/>
            </a:lvl1pPr>
            <a:lvl2pPr marL="422041" indent="0">
              <a:buNone/>
              <a:defRPr sz="1108"/>
            </a:lvl2pPr>
            <a:lvl3pPr marL="844083" indent="0">
              <a:buNone/>
              <a:defRPr sz="923"/>
            </a:lvl3pPr>
            <a:lvl4pPr marL="1266124" indent="0">
              <a:buNone/>
              <a:defRPr sz="831"/>
            </a:lvl4pPr>
            <a:lvl5pPr marL="1688165" indent="0">
              <a:buNone/>
              <a:defRPr sz="831"/>
            </a:lvl5pPr>
            <a:lvl6pPr marL="2110207" indent="0">
              <a:buNone/>
              <a:defRPr sz="831"/>
            </a:lvl6pPr>
            <a:lvl7pPr marL="2532248" indent="0">
              <a:buNone/>
              <a:defRPr sz="831"/>
            </a:lvl7pPr>
            <a:lvl8pPr marL="2954289" indent="0">
              <a:buNone/>
              <a:defRPr sz="831"/>
            </a:lvl8pPr>
            <a:lvl9pPr marL="3376331" indent="0">
              <a:buNone/>
              <a:defRPr sz="83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B8DA1D-73EE-4836-8981-C9897142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pPr>
              <a:defRPr/>
            </a:pPr>
            <a:fld id="{E2307476-0263-4B8E-A109-8759F8D84B51}" type="datetime1">
              <a:rPr lang="zh-CN" altLang="en-US"/>
              <a:pPr>
                <a:defRPr/>
              </a:pPr>
              <a:t>2020/3/31</a:t>
            </a:fld>
            <a:endParaRPr lang="de-DE" altLang="zh-CN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9A8B50-1727-429E-BCE0-E42FAD89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zh-CN" altLang="de-DE"/>
              <a:t>www.tu-ilmenau.de/ei_ms_csp</a:t>
            </a:r>
            <a:endParaRPr lang="de-DE" altLang="zh-CN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17ECEF-B690-49DF-9DE5-5B3027ED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4C3F16D6-2675-429D-9C1E-6C2C318F78DA}" type="slidenum">
              <a:rPr lang="de-DE" altLang="zh-CN"/>
              <a:pPr>
                <a:defRPr/>
              </a:pPr>
              <a:t>‹#›</a:t>
            </a:fld>
            <a:endParaRPr lang="de-DE" altLang="zh-CN"/>
          </a:p>
        </p:txBody>
      </p:sp>
    </p:spTree>
    <p:extLst>
      <p:ext uri="{BB962C8B-B14F-4D97-AF65-F5344CB8AC3E}">
        <p14:creationId xmlns:p14="http://schemas.microsoft.com/office/powerpoint/2010/main" val="417709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5">
            <a:extLst>
              <a:ext uri="{FF2B5EF4-FFF2-40B4-BE49-F238E27FC236}">
                <a16:creationId xmlns:a16="http://schemas.microsoft.com/office/drawing/2014/main" id="{AE73A43A-CA1B-4F82-889A-0A5AEC36AE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57200" cy="5181600"/>
          </a:xfrm>
          <a:prstGeom prst="rect">
            <a:avLst/>
          </a:prstGeom>
          <a:solidFill>
            <a:srgbClr val="FF7900">
              <a:alpha val="59999"/>
            </a:srgbClr>
          </a:solidFill>
          <a:ln>
            <a:noFill/>
          </a:ln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lang="en-US" altLang="en-US" sz="2215" b="0">
              <a:solidFill>
                <a:srgbClr val="003359"/>
              </a:solidFill>
              <a:latin typeface="Arial" panose="020B0604020202020204" pitchFamily="34" charset="0"/>
            </a:endParaRPr>
          </a:p>
        </p:txBody>
      </p:sp>
      <p:sp>
        <p:nvSpPr>
          <p:cNvPr id="2051" name="Rectangle 12">
            <a:extLst>
              <a:ext uri="{FF2B5EF4-FFF2-40B4-BE49-F238E27FC236}">
                <a16:creationId xmlns:a16="http://schemas.microsoft.com/office/drawing/2014/main" id="{59607EC4-A22D-434E-86F9-4CAB4BA92C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9144000" cy="914400"/>
          </a:xfrm>
          <a:prstGeom prst="rect">
            <a:avLst/>
          </a:prstGeom>
          <a:solidFill>
            <a:srgbClr val="003359"/>
          </a:solidFill>
          <a:ln>
            <a:noFill/>
          </a:ln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215" b="0">
              <a:solidFill>
                <a:srgbClr val="003359"/>
              </a:solidFill>
              <a:latin typeface="Arial" panose="020B0604020202020204" pitchFamily="34" charset="0"/>
            </a:endParaRPr>
          </a:p>
        </p:txBody>
      </p:sp>
      <p:sp>
        <p:nvSpPr>
          <p:cNvPr id="2052" name="Rectangle 10">
            <a:extLst>
              <a:ext uri="{FF2B5EF4-FFF2-40B4-BE49-F238E27FC236}">
                <a16:creationId xmlns:a16="http://schemas.microsoft.com/office/drawing/2014/main" id="{8E35668C-0BD3-45F8-9570-1ECB3E0178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05000"/>
            <a:ext cx="457200" cy="914400"/>
          </a:xfrm>
          <a:prstGeom prst="rect">
            <a:avLst/>
          </a:prstGeom>
          <a:solidFill>
            <a:srgbClr val="FF7900">
              <a:alpha val="98822"/>
            </a:srgbClr>
          </a:solidFill>
          <a:ln>
            <a:noFill/>
          </a:ln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lang="en-US" altLang="en-US" sz="2215" b="0">
              <a:solidFill>
                <a:srgbClr val="003359"/>
              </a:solidFill>
              <a:latin typeface="Arial" panose="020B0604020202020204" pitchFamily="34" charset="0"/>
            </a:endParaRPr>
          </a:p>
        </p:txBody>
      </p:sp>
      <p:sp>
        <p:nvSpPr>
          <p:cNvPr id="2053" name="Rectangle 13">
            <a:extLst>
              <a:ext uri="{FF2B5EF4-FFF2-40B4-BE49-F238E27FC236}">
                <a16:creationId xmlns:a16="http://schemas.microsoft.com/office/drawing/2014/main" id="{C3047250-F733-43C0-B980-D6FF55031C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819400"/>
            <a:ext cx="457200" cy="3124200"/>
          </a:xfrm>
          <a:prstGeom prst="rect">
            <a:avLst/>
          </a:prstGeom>
          <a:solidFill>
            <a:srgbClr val="FF7900">
              <a:alpha val="50195"/>
            </a:srgbClr>
          </a:solidFill>
          <a:ln>
            <a:noFill/>
          </a:ln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215" b="0">
              <a:solidFill>
                <a:srgbClr val="003359"/>
              </a:solidFill>
              <a:latin typeface="Arial" panose="020B0604020202020204" pitchFamily="34" charset="0"/>
            </a:endParaRPr>
          </a:p>
        </p:txBody>
      </p:sp>
      <p:sp>
        <p:nvSpPr>
          <p:cNvPr id="2054" name="Rectangle 14">
            <a:extLst>
              <a:ext uri="{FF2B5EF4-FFF2-40B4-BE49-F238E27FC236}">
                <a16:creationId xmlns:a16="http://schemas.microsoft.com/office/drawing/2014/main" id="{851A02F1-CB1D-4C3F-BE22-6AD4BDD1B6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24000"/>
            <a:ext cx="457200" cy="36576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lang="en-US" altLang="en-US" sz="2215" b="0">
              <a:solidFill>
                <a:srgbClr val="003359"/>
              </a:solidFill>
              <a:latin typeface="Arial" panose="020B0604020202020204" pitchFamily="34" charset="0"/>
            </a:endParaRPr>
          </a:p>
        </p:txBody>
      </p:sp>
      <p:sp>
        <p:nvSpPr>
          <p:cNvPr id="2055" name="Rectangle 16">
            <a:extLst>
              <a:ext uri="{FF2B5EF4-FFF2-40B4-BE49-F238E27FC236}">
                <a16:creationId xmlns:a16="http://schemas.microsoft.com/office/drawing/2014/main" id="{2D97F64B-D9E1-4A26-9056-DCEFF973C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124200"/>
            <a:ext cx="457200" cy="76200"/>
          </a:xfrm>
          <a:prstGeom prst="rect">
            <a:avLst/>
          </a:prstGeom>
          <a:solidFill>
            <a:srgbClr val="FF7900">
              <a:alpha val="0"/>
            </a:srgbClr>
          </a:solidFill>
          <a:ln>
            <a:noFill/>
          </a:ln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lang="en-US" altLang="en-US" sz="2215" b="0">
              <a:solidFill>
                <a:srgbClr val="00747A"/>
              </a:solidFill>
              <a:latin typeface="Arial" panose="020B0604020202020204" pitchFamily="34" charset="0"/>
            </a:endParaRPr>
          </a:p>
        </p:txBody>
      </p:sp>
      <p:sp>
        <p:nvSpPr>
          <p:cNvPr id="2056" name="Rectangle 17">
            <a:extLst>
              <a:ext uri="{FF2B5EF4-FFF2-40B4-BE49-F238E27FC236}">
                <a16:creationId xmlns:a16="http://schemas.microsoft.com/office/drawing/2014/main" id="{D4E158F5-F247-4C22-A9F3-C09845305FF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81000"/>
            <a:ext cx="457200" cy="76200"/>
          </a:xfrm>
          <a:prstGeom prst="rect">
            <a:avLst/>
          </a:prstGeom>
          <a:solidFill>
            <a:srgbClr val="FF7900">
              <a:alpha val="50195"/>
            </a:srgbClr>
          </a:solidFill>
          <a:ln>
            <a:noFill/>
          </a:ln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lang="en-US" altLang="en-US" sz="2215" b="0">
              <a:solidFill>
                <a:srgbClr val="00747A"/>
              </a:solidFill>
              <a:latin typeface="Arial" panose="020B0604020202020204" pitchFamily="34" charset="0"/>
            </a:endParaRPr>
          </a:p>
        </p:txBody>
      </p:sp>
      <p:sp>
        <p:nvSpPr>
          <p:cNvPr id="2057" name="Rectangle 18">
            <a:extLst>
              <a:ext uri="{FF2B5EF4-FFF2-40B4-BE49-F238E27FC236}">
                <a16:creationId xmlns:a16="http://schemas.microsoft.com/office/drawing/2014/main" id="{324790A1-2C04-464D-9F13-A5A448360BF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867400"/>
            <a:ext cx="457200" cy="7620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lang="en-US" altLang="en-US" sz="2215" b="0">
              <a:solidFill>
                <a:srgbClr val="00747A"/>
              </a:solidFill>
              <a:latin typeface="Arial" panose="020B0604020202020204" pitchFamily="34" charset="0"/>
            </a:endParaRPr>
          </a:p>
        </p:txBody>
      </p:sp>
      <p:sp>
        <p:nvSpPr>
          <p:cNvPr id="2058" name="Rectangle 8">
            <a:extLst>
              <a:ext uri="{FF2B5EF4-FFF2-40B4-BE49-F238E27FC236}">
                <a16:creationId xmlns:a16="http://schemas.microsoft.com/office/drawing/2014/main" id="{C352F24B-BBC0-4524-AC01-DE1A6F47A71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rgbClr val="00747A"/>
          </a:solidFill>
          <a:ln>
            <a:noFill/>
          </a:ln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215" b="0">
              <a:solidFill>
                <a:srgbClr val="003359"/>
              </a:solidFill>
              <a:latin typeface="Arial" panose="020B0604020202020204" pitchFamily="34" charset="0"/>
            </a:endParaRPr>
          </a:p>
        </p:txBody>
      </p:sp>
      <p:sp>
        <p:nvSpPr>
          <p:cNvPr id="2059" name="Line 21">
            <a:extLst>
              <a:ext uri="{FF2B5EF4-FFF2-40B4-BE49-F238E27FC236}">
                <a16:creationId xmlns:a16="http://schemas.microsoft.com/office/drawing/2014/main" id="{3E23CD53-EAA5-4BE3-8BFA-31864C68B15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2060" name="Rectangle 22">
            <a:extLst>
              <a:ext uri="{FF2B5EF4-FFF2-40B4-BE49-F238E27FC236}">
                <a16:creationId xmlns:a16="http://schemas.microsoft.com/office/drawing/2014/main" id="{BBB77A01-E345-4755-BE0E-6271D5F7323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57200" cy="4572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lang="en-US" altLang="en-US" sz="2215" b="0">
              <a:solidFill>
                <a:srgbClr val="003359"/>
              </a:solidFill>
              <a:latin typeface="Arial" panose="020B0604020202020204" pitchFamily="34" charset="0"/>
            </a:endParaRPr>
          </a:p>
        </p:txBody>
      </p:sp>
      <p:sp>
        <p:nvSpPr>
          <p:cNvPr id="2061" name="Rectangle 23">
            <a:extLst>
              <a:ext uri="{FF2B5EF4-FFF2-40B4-BE49-F238E27FC236}">
                <a16:creationId xmlns:a16="http://schemas.microsoft.com/office/drawing/2014/main" id="{92EF787D-03EC-4BD7-8ABF-902494726BC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219200"/>
            <a:ext cx="457200" cy="1524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lang="en-US" altLang="en-US" sz="2215" b="0">
              <a:solidFill>
                <a:srgbClr val="003359"/>
              </a:solidFill>
              <a:latin typeface="Arial" panose="020B0604020202020204" pitchFamily="34" charset="0"/>
            </a:endParaRPr>
          </a:p>
        </p:txBody>
      </p:sp>
      <p:sp>
        <p:nvSpPr>
          <p:cNvPr id="2062" name="Rectangle 24">
            <a:extLst>
              <a:ext uri="{FF2B5EF4-FFF2-40B4-BE49-F238E27FC236}">
                <a16:creationId xmlns:a16="http://schemas.microsoft.com/office/drawing/2014/main" id="{10214532-2B33-42DD-9F3C-1469B8349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257800"/>
            <a:ext cx="457200" cy="1524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lang="en-US" altLang="en-US" sz="2215" b="0">
              <a:solidFill>
                <a:srgbClr val="003359"/>
              </a:solidFill>
              <a:latin typeface="Arial" panose="020B0604020202020204" pitchFamily="34" charset="0"/>
            </a:endParaRPr>
          </a:p>
        </p:txBody>
      </p:sp>
      <p:sp>
        <p:nvSpPr>
          <p:cNvPr id="2063" name="Rectangle 28">
            <a:extLst>
              <a:ext uri="{FF2B5EF4-FFF2-40B4-BE49-F238E27FC236}">
                <a16:creationId xmlns:a16="http://schemas.microsoft.com/office/drawing/2014/main" id="{B5B72FA3-0743-44C1-868C-966DFD0B2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Textmasterformate durch Klicken bearbeiten</a:t>
            </a:r>
          </a:p>
          <a:p>
            <a:pPr lvl="1"/>
            <a:r>
              <a:rPr lang="en-US" altLang="en-US"/>
              <a:t>Zweite Ebene</a:t>
            </a:r>
          </a:p>
          <a:p>
            <a:pPr lvl="2"/>
            <a:r>
              <a:rPr lang="en-US" altLang="en-US"/>
              <a:t>Dritte Ebene</a:t>
            </a:r>
          </a:p>
          <a:p>
            <a:pPr lvl="3"/>
            <a:r>
              <a:rPr lang="en-US" altLang="en-US"/>
              <a:t>Vierte Ebene</a:t>
            </a:r>
          </a:p>
          <a:p>
            <a:pPr lvl="4"/>
            <a:r>
              <a:rPr lang="en-US" altLang="en-US"/>
              <a:t>Fünfte Ebene</a:t>
            </a:r>
          </a:p>
        </p:txBody>
      </p:sp>
      <p:sp>
        <p:nvSpPr>
          <p:cNvPr id="2064" name="Rectangle 29">
            <a:extLst>
              <a:ext uri="{FF2B5EF4-FFF2-40B4-BE49-F238E27FC236}">
                <a16:creationId xmlns:a16="http://schemas.microsoft.com/office/drawing/2014/main" id="{832DE60A-F845-460D-9CEC-B9AD98C72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6477" y="-26988"/>
            <a:ext cx="8172450" cy="64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Titelmasterformat durch Klicken bearbeiten</a:t>
            </a:r>
          </a:p>
        </p:txBody>
      </p:sp>
      <p:sp>
        <p:nvSpPr>
          <p:cNvPr id="1054" name="Rectangle 30">
            <a:extLst>
              <a:ext uri="{FF2B5EF4-FFF2-40B4-BE49-F238E27FC236}">
                <a16:creationId xmlns:a16="http://schemas.microsoft.com/office/drawing/2014/main" id="{B6FA250D-7ED6-4D8F-90A2-19878BC5227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06820" y="6326188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23" b="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fld id="{F58AA4C4-0E00-48E6-99EE-6E8AD3B7532D}" type="datetime1">
              <a:rPr lang="zh-CN" altLang="en-US"/>
              <a:pPr>
                <a:defRPr/>
              </a:pPr>
              <a:t>2020/3/31</a:t>
            </a:fld>
            <a:endParaRPr lang="de-DE" altLang="zh-CN"/>
          </a:p>
        </p:txBody>
      </p:sp>
      <p:sp>
        <p:nvSpPr>
          <p:cNvPr id="1055" name="Rectangle 31">
            <a:extLst>
              <a:ext uri="{FF2B5EF4-FFF2-40B4-BE49-F238E27FC236}">
                <a16:creationId xmlns:a16="http://schemas.microsoft.com/office/drawing/2014/main" id="{F67D4072-5007-421C-B702-9BB6633485D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08889" y="6324600"/>
            <a:ext cx="2592265" cy="30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923" b="0">
                <a:solidFill>
                  <a:srgbClr val="FFFFF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zh-CN" altLang="de-DE"/>
              <a:t>www.tu-ilmenau.de/ei_ms_csp</a:t>
            </a:r>
            <a:endParaRPr lang="de-DE" altLang="zh-CN"/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5900A068-F682-49E4-9D15-639CD0FD551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870689" y="6324600"/>
            <a:ext cx="838200" cy="30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fld id="{D8A3A764-A8F0-4619-8834-4BA15DE80700}" type="slidenum">
              <a:rPr lang="de-DE" altLang="zh-CN"/>
              <a:pPr>
                <a:defRPr/>
              </a:pPr>
              <a:t>‹#›</a:t>
            </a:fld>
            <a:endParaRPr lang="de-DE" altLang="zh-CN"/>
          </a:p>
        </p:txBody>
      </p:sp>
      <p:pic>
        <p:nvPicPr>
          <p:cNvPr id="2068" name="Picture 33" descr="ENGLogoWeiss">
            <a:extLst>
              <a:ext uri="{FF2B5EF4-FFF2-40B4-BE49-F238E27FC236}">
                <a16:creationId xmlns:a16="http://schemas.microsoft.com/office/drawing/2014/main" id="{A26E7A32-9F82-4418-9882-63C1A34EDD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118226"/>
            <a:ext cx="12954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9" name="Picture 34" descr="mscsp_logo_ws_transp">
            <a:extLst>
              <a:ext uri="{FF2B5EF4-FFF2-40B4-BE49-F238E27FC236}">
                <a16:creationId xmlns:a16="http://schemas.microsoft.com/office/drawing/2014/main" id="{C83C4A87-5008-49AA-BF45-E497F4399E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54" y="6165850"/>
            <a:ext cx="863112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47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Arial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Arial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Arial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Arial" charset="0"/>
          <a:ea typeface="MS PGothic" pitchFamily="34" charset="-128"/>
        </a:defRPr>
      </a:lvl5pPr>
      <a:lvl6pPr marL="422041" algn="l" rtl="0" fontAlgn="base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Arial" charset="0"/>
          <a:ea typeface="MS PGothic" pitchFamily="34" charset="-128"/>
        </a:defRPr>
      </a:lvl6pPr>
      <a:lvl7pPr marL="844083" algn="l" rtl="0" fontAlgn="base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Arial" charset="0"/>
          <a:ea typeface="MS PGothic" pitchFamily="34" charset="-128"/>
        </a:defRPr>
      </a:lvl7pPr>
      <a:lvl8pPr marL="1266124" algn="l" rtl="0" fontAlgn="base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Arial" charset="0"/>
          <a:ea typeface="MS PGothic" pitchFamily="34" charset="-128"/>
        </a:defRPr>
      </a:lvl8pPr>
      <a:lvl9pPr marL="1688165" algn="l" rtl="0" fontAlgn="base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Arial" charset="0"/>
          <a:ea typeface="MS PGothic" pitchFamily="34" charset="-128"/>
        </a:defRPr>
      </a:lvl9pPr>
    </p:titleStyle>
    <p:bodyStyle>
      <a:lvl1pPr marL="316531" indent="-316531" algn="l" rtl="0" eaLnBrk="0" fontAlgn="base" hangingPunct="0">
        <a:spcBef>
          <a:spcPct val="20000"/>
        </a:spcBef>
        <a:spcAft>
          <a:spcPct val="0"/>
        </a:spcAft>
        <a:buChar char="•"/>
        <a:defRPr sz="2954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eaLnBrk="0" fontAlgn="base" hangingPunct="0">
        <a:spcBef>
          <a:spcPct val="20000"/>
        </a:spcBef>
        <a:spcAft>
          <a:spcPct val="0"/>
        </a:spcAft>
        <a:buChar char="–"/>
        <a:defRPr sz="2585">
          <a:solidFill>
            <a:schemeClr val="tx1"/>
          </a:solidFill>
          <a:latin typeface="+mn-lt"/>
          <a:ea typeface="+mn-ea"/>
        </a:defRPr>
      </a:lvl2pPr>
      <a:lvl3pPr marL="1055103" indent="-211021" algn="l" rtl="0" eaLnBrk="0" fontAlgn="base" hangingPunct="0">
        <a:spcBef>
          <a:spcPct val="20000"/>
        </a:spcBef>
        <a:spcAft>
          <a:spcPct val="0"/>
        </a:spcAft>
        <a:buChar char="•"/>
        <a:defRPr sz="2215">
          <a:solidFill>
            <a:schemeClr val="tx1"/>
          </a:solidFill>
          <a:latin typeface="+mn-lt"/>
          <a:ea typeface="+mn-ea"/>
        </a:defRPr>
      </a:lvl3pPr>
      <a:lvl4pPr marL="1477145" indent="-211021" algn="l" rtl="0" eaLnBrk="0" fontAlgn="base" hangingPunct="0">
        <a:spcBef>
          <a:spcPct val="20000"/>
        </a:spcBef>
        <a:spcAft>
          <a:spcPct val="0"/>
        </a:spcAft>
        <a:buChar char="–"/>
        <a:defRPr sz="1846">
          <a:solidFill>
            <a:schemeClr val="tx1"/>
          </a:solidFill>
          <a:latin typeface="+mn-lt"/>
          <a:ea typeface="+mn-ea"/>
        </a:defRPr>
      </a:lvl4pPr>
      <a:lvl5pPr marL="1899186" indent="-211021" algn="l" rtl="0" eaLnBrk="0" fontAlgn="base" hangingPunct="0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+mn-ea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+mn-ea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+mn-ea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+mn-ea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>
            <a:extLst>
              <a:ext uri="{FF2B5EF4-FFF2-40B4-BE49-F238E27FC236}">
                <a16:creationId xmlns:a16="http://schemas.microsoft.com/office/drawing/2014/main" id="{5451504C-C6AA-450C-BA1D-32BA09A273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57200" cy="5181600"/>
          </a:xfrm>
          <a:prstGeom prst="rect">
            <a:avLst/>
          </a:prstGeom>
          <a:solidFill>
            <a:srgbClr val="FF7900">
              <a:alpha val="59999"/>
            </a:srgbClr>
          </a:solidFill>
          <a:ln>
            <a:noFill/>
          </a:ln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lang="en-US" altLang="en-US" sz="2215" b="0">
              <a:latin typeface="Arial" panose="020B0604020202020204" pitchFamily="34" charset="0"/>
            </a:endParaRPr>
          </a:p>
        </p:txBody>
      </p:sp>
      <p:sp>
        <p:nvSpPr>
          <p:cNvPr id="1027" name="Rectangle 12">
            <a:extLst>
              <a:ext uri="{FF2B5EF4-FFF2-40B4-BE49-F238E27FC236}">
                <a16:creationId xmlns:a16="http://schemas.microsoft.com/office/drawing/2014/main" id="{09C9A771-FB84-4A5D-B2BF-545225B52C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943600"/>
            <a:ext cx="9144000" cy="914400"/>
          </a:xfrm>
          <a:prstGeom prst="rect">
            <a:avLst/>
          </a:prstGeom>
          <a:solidFill>
            <a:srgbClr val="003359"/>
          </a:solidFill>
          <a:ln>
            <a:noFill/>
          </a:ln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215" b="0">
              <a:latin typeface="Arial" panose="020B0604020202020204" pitchFamily="34" charset="0"/>
            </a:endParaRP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90AD5990-C5E1-46CC-9D1A-91A49C9D36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905000"/>
            <a:ext cx="457200" cy="914400"/>
          </a:xfrm>
          <a:prstGeom prst="rect">
            <a:avLst/>
          </a:prstGeom>
          <a:solidFill>
            <a:srgbClr val="FF7900">
              <a:alpha val="98822"/>
            </a:srgbClr>
          </a:solidFill>
          <a:ln>
            <a:noFill/>
          </a:ln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lang="en-US" altLang="en-US" sz="2215" b="0">
              <a:latin typeface="Arial" panose="020B0604020202020204" pitchFamily="34" charset="0"/>
            </a:endParaRPr>
          </a:p>
        </p:txBody>
      </p:sp>
      <p:sp>
        <p:nvSpPr>
          <p:cNvPr id="1029" name="Rectangle 13">
            <a:extLst>
              <a:ext uri="{FF2B5EF4-FFF2-40B4-BE49-F238E27FC236}">
                <a16:creationId xmlns:a16="http://schemas.microsoft.com/office/drawing/2014/main" id="{588EF114-F75D-455B-8666-DE5D6442F2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819400"/>
            <a:ext cx="457200" cy="3124200"/>
          </a:xfrm>
          <a:prstGeom prst="rect">
            <a:avLst/>
          </a:prstGeom>
          <a:solidFill>
            <a:srgbClr val="FF7900">
              <a:alpha val="50195"/>
            </a:srgbClr>
          </a:solidFill>
          <a:ln>
            <a:noFill/>
          </a:ln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215" b="0">
              <a:latin typeface="Arial" panose="020B0604020202020204" pitchFamily="34" charset="0"/>
            </a:endParaRPr>
          </a:p>
        </p:txBody>
      </p:sp>
      <p:sp>
        <p:nvSpPr>
          <p:cNvPr id="1030" name="Rectangle 14">
            <a:extLst>
              <a:ext uri="{FF2B5EF4-FFF2-40B4-BE49-F238E27FC236}">
                <a16:creationId xmlns:a16="http://schemas.microsoft.com/office/drawing/2014/main" id="{4930972E-88DB-42FE-9115-A7E2192DC7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24000"/>
            <a:ext cx="457200" cy="36576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lang="en-US" altLang="en-US" sz="2215" b="0">
              <a:latin typeface="Arial" panose="020B0604020202020204" pitchFamily="34" charset="0"/>
            </a:endParaRPr>
          </a:p>
        </p:txBody>
      </p:sp>
      <p:sp>
        <p:nvSpPr>
          <p:cNvPr id="1031" name="Rectangle 16">
            <a:extLst>
              <a:ext uri="{FF2B5EF4-FFF2-40B4-BE49-F238E27FC236}">
                <a16:creationId xmlns:a16="http://schemas.microsoft.com/office/drawing/2014/main" id="{E55834BE-3046-426C-8B4B-D63376876F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124200"/>
            <a:ext cx="457200" cy="76200"/>
          </a:xfrm>
          <a:prstGeom prst="rect">
            <a:avLst/>
          </a:prstGeom>
          <a:solidFill>
            <a:srgbClr val="FF7900">
              <a:alpha val="0"/>
            </a:srgbClr>
          </a:solidFill>
          <a:ln>
            <a:noFill/>
          </a:ln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lang="en-US" altLang="en-US" sz="2215" b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032" name="Rectangle 17">
            <a:extLst>
              <a:ext uri="{FF2B5EF4-FFF2-40B4-BE49-F238E27FC236}">
                <a16:creationId xmlns:a16="http://schemas.microsoft.com/office/drawing/2014/main" id="{10B97A70-1CD2-4D6F-8957-81378FA9F20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81000"/>
            <a:ext cx="457200" cy="76200"/>
          </a:xfrm>
          <a:prstGeom prst="rect">
            <a:avLst/>
          </a:prstGeom>
          <a:solidFill>
            <a:srgbClr val="FF7900">
              <a:alpha val="50195"/>
            </a:srgbClr>
          </a:solidFill>
          <a:ln>
            <a:noFill/>
          </a:ln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lang="en-US" altLang="en-US" sz="2215" b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033" name="Rectangle 18">
            <a:extLst>
              <a:ext uri="{FF2B5EF4-FFF2-40B4-BE49-F238E27FC236}">
                <a16:creationId xmlns:a16="http://schemas.microsoft.com/office/drawing/2014/main" id="{791081D1-8786-402B-A5AC-BCAC0DA93CD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867400"/>
            <a:ext cx="457200" cy="7620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lang="en-US" altLang="en-US" sz="2215" b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1034" name="Rectangle 8">
            <a:extLst>
              <a:ext uri="{FF2B5EF4-FFF2-40B4-BE49-F238E27FC236}">
                <a16:creationId xmlns:a16="http://schemas.microsoft.com/office/drawing/2014/main" id="{9F4DBA92-24AD-4C53-B2E2-4A4AF30261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781800"/>
            <a:ext cx="9144000" cy="76200"/>
          </a:xfrm>
          <a:prstGeom prst="rect">
            <a:avLst/>
          </a:prstGeom>
          <a:solidFill>
            <a:srgbClr val="00747A"/>
          </a:solidFill>
          <a:ln>
            <a:noFill/>
          </a:ln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215" b="0">
              <a:latin typeface="Arial" panose="020B0604020202020204" pitchFamily="34" charset="0"/>
            </a:endParaRPr>
          </a:p>
        </p:txBody>
      </p:sp>
      <p:sp>
        <p:nvSpPr>
          <p:cNvPr id="1035" name="Line 21">
            <a:extLst>
              <a:ext uri="{FF2B5EF4-FFF2-40B4-BE49-F238E27FC236}">
                <a16:creationId xmlns:a16="http://schemas.microsoft.com/office/drawing/2014/main" id="{382D5704-E2C8-418A-8F02-B32A959957B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781800"/>
            <a:ext cx="9144000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662"/>
          </a:p>
        </p:txBody>
      </p:sp>
      <p:sp>
        <p:nvSpPr>
          <p:cNvPr id="1036" name="Rectangle 22">
            <a:extLst>
              <a:ext uri="{FF2B5EF4-FFF2-40B4-BE49-F238E27FC236}">
                <a16:creationId xmlns:a16="http://schemas.microsoft.com/office/drawing/2014/main" id="{86D60BD6-085A-47E7-804B-F7D5B3F5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457200" cy="4572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lang="en-US" altLang="en-US" sz="2215" b="0">
              <a:latin typeface="Arial" panose="020B0604020202020204" pitchFamily="34" charset="0"/>
            </a:endParaRPr>
          </a:p>
        </p:txBody>
      </p:sp>
      <p:sp>
        <p:nvSpPr>
          <p:cNvPr id="1037" name="Rectangle 23">
            <a:extLst>
              <a:ext uri="{FF2B5EF4-FFF2-40B4-BE49-F238E27FC236}">
                <a16:creationId xmlns:a16="http://schemas.microsoft.com/office/drawing/2014/main" id="{F885E9EE-9651-41A2-8FB1-07C07BBC51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219200"/>
            <a:ext cx="457200" cy="1524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lang="en-US" altLang="en-US" sz="2215" b="0">
              <a:latin typeface="Arial" panose="020B0604020202020204" pitchFamily="34" charset="0"/>
            </a:endParaRPr>
          </a:p>
        </p:txBody>
      </p:sp>
      <p:sp>
        <p:nvSpPr>
          <p:cNvPr id="1038" name="Rectangle 24">
            <a:extLst>
              <a:ext uri="{FF2B5EF4-FFF2-40B4-BE49-F238E27FC236}">
                <a16:creationId xmlns:a16="http://schemas.microsoft.com/office/drawing/2014/main" id="{593FFFF8-5C76-44E7-B01D-CDBC342EEF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257800"/>
            <a:ext cx="457200" cy="152400"/>
          </a:xfrm>
          <a:prstGeom prst="rect">
            <a:avLst/>
          </a:prstGeom>
          <a:solidFill>
            <a:srgbClr val="FF7900"/>
          </a:solidFill>
          <a:ln>
            <a:noFill/>
          </a:ln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defRPr/>
            </a:pPr>
            <a:endParaRPr lang="en-US" altLang="en-US" sz="2215" b="0">
              <a:latin typeface="Arial" panose="020B0604020202020204" pitchFamily="34" charset="0"/>
            </a:endParaRPr>
          </a:p>
        </p:txBody>
      </p:sp>
      <p:sp>
        <p:nvSpPr>
          <p:cNvPr id="1039" name="Rectangle 28">
            <a:extLst>
              <a:ext uri="{FF2B5EF4-FFF2-40B4-BE49-F238E27FC236}">
                <a16:creationId xmlns:a16="http://schemas.microsoft.com/office/drawing/2014/main" id="{DD099C3B-4FEB-4576-BCAD-A9665DDC8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Textmasterformate durch Klicken bearbeiten</a:t>
            </a:r>
          </a:p>
          <a:p>
            <a:pPr lvl="1"/>
            <a:r>
              <a:rPr lang="en-US" altLang="en-US"/>
              <a:t>Zweite Ebene</a:t>
            </a:r>
          </a:p>
          <a:p>
            <a:pPr lvl="2"/>
            <a:r>
              <a:rPr lang="en-US" altLang="en-US"/>
              <a:t>Dritte Ebene</a:t>
            </a:r>
          </a:p>
          <a:p>
            <a:pPr lvl="3"/>
            <a:r>
              <a:rPr lang="en-US" altLang="en-US"/>
              <a:t>Vierte Ebene</a:t>
            </a:r>
          </a:p>
          <a:p>
            <a:pPr lvl="4"/>
            <a:r>
              <a:rPr lang="en-US" altLang="en-US"/>
              <a:t>Fünfte Ebene</a:t>
            </a:r>
          </a:p>
        </p:txBody>
      </p:sp>
      <p:sp>
        <p:nvSpPr>
          <p:cNvPr id="1040" name="Rectangle 29">
            <a:extLst>
              <a:ext uri="{FF2B5EF4-FFF2-40B4-BE49-F238E27FC236}">
                <a16:creationId xmlns:a16="http://schemas.microsoft.com/office/drawing/2014/main" id="{1BE7327C-68D1-4104-B310-EBF34C535F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6477" y="-26988"/>
            <a:ext cx="8172450" cy="647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Titelmasterformat durch Klicken bearbeiten</a:t>
            </a:r>
          </a:p>
        </p:txBody>
      </p:sp>
      <p:sp>
        <p:nvSpPr>
          <p:cNvPr id="1054" name="Rectangle 30">
            <a:extLst>
              <a:ext uri="{FF2B5EF4-FFF2-40B4-BE49-F238E27FC236}">
                <a16:creationId xmlns:a16="http://schemas.microsoft.com/office/drawing/2014/main" id="{50538CA2-43EE-49AE-A99F-8186385EDD4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806820" y="6326188"/>
            <a:ext cx="1066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23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2AFFCD31-E485-4E42-9366-0A6834577AB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870689" y="63246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 b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de-DE" altLang="en-US"/>
              <a:t>Page </a:t>
            </a:r>
            <a:fld id="{8658C0AD-D3FD-477B-9409-299C6283DF94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  <p:pic>
        <p:nvPicPr>
          <p:cNvPr id="1043" name="Picture 33" descr="ENGLogoWeiss">
            <a:extLst>
              <a:ext uri="{FF2B5EF4-FFF2-40B4-BE49-F238E27FC236}">
                <a16:creationId xmlns:a16="http://schemas.microsoft.com/office/drawing/2014/main" id="{9C72C09C-AE3A-4402-8B7A-0072C6EBD7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118226"/>
            <a:ext cx="12954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30" descr="mscsp_logo_ws_transp">
            <a:extLst>
              <a:ext uri="{FF2B5EF4-FFF2-40B4-BE49-F238E27FC236}">
                <a16:creationId xmlns:a16="http://schemas.microsoft.com/office/drawing/2014/main" id="{89144058-6F14-409B-A4A5-A63F682AE6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54" y="6165850"/>
            <a:ext cx="863112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87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Arial" pitchFamily="34" charset="0"/>
          <a:ea typeface="MS PGothic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Arial" pitchFamily="34" charset="0"/>
          <a:ea typeface="MS PGothic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Arial" pitchFamily="34" charset="0"/>
          <a:ea typeface="MS PGothic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Arial" pitchFamily="34" charset="0"/>
          <a:ea typeface="MS PGothic" pitchFamily="34" charset="-128"/>
        </a:defRPr>
      </a:lvl5pPr>
      <a:lvl6pPr marL="422041" algn="l" rtl="0" fontAlgn="base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Arial" pitchFamily="34" charset="0"/>
          <a:ea typeface="MS PGothic" pitchFamily="34" charset="-128"/>
        </a:defRPr>
      </a:lvl6pPr>
      <a:lvl7pPr marL="844083" algn="l" rtl="0" fontAlgn="base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Arial" pitchFamily="34" charset="0"/>
          <a:ea typeface="MS PGothic" pitchFamily="34" charset="-128"/>
        </a:defRPr>
      </a:lvl7pPr>
      <a:lvl8pPr marL="1266124" algn="l" rtl="0" fontAlgn="base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Arial" pitchFamily="34" charset="0"/>
          <a:ea typeface="MS PGothic" pitchFamily="34" charset="-128"/>
        </a:defRPr>
      </a:lvl8pPr>
      <a:lvl9pPr marL="1688165" algn="l" rtl="0" fontAlgn="base">
        <a:spcBef>
          <a:spcPct val="0"/>
        </a:spcBef>
        <a:spcAft>
          <a:spcPct val="0"/>
        </a:spcAft>
        <a:defRPr sz="2954" b="1">
          <a:solidFill>
            <a:schemeClr val="tx2"/>
          </a:solidFill>
          <a:latin typeface="Arial" pitchFamily="34" charset="0"/>
          <a:ea typeface="MS PGothic" pitchFamily="34" charset="-128"/>
        </a:defRPr>
      </a:lvl9pPr>
    </p:titleStyle>
    <p:bodyStyle>
      <a:lvl1pPr marL="316531" indent="-316531" algn="l" rtl="0" eaLnBrk="0" fontAlgn="base" hangingPunct="0">
        <a:spcBef>
          <a:spcPct val="20000"/>
        </a:spcBef>
        <a:spcAft>
          <a:spcPct val="0"/>
        </a:spcAft>
        <a:buChar char="•"/>
        <a:defRPr sz="2954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eaLnBrk="0" fontAlgn="base" hangingPunct="0">
        <a:spcBef>
          <a:spcPct val="20000"/>
        </a:spcBef>
        <a:spcAft>
          <a:spcPct val="0"/>
        </a:spcAft>
        <a:buChar char="–"/>
        <a:defRPr sz="2585">
          <a:solidFill>
            <a:schemeClr val="tx1"/>
          </a:solidFill>
          <a:latin typeface="+mn-lt"/>
          <a:ea typeface="+mn-ea"/>
        </a:defRPr>
      </a:lvl2pPr>
      <a:lvl3pPr marL="1055103" indent="-211021" algn="l" rtl="0" eaLnBrk="0" fontAlgn="base" hangingPunct="0">
        <a:spcBef>
          <a:spcPct val="20000"/>
        </a:spcBef>
        <a:spcAft>
          <a:spcPct val="0"/>
        </a:spcAft>
        <a:buChar char="•"/>
        <a:defRPr sz="2215">
          <a:solidFill>
            <a:schemeClr val="tx1"/>
          </a:solidFill>
          <a:latin typeface="+mn-lt"/>
          <a:ea typeface="+mn-ea"/>
        </a:defRPr>
      </a:lvl3pPr>
      <a:lvl4pPr marL="1477145" indent="-211021" algn="l" rtl="0" eaLnBrk="0" fontAlgn="base" hangingPunct="0">
        <a:spcBef>
          <a:spcPct val="20000"/>
        </a:spcBef>
        <a:spcAft>
          <a:spcPct val="0"/>
        </a:spcAft>
        <a:buChar char="–"/>
        <a:defRPr sz="1846">
          <a:solidFill>
            <a:schemeClr val="tx1"/>
          </a:solidFill>
          <a:latin typeface="+mn-lt"/>
          <a:ea typeface="+mn-ea"/>
        </a:defRPr>
      </a:lvl4pPr>
      <a:lvl5pPr marL="1899186" indent="-211021" algn="l" rtl="0" eaLnBrk="0" fontAlgn="base" hangingPunct="0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+mn-ea"/>
        </a:defRPr>
      </a:lvl5pPr>
      <a:lvl6pPr marL="2321227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+mn-ea"/>
        </a:defRPr>
      </a:lvl6pPr>
      <a:lvl7pPr marL="2743269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+mn-ea"/>
        </a:defRPr>
      </a:lvl7pPr>
      <a:lvl8pPr marL="3165310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+mn-ea"/>
        </a:defRPr>
      </a:lvl8pPr>
      <a:lvl9pPr marL="3587351" indent="-211021" algn="l" rtl="0" fontAlgn="base">
        <a:spcBef>
          <a:spcPct val="20000"/>
        </a:spcBef>
        <a:spcAft>
          <a:spcPct val="0"/>
        </a:spcAft>
        <a:buChar char="»"/>
        <a:defRPr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ravo37.de/hamnet/#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hyperlink" Target="https://www.tapr.org/pdf/DCC2014-TheEuropeanHAMNET-DG8NGN.pdf" TargetMode="External"/><Relationship Id="rId4" Type="http://schemas.openxmlformats.org/officeDocument/2006/relationships/hyperlink" Target="https://hamnetdb.net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umsplatzhalter 3">
            <a:extLst>
              <a:ext uri="{FF2B5EF4-FFF2-40B4-BE49-F238E27FC236}">
                <a16:creationId xmlns:a16="http://schemas.microsoft.com/office/drawing/2014/main" id="{2693AAA3-9686-41EC-BF35-F7A7E8A05D4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79C277DF-A6EE-480B-BF24-B5A6F02B7EA2}" type="datetime1">
              <a:rPr lang="de-DE" altLang="en-US" sz="923">
                <a:solidFill>
                  <a:srgbClr val="FFFFFF"/>
                </a:solidFill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31.03.2020</a:t>
            </a:fld>
            <a:endParaRPr lang="de-DE" altLang="en-US" sz="923">
              <a:solidFill>
                <a:srgbClr val="FFFFFF"/>
              </a:solidFill>
            </a:endParaRPr>
          </a:p>
        </p:txBody>
      </p:sp>
      <p:sp>
        <p:nvSpPr>
          <p:cNvPr id="15363" name="Foliennummernplatzhalter 5">
            <a:extLst>
              <a:ext uri="{FF2B5EF4-FFF2-40B4-BE49-F238E27FC236}">
                <a16:creationId xmlns:a16="http://schemas.microsoft.com/office/drawing/2014/main" id="{A7C63855-00BE-456A-9B02-E63AE2AD4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923" b="0">
                <a:solidFill>
                  <a:srgbClr val="FFFFFF"/>
                </a:solidFill>
              </a:rPr>
              <a:t>Page </a:t>
            </a:r>
            <a:fld id="{2438FCB4-9089-4AFD-A210-C8CA82DEB448}" type="slidenum">
              <a:rPr lang="de-DE" altLang="en-US" sz="923" b="0">
                <a:solidFill>
                  <a:srgbClr val="FFFFFF"/>
                </a:solidFill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1</a:t>
            </a:fld>
            <a:endParaRPr lang="de-DE" altLang="en-US" sz="923" b="0">
              <a:solidFill>
                <a:srgbClr val="FFFFFF"/>
              </a:solidFill>
            </a:endParaRPr>
          </a:p>
        </p:txBody>
      </p:sp>
      <p:sp>
        <p:nvSpPr>
          <p:cNvPr id="14338" name="Rectangle 22">
            <a:extLst>
              <a:ext uri="{FF2B5EF4-FFF2-40B4-BE49-F238E27FC236}">
                <a16:creationId xmlns:a16="http://schemas.microsoft.com/office/drawing/2014/main" id="{278C6D41-AAC6-4C57-97B4-F2DDD7A09A6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84883" y="703997"/>
            <a:ext cx="7370752" cy="4202290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spcBef>
                <a:spcPct val="40000"/>
              </a:spcBef>
              <a:buNone/>
              <a:tabLst>
                <a:tab pos="659440" algn="l"/>
                <a:tab pos="1160614" algn="l"/>
                <a:tab pos="2901534" algn="l"/>
              </a:tabLst>
              <a:defRPr/>
            </a:pPr>
            <a:endParaRPr lang="en-GB" altLang="en-US" sz="2215" b="1" dirty="0">
              <a:solidFill>
                <a:srgbClr val="FF6600"/>
              </a:solidFill>
              <a:latin typeface="+mj-lt"/>
            </a:endParaRPr>
          </a:p>
          <a:p>
            <a:pPr marL="0" indent="0" algn="ctr" eaLnBrk="1" hangingPunct="1">
              <a:lnSpc>
                <a:spcPct val="80000"/>
              </a:lnSpc>
              <a:spcBef>
                <a:spcPct val="40000"/>
              </a:spcBef>
              <a:buNone/>
              <a:tabLst>
                <a:tab pos="659440" algn="l"/>
                <a:tab pos="1160614" algn="l"/>
                <a:tab pos="2901534" algn="l"/>
              </a:tabLst>
              <a:defRPr/>
            </a:pPr>
            <a:endParaRPr lang="en-GB" altLang="en-US" sz="2215" b="1" dirty="0">
              <a:solidFill>
                <a:srgbClr val="FF6600"/>
              </a:solidFill>
              <a:latin typeface="+mj-lt"/>
            </a:endParaRPr>
          </a:p>
          <a:p>
            <a:pPr marL="0" indent="0" algn="ctr" eaLnBrk="1" hangingPunct="1">
              <a:lnSpc>
                <a:spcPct val="80000"/>
              </a:lnSpc>
              <a:spcBef>
                <a:spcPct val="40000"/>
              </a:spcBef>
              <a:buNone/>
              <a:tabLst>
                <a:tab pos="659440" algn="l"/>
                <a:tab pos="1160614" algn="l"/>
                <a:tab pos="2901534" algn="l"/>
              </a:tabLst>
              <a:defRPr/>
            </a:pPr>
            <a:endParaRPr lang="en-US" b="1" dirty="0">
              <a:solidFill>
                <a:srgbClr val="FF6600"/>
              </a:solidFill>
              <a:latin typeface="+mj-lt"/>
            </a:endParaRPr>
          </a:p>
          <a:p>
            <a:pPr marL="0" indent="0" algn="ctr" eaLnBrk="1" hangingPunct="1">
              <a:lnSpc>
                <a:spcPct val="80000"/>
              </a:lnSpc>
              <a:spcBef>
                <a:spcPct val="40000"/>
              </a:spcBef>
              <a:buNone/>
              <a:tabLst>
                <a:tab pos="659440" algn="l"/>
                <a:tab pos="1160614" algn="l"/>
                <a:tab pos="2901534" algn="l"/>
              </a:tabLst>
              <a:defRPr/>
            </a:pPr>
            <a:endParaRPr lang="en-US" b="1" dirty="0">
              <a:solidFill>
                <a:srgbClr val="FF6600"/>
              </a:solidFill>
              <a:latin typeface="+mj-lt"/>
            </a:endParaRPr>
          </a:p>
          <a:p>
            <a:pPr marL="0" indent="0" algn="ctr" eaLnBrk="1" hangingPunct="1">
              <a:lnSpc>
                <a:spcPct val="80000"/>
              </a:lnSpc>
              <a:spcBef>
                <a:spcPct val="40000"/>
              </a:spcBef>
              <a:buNone/>
              <a:tabLst>
                <a:tab pos="659440" algn="l"/>
                <a:tab pos="1160614" algn="l"/>
                <a:tab pos="2901534" algn="l"/>
              </a:tabLst>
              <a:defRPr/>
            </a:pPr>
            <a:r>
              <a:rPr lang="en-US" sz="4000" b="1" dirty="0">
                <a:solidFill>
                  <a:srgbClr val="FF6600"/>
                </a:solidFill>
                <a:latin typeface="+mj-lt"/>
              </a:rPr>
              <a:t>Distributed SDN on WWAN</a:t>
            </a:r>
          </a:p>
          <a:p>
            <a:pPr marL="0" indent="0" algn="ctr" eaLnBrk="1" hangingPunct="1">
              <a:lnSpc>
                <a:spcPct val="80000"/>
              </a:lnSpc>
              <a:spcBef>
                <a:spcPct val="40000"/>
              </a:spcBef>
              <a:buNone/>
              <a:tabLst>
                <a:tab pos="659440" algn="l"/>
                <a:tab pos="1160614" algn="l"/>
                <a:tab pos="2901534" algn="l"/>
              </a:tabLst>
              <a:defRPr/>
            </a:pPr>
            <a:endParaRPr lang="en-GB" altLang="en-US" sz="1292" dirty="0">
              <a:solidFill>
                <a:schemeClr val="bg2"/>
              </a:solidFill>
              <a:latin typeface="+mj-lt"/>
            </a:endParaRPr>
          </a:p>
          <a:p>
            <a:pPr marL="0" indent="0" eaLnBrk="1" hangingPunct="1">
              <a:lnSpc>
                <a:spcPct val="80000"/>
              </a:lnSpc>
              <a:spcBef>
                <a:spcPct val="40000"/>
              </a:spcBef>
              <a:buNone/>
              <a:tabLst>
                <a:tab pos="659440" algn="l"/>
                <a:tab pos="1160614" algn="l"/>
                <a:tab pos="2901534" algn="l"/>
              </a:tabLst>
              <a:defRPr/>
            </a:pPr>
            <a:endParaRPr lang="en-GB" altLang="en-US" sz="2215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5365" name="Rectangle 12">
            <a:extLst>
              <a:ext uri="{FF2B5EF4-FFF2-40B4-BE49-F238E27FC236}">
                <a16:creationId xmlns:a16="http://schemas.microsoft.com/office/drawing/2014/main" id="{FBDB7F90-AB61-4D54-A584-8C80CF7CB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870" y="5898174"/>
            <a:ext cx="184731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15">
              <a:solidFill>
                <a:srgbClr val="003359"/>
              </a:solidFill>
            </a:endParaRPr>
          </a:p>
        </p:txBody>
      </p:sp>
      <p:pic>
        <p:nvPicPr>
          <p:cNvPr id="15366" name="Picture 3">
            <a:extLst>
              <a:ext uri="{FF2B5EF4-FFF2-40B4-BE49-F238E27FC236}">
                <a16:creationId xmlns:a16="http://schemas.microsoft.com/office/drawing/2014/main" id="{4F71D836-4C02-47C8-A4A4-EF8D5C613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428" y="281354"/>
            <a:ext cx="534865" cy="75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6">
            <a:extLst>
              <a:ext uri="{FF2B5EF4-FFF2-40B4-BE49-F238E27FC236}">
                <a16:creationId xmlns:a16="http://schemas.microsoft.com/office/drawing/2014/main" id="{31F9BE70-39D7-4E01-B16B-63F58AC3C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-139031"/>
            <a:ext cx="3384376" cy="3384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13020F-CC2D-4962-9B2C-9F0D06F1C40E}"/>
              </a:ext>
            </a:extLst>
          </p:cNvPr>
          <p:cNvSpPr txBox="1"/>
          <p:nvPr/>
        </p:nvSpPr>
        <p:spPr>
          <a:xfrm>
            <a:off x="1186361" y="4249269"/>
            <a:ext cx="7167796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tabLst>
                <a:tab pos="659440" algn="l"/>
                <a:tab pos="1160614" algn="l"/>
                <a:tab pos="2901534" algn="l"/>
              </a:tabLst>
              <a:defRPr/>
            </a:pPr>
            <a:r>
              <a:rPr lang="en-GB" altLang="en-US" b="1" dirty="0">
                <a:solidFill>
                  <a:srgbClr val="003359"/>
                </a:solidFill>
              </a:rPr>
              <a:t>Responsible Professor: 	</a:t>
            </a:r>
            <a:r>
              <a:rPr lang="en-US" b="1" dirty="0">
                <a:solidFill>
                  <a:srgbClr val="003359"/>
                </a:solidFill>
              </a:rPr>
              <a:t>Univ.-Prof. Dr. </a:t>
            </a:r>
            <a:r>
              <a:rPr lang="en-US" b="1" dirty="0" err="1">
                <a:solidFill>
                  <a:srgbClr val="003359"/>
                </a:solidFill>
              </a:rPr>
              <a:t>rer</a:t>
            </a:r>
            <a:r>
              <a:rPr lang="en-US" b="1" dirty="0">
                <a:solidFill>
                  <a:srgbClr val="003359"/>
                </a:solidFill>
              </a:rPr>
              <a:t>. nat. Jochen Seitz</a:t>
            </a:r>
            <a:endParaRPr lang="en-GB" altLang="en-US" b="1" dirty="0">
              <a:solidFill>
                <a:srgbClr val="003359"/>
              </a:solidFill>
            </a:endParaRPr>
          </a:p>
          <a:p>
            <a:pPr>
              <a:lnSpc>
                <a:spcPct val="80000"/>
              </a:lnSpc>
              <a:spcBef>
                <a:spcPct val="40000"/>
              </a:spcBef>
              <a:tabLst>
                <a:tab pos="659440" algn="l"/>
                <a:tab pos="1160614" algn="l"/>
                <a:tab pos="2901534" algn="l"/>
              </a:tabLst>
              <a:defRPr/>
            </a:pPr>
            <a:r>
              <a:rPr lang="en-GB" altLang="en-US" b="1" dirty="0">
                <a:solidFill>
                  <a:srgbClr val="003359"/>
                </a:solidFill>
              </a:rPr>
              <a:t>Supervisor:		</a:t>
            </a:r>
            <a:r>
              <a:rPr lang="en-US" b="1" dirty="0">
                <a:solidFill>
                  <a:srgbClr val="003359"/>
                </a:solidFill>
              </a:rPr>
              <a:t>M.Sc. Matthias </a:t>
            </a:r>
            <a:r>
              <a:rPr lang="en-US" b="1" dirty="0" err="1">
                <a:solidFill>
                  <a:srgbClr val="003359"/>
                </a:solidFill>
              </a:rPr>
              <a:t>Aumüller</a:t>
            </a:r>
            <a:endParaRPr lang="en-GB" altLang="en-US" b="1" dirty="0">
              <a:solidFill>
                <a:srgbClr val="003359"/>
              </a:solidFill>
            </a:endParaRPr>
          </a:p>
          <a:p>
            <a:pPr>
              <a:lnSpc>
                <a:spcPct val="80000"/>
              </a:lnSpc>
              <a:spcBef>
                <a:spcPct val="40000"/>
              </a:spcBef>
              <a:tabLst>
                <a:tab pos="659440" algn="l"/>
                <a:tab pos="1160614" algn="l"/>
                <a:tab pos="2901534" algn="l"/>
              </a:tabLst>
              <a:defRPr/>
            </a:pPr>
            <a:r>
              <a:rPr lang="en-GB" altLang="en-US" b="1" dirty="0">
                <a:solidFill>
                  <a:srgbClr val="003359"/>
                </a:solidFill>
              </a:rPr>
              <a:t>Name:     		              Mamdouh Muhammad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7">
            <a:extLst>
              <a:ext uri="{FF2B5EF4-FFF2-40B4-BE49-F238E27FC236}">
                <a16:creationId xmlns:a16="http://schemas.microsoft.com/office/drawing/2014/main" id="{9AF697C6-3F87-4AD5-B9FB-1ABCEE8BF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6477" y="238858"/>
            <a:ext cx="8172450" cy="930520"/>
          </a:xfrm>
        </p:spPr>
        <p:txBody>
          <a:bodyPr/>
          <a:lstStyle/>
          <a:p>
            <a:r>
              <a:rPr lang="en-US" altLang="en-US"/>
              <a:t>Motivation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86D9A8-243D-43BE-8BA7-55314CB46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315" y="1434612"/>
            <a:ext cx="8229600" cy="415583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215" dirty="0"/>
              <a:t>Compare single controller and multi-controller scenarios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sz="2215" dirty="0"/>
              <a:t>Feasibility of using distributed SDN in WWAN via using an IP routing protocol.</a:t>
            </a:r>
          </a:p>
          <a:p>
            <a:pPr marL="0" indent="0">
              <a:buNone/>
              <a:defRPr/>
            </a:pPr>
            <a:endParaRPr lang="en-US" sz="2215" dirty="0"/>
          </a:p>
          <a:p>
            <a:pPr marL="844083" lvl="2" indent="0">
              <a:buNone/>
              <a:defRPr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sz="1108" dirty="0">
                <a:solidFill>
                  <a:schemeClr val="accent5">
                    <a:lumMod val="10000"/>
                  </a:schemeClr>
                </a:solidFill>
              </a:rPr>
              <a:t>	</a:t>
            </a:r>
            <a:r>
              <a:rPr lang="en-US" sz="738" dirty="0">
                <a:solidFill>
                  <a:schemeClr val="accent5">
                    <a:lumMod val="10000"/>
                  </a:schemeClr>
                </a:solidFill>
              </a:rPr>
              <a:t>	       </a:t>
            </a:r>
            <a:endParaRPr lang="en-US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27652" name="Date Placeholder 4">
            <a:extLst>
              <a:ext uri="{FF2B5EF4-FFF2-40B4-BE49-F238E27FC236}">
                <a16:creationId xmlns:a16="http://schemas.microsoft.com/office/drawing/2014/main" id="{7261AC7F-B671-464A-9808-E2547AC460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D6A321A1-B8C9-47B5-9F4B-A6A0E34F1EA2}" type="datetime1">
              <a:rPr lang="zh-CN" altLang="en-US" sz="923">
                <a:solidFill>
                  <a:srgbClr val="FFFFFF"/>
                </a:solidFill>
                <a:latin typeface="Times New Roman" panose="02020603050405020304" pitchFamily="18" charset="0"/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2020/3/31</a:t>
            </a:fld>
            <a:endParaRPr lang="de-DE" altLang="zh-CN" sz="923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3" name="Footer Placeholder 5">
            <a:extLst>
              <a:ext uri="{FF2B5EF4-FFF2-40B4-BE49-F238E27FC236}">
                <a16:creationId xmlns:a16="http://schemas.microsoft.com/office/drawing/2014/main" id="{15C3E6B9-90AF-46D7-89E7-3382C12C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de-DE" sz="923">
                <a:solidFill>
                  <a:srgbClr val="FFFFFF"/>
                </a:solidFill>
                <a:latin typeface="Times New Roman" panose="02020603050405020304" pitchFamily="18" charset="0"/>
              </a:rPr>
              <a:t>www.tu-ilmenau.de/ei_ms_csp</a:t>
            </a:r>
            <a:endParaRPr lang="de-DE" altLang="zh-CN" sz="923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4" name="Slide Number Placeholder 6">
            <a:extLst>
              <a:ext uri="{FF2B5EF4-FFF2-40B4-BE49-F238E27FC236}">
                <a16:creationId xmlns:a16="http://schemas.microsoft.com/office/drawing/2014/main" id="{336C488B-B4C1-45AE-8A10-1C948DEA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zh-CN" sz="923">
                <a:solidFill>
                  <a:srgbClr val="FFFFFF"/>
                </a:solidFill>
                <a:latin typeface="Times New Roman" panose="02020603050405020304" pitchFamily="18" charset="0"/>
              </a:rPr>
              <a:t>Page </a:t>
            </a:r>
            <a:fld id="{CBAE925C-332D-41D6-B9C1-358775F47B16}" type="slidenum">
              <a:rPr lang="de-DE" altLang="zh-CN" sz="923">
                <a:solidFill>
                  <a:srgbClr val="FFFFFF"/>
                </a:solidFill>
                <a:latin typeface="Times New Roman" panose="02020603050405020304" pitchFamily="18" charset="0"/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10</a:t>
            </a:fld>
            <a:endParaRPr lang="de-DE" altLang="zh-CN" sz="923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7655" name="Picture 9">
            <a:extLst>
              <a:ext uri="{FF2B5EF4-FFF2-40B4-BE49-F238E27FC236}">
                <a16:creationId xmlns:a16="http://schemas.microsoft.com/office/drawing/2014/main" id="{E6097960-95E8-4910-96A5-F5491F69B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428" y="281354"/>
            <a:ext cx="534865" cy="75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AE42F3C5-83EF-4F43-8A08-AD22997EFC3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81304A82-1024-454D-9128-2907689866A3}" type="datetime1">
              <a:rPr lang="zh-CN" altLang="en-US" sz="923">
                <a:solidFill>
                  <a:srgbClr val="FFFFFF"/>
                </a:solidFill>
                <a:latin typeface="Times New Roman" panose="02020603050405020304" pitchFamily="18" charset="0"/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2020/3/31</a:t>
            </a:fld>
            <a:endParaRPr lang="de-DE" altLang="zh-CN" sz="923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2F227A9F-17D4-4660-8FA7-8F97F3A1C9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de-DE" sz="923">
                <a:solidFill>
                  <a:srgbClr val="FFFFFF"/>
                </a:solidFill>
                <a:latin typeface="Times New Roman" panose="02020603050405020304" pitchFamily="18" charset="0"/>
              </a:rPr>
              <a:t>www.tu-ilmenau.de/ei_ms_csp</a:t>
            </a:r>
            <a:endParaRPr lang="de-DE" altLang="zh-CN" sz="923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id="{DECC72E4-D1B1-42A6-9AD1-9F77732552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zh-CN" sz="923">
                <a:solidFill>
                  <a:srgbClr val="FFFFFF"/>
                </a:solidFill>
                <a:latin typeface="Times New Roman" panose="02020603050405020304" pitchFamily="18" charset="0"/>
              </a:rPr>
              <a:t>Page </a:t>
            </a:r>
            <a:fld id="{66A86AA8-B0D1-4E9B-B08A-30C3F1E842DA}" type="slidenum">
              <a:rPr lang="de-DE" altLang="zh-CN" sz="923">
                <a:solidFill>
                  <a:srgbClr val="FFFFFF"/>
                </a:solidFill>
                <a:latin typeface="Times New Roman" panose="02020603050405020304" pitchFamily="18" charset="0"/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11</a:t>
            </a:fld>
            <a:endParaRPr lang="de-DE" altLang="zh-CN" sz="923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4DEA03D7-1BB0-4232-A1E2-5B85762A6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900" y="2005190"/>
            <a:ext cx="6790476" cy="28476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AE42F3C5-83EF-4F43-8A08-AD22997EFC3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81304A82-1024-454D-9128-2907689866A3}" type="datetime1">
              <a:rPr lang="zh-CN" altLang="en-US" sz="923">
                <a:solidFill>
                  <a:srgbClr val="FFFFFF"/>
                </a:solidFill>
                <a:latin typeface="Times New Roman" panose="02020603050405020304" pitchFamily="18" charset="0"/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2020/3/31</a:t>
            </a:fld>
            <a:endParaRPr lang="de-DE" altLang="zh-CN" sz="923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2F227A9F-17D4-4660-8FA7-8F97F3A1C9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de-DE" sz="923">
                <a:solidFill>
                  <a:srgbClr val="FFFFFF"/>
                </a:solidFill>
                <a:latin typeface="Times New Roman" panose="02020603050405020304" pitchFamily="18" charset="0"/>
              </a:rPr>
              <a:t>www.tu-ilmenau.de/ei_ms_csp</a:t>
            </a:r>
            <a:endParaRPr lang="de-DE" altLang="zh-CN" sz="923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id="{DECC72E4-D1B1-42A6-9AD1-9F77732552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zh-CN" sz="923">
                <a:solidFill>
                  <a:srgbClr val="FFFFFF"/>
                </a:solidFill>
                <a:latin typeface="Times New Roman" panose="02020603050405020304" pitchFamily="18" charset="0"/>
              </a:rPr>
              <a:t>Page </a:t>
            </a:r>
            <a:fld id="{66A86AA8-B0D1-4E9B-B08A-30C3F1E842DA}" type="slidenum">
              <a:rPr lang="de-DE" altLang="zh-CN" sz="923">
                <a:solidFill>
                  <a:srgbClr val="FFFFFF"/>
                </a:solidFill>
                <a:latin typeface="Times New Roman" panose="02020603050405020304" pitchFamily="18" charset="0"/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12</a:t>
            </a:fld>
            <a:endParaRPr lang="de-DE" altLang="zh-CN" sz="923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8677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D8C2D7B-377F-46D8-A570-902BC5F11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00364"/>
            <a:ext cx="6840760" cy="286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025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28E9-2630-4738-A11D-E8B2EA26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77" y="238858"/>
            <a:ext cx="8172450" cy="797170"/>
          </a:xfrm>
        </p:spPr>
        <p:txBody>
          <a:bodyPr/>
          <a:lstStyle/>
          <a:p>
            <a:pPr>
              <a:defRPr/>
            </a:pPr>
            <a:r>
              <a:rPr lang="en-US" sz="2800" b="0" dirty="0"/>
              <a:t> Proposed approaches</a:t>
            </a:r>
            <a:endParaRPr lang="en-US" sz="2800" b="0" i="1" dirty="0"/>
          </a:p>
        </p:txBody>
      </p:sp>
      <p:sp>
        <p:nvSpPr>
          <p:cNvPr id="30723" name="Content Placeholder 8">
            <a:extLst>
              <a:ext uri="{FF2B5EF4-FFF2-40B4-BE49-F238E27FC236}">
                <a16:creationId xmlns:a16="http://schemas.microsoft.com/office/drawing/2014/main" id="{52962EA8-9929-4FFB-8881-90B6DD8ACC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6574" y="1078523"/>
            <a:ext cx="7970226" cy="447821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de-DE" altLang="en-US" sz="2215" dirty="0"/>
              <a:t>RouteFlow</a:t>
            </a:r>
            <a:endParaRPr lang="en-US" altLang="en-US" sz="2215" dirty="0"/>
          </a:p>
        </p:txBody>
      </p:sp>
      <p:sp>
        <p:nvSpPr>
          <p:cNvPr id="29700" name="Date Placeholder 4">
            <a:extLst>
              <a:ext uri="{FF2B5EF4-FFF2-40B4-BE49-F238E27FC236}">
                <a16:creationId xmlns:a16="http://schemas.microsoft.com/office/drawing/2014/main" id="{24D88715-07FB-42E5-94F3-227675E7D0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C23BE2A1-0571-4E76-AB31-2AF23A8C4C5D}" type="datetime1">
              <a:rPr lang="zh-CN" altLang="en-US" sz="923" b="0">
                <a:solidFill>
                  <a:srgbClr val="FFFFFF"/>
                </a:solidFill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2020/3/31</a:t>
            </a:fld>
            <a:endParaRPr lang="de-DE" altLang="zh-CN" sz="923" b="0">
              <a:solidFill>
                <a:srgbClr val="FFFFFF"/>
              </a:solidFill>
            </a:endParaRPr>
          </a:p>
        </p:txBody>
      </p:sp>
      <p:sp>
        <p:nvSpPr>
          <p:cNvPr id="29701" name="Footer Placeholder 5">
            <a:extLst>
              <a:ext uri="{FF2B5EF4-FFF2-40B4-BE49-F238E27FC236}">
                <a16:creationId xmlns:a16="http://schemas.microsoft.com/office/drawing/2014/main" id="{10F1C594-D209-4AF3-B8C6-B14EC9FC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de-DE" sz="1477">
                <a:solidFill>
                  <a:srgbClr val="003359"/>
                </a:solidFill>
                <a:latin typeface="Times New Roman" panose="02020603050405020304" pitchFamily="18" charset="0"/>
              </a:rPr>
              <a:t>www.tu-ilmenau.de/ei_ms_csp</a:t>
            </a:r>
            <a:endParaRPr lang="de-DE" altLang="zh-CN" sz="1477">
              <a:solidFill>
                <a:srgbClr val="00335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2" name="Slide Number Placeholder 6">
            <a:extLst>
              <a:ext uri="{FF2B5EF4-FFF2-40B4-BE49-F238E27FC236}">
                <a16:creationId xmlns:a16="http://schemas.microsoft.com/office/drawing/2014/main" id="{04120AEF-F617-45D3-A1D8-20B865B8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zh-CN" sz="923" b="0">
                <a:solidFill>
                  <a:srgbClr val="FFFFFF"/>
                </a:solidFill>
              </a:rPr>
              <a:t>Page </a:t>
            </a:r>
            <a:fld id="{7B49F3AF-1F00-4502-B3FB-90808A940304}" type="slidenum">
              <a:rPr lang="de-DE" altLang="zh-CN" sz="923" b="0">
                <a:solidFill>
                  <a:srgbClr val="FFFFFF"/>
                </a:solidFill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13</a:t>
            </a:fld>
            <a:endParaRPr lang="de-DE" altLang="zh-CN" sz="923" b="0">
              <a:solidFill>
                <a:srgbClr val="FFFFFF"/>
              </a:solidFill>
            </a:endParaRPr>
          </a:p>
        </p:txBody>
      </p:sp>
      <p:pic>
        <p:nvPicPr>
          <p:cNvPr id="29703" name="Picture 9">
            <a:extLst>
              <a:ext uri="{FF2B5EF4-FFF2-40B4-BE49-F238E27FC236}">
                <a16:creationId xmlns:a16="http://schemas.microsoft.com/office/drawing/2014/main" id="{71087CD0-9F2C-4C88-87DF-5E601C5BD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428" y="281354"/>
            <a:ext cx="534865" cy="75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77D0C21-050B-4466-B0BD-6273D12E8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931" y="886733"/>
            <a:ext cx="5432495" cy="486179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28E9-2630-4738-A11D-E8B2EA26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77" y="238858"/>
            <a:ext cx="8172450" cy="79717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Proposed approaches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723" name="Content Placeholder 8">
            <a:extLst>
              <a:ext uri="{FF2B5EF4-FFF2-40B4-BE49-F238E27FC236}">
                <a16:creationId xmlns:a16="http://schemas.microsoft.com/office/drawing/2014/main" id="{52962EA8-9929-4FFB-8881-90B6DD8ACC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6574" y="1078523"/>
            <a:ext cx="7970226" cy="4478215"/>
          </a:xfrm>
        </p:spPr>
        <p:txBody>
          <a:bodyPr/>
          <a:lstStyle/>
          <a:p>
            <a:pPr>
              <a:defRPr/>
            </a:pPr>
            <a:r>
              <a:rPr lang="de-DE" altLang="en-US" sz="2215" dirty="0"/>
              <a:t>RouteFlow</a:t>
            </a:r>
            <a:endParaRPr lang="ar-EG" altLang="en-US" sz="2215" dirty="0"/>
          </a:p>
          <a:p>
            <a:pPr lvl="1">
              <a:defRPr/>
            </a:pPr>
            <a:r>
              <a:rPr lang="en-US" altLang="en-US" sz="1846" dirty="0"/>
              <a:t>RF controller</a:t>
            </a:r>
          </a:p>
          <a:p>
            <a:pPr lvl="1">
              <a:defRPr/>
            </a:pPr>
            <a:r>
              <a:rPr lang="en-US" altLang="en-US" sz="1846" dirty="0"/>
              <a:t>RF Server</a:t>
            </a:r>
          </a:p>
          <a:p>
            <a:pPr lvl="1">
              <a:defRPr/>
            </a:pPr>
            <a:r>
              <a:rPr lang="en-US" altLang="en-US" sz="1846" dirty="0" err="1"/>
              <a:t>RFClient</a:t>
            </a:r>
            <a:endParaRPr lang="en-US" altLang="en-US" sz="1846" dirty="0"/>
          </a:p>
          <a:p>
            <a:pPr marL="0" indent="0">
              <a:buNone/>
              <a:defRPr/>
            </a:pPr>
            <a:endParaRPr lang="en-US" altLang="en-US" sz="2215" dirty="0"/>
          </a:p>
          <a:p>
            <a:pPr marL="0" indent="0">
              <a:buNone/>
              <a:defRPr/>
            </a:pPr>
            <a:endParaRPr lang="en-US" altLang="en-US" sz="2215" dirty="0"/>
          </a:p>
          <a:p>
            <a:pPr>
              <a:defRPr/>
            </a:pPr>
            <a:r>
              <a:rPr lang="en-US" altLang="en-US" sz="2215" dirty="0"/>
              <a:t> OSPF </a:t>
            </a:r>
            <a:r>
              <a:rPr lang="de-DE" altLang="en-US" sz="2215" dirty="0"/>
              <a:t>(Open </a:t>
            </a:r>
            <a:br>
              <a:rPr lang="de-DE" altLang="en-US" sz="2215" dirty="0"/>
            </a:br>
            <a:r>
              <a:rPr lang="de-DE" altLang="en-US" sz="2215" dirty="0"/>
              <a:t>shortest path first)</a:t>
            </a:r>
            <a:endParaRPr lang="en-US" altLang="en-US" sz="2215" dirty="0"/>
          </a:p>
        </p:txBody>
      </p:sp>
      <p:sp>
        <p:nvSpPr>
          <p:cNvPr id="29700" name="Date Placeholder 4">
            <a:extLst>
              <a:ext uri="{FF2B5EF4-FFF2-40B4-BE49-F238E27FC236}">
                <a16:creationId xmlns:a16="http://schemas.microsoft.com/office/drawing/2014/main" id="{24D88715-07FB-42E5-94F3-227675E7D0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C23BE2A1-0571-4E76-AB31-2AF23A8C4C5D}" type="datetime1">
              <a:rPr lang="zh-CN" altLang="en-US" sz="923" b="0">
                <a:solidFill>
                  <a:srgbClr val="FFFFFF"/>
                </a:solidFill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2020/3/31</a:t>
            </a:fld>
            <a:endParaRPr lang="de-DE" altLang="zh-CN" sz="923" b="0">
              <a:solidFill>
                <a:srgbClr val="FFFFFF"/>
              </a:solidFill>
            </a:endParaRPr>
          </a:p>
        </p:txBody>
      </p:sp>
      <p:sp>
        <p:nvSpPr>
          <p:cNvPr id="29701" name="Footer Placeholder 5">
            <a:extLst>
              <a:ext uri="{FF2B5EF4-FFF2-40B4-BE49-F238E27FC236}">
                <a16:creationId xmlns:a16="http://schemas.microsoft.com/office/drawing/2014/main" id="{10F1C594-D209-4AF3-B8C6-B14EC9FC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de-DE" sz="1477">
                <a:solidFill>
                  <a:srgbClr val="003359"/>
                </a:solidFill>
                <a:latin typeface="Times New Roman" panose="02020603050405020304" pitchFamily="18" charset="0"/>
              </a:rPr>
              <a:t>www.tu-ilmenau.de/ei_ms_csp</a:t>
            </a:r>
            <a:endParaRPr lang="de-DE" altLang="zh-CN" sz="1477">
              <a:solidFill>
                <a:srgbClr val="00335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2" name="Slide Number Placeholder 6">
            <a:extLst>
              <a:ext uri="{FF2B5EF4-FFF2-40B4-BE49-F238E27FC236}">
                <a16:creationId xmlns:a16="http://schemas.microsoft.com/office/drawing/2014/main" id="{04120AEF-F617-45D3-A1D8-20B865B8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zh-CN" sz="923" b="0">
                <a:solidFill>
                  <a:srgbClr val="FFFFFF"/>
                </a:solidFill>
              </a:rPr>
              <a:t>Page </a:t>
            </a:r>
            <a:fld id="{7B49F3AF-1F00-4502-B3FB-90808A940304}" type="slidenum">
              <a:rPr lang="de-DE" altLang="zh-CN" sz="923" b="0">
                <a:solidFill>
                  <a:srgbClr val="FFFFFF"/>
                </a:solidFill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14</a:t>
            </a:fld>
            <a:endParaRPr lang="de-DE" altLang="zh-CN" sz="923" b="0">
              <a:solidFill>
                <a:srgbClr val="FFFFFF"/>
              </a:solidFill>
            </a:endParaRPr>
          </a:p>
        </p:txBody>
      </p:sp>
      <p:pic>
        <p:nvPicPr>
          <p:cNvPr id="29703" name="Picture 9">
            <a:extLst>
              <a:ext uri="{FF2B5EF4-FFF2-40B4-BE49-F238E27FC236}">
                <a16:creationId xmlns:a16="http://schemas.microsoft.com/office/drawing/2014/main" id="{71087CD0-9F2C-4C88-87DF-5E601C5BD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428" y="281354"/>
            <a:ext cx="534865" cy="75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B1195E96-B4AC-4CBE-A056-7608DCC52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664" y="798958"/>
            <a:ext cx="5283597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4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28E9-2630-4738-A11D-E8B2EA26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77" y="238858"/>
            <a:ext cx="8172450" cy="797170"/>
          </a:xfrm>
        </p:spPr>
        <p:txBody>
          <a:bodyPr/>
          <a:lstStyle/>
          <a:p>
            <a:pPr>
              <a:defRPr/>
            </a:pPr>
            <a:r>
              <a:rPr lang="en-US" sz="2800" b="0" dirty="0"/>
              <a:t>Results</a:t>
            </a:r>
            <a:endParaRPr lang="en-US" sz="2800" b="0" i="1" dirty="0"/>
          </a:p>
        </p:txBody>
      </p:sp>
      <p:sp>
        <p:nvSpPr>
          <p:cNvPr id="30723" name="Content Placeholder 8">
            <a:extLst>
              <a:ext uri="{FF2B5EF4-FFF2-40B4-BE49-F238E27FC236}">
                <a16:creationId xmlns:a16="http://schemas.microsoft.com/office/drawing/2014/main" id="{52962EA8-9929-4FFB-8881-90B6DD8ACC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6574" y="1078523"/>
            <a:ext cx="7970226" cy="447821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de-DE" altLang="en-US" sz="2215" dirty="0"/>
              <a:t>Centralized SDN vs Distributed SDN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de-DE" altLang="en-US" sz="2215" dirty="0"/>
              <a:t>RouteFlow approach validity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de-DE" altLang="en-US" sz="2215" dirty="0"/>
              <a:t>IP routing protocols</a:t>
            </a:r>
            <a:endParaRPr lang="en-US" altLang="en-US" sz="2215" dirty="0"/>
          </a:p>
        </p:txBody>
      </p:sp>
      <p:sp>
        <p:nvSpPr>
          <p:cNvPr id="29700" name="Date Placeholder 4">
            <a:extLst>
              <a:ext uri="{FF2B5EF4-FFF2-40B4-BE49-F238E27FC236}">
                <a16:creationId xmlns:a16="http://schemas.microsoft.com/office/drawing/2014/main" id="{24D88715-07FB-42E5-94F3-227675E7D04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C23BE2A1-0571-4E76-AB31-2AF23A8C4C5D}" type="datetime1">
              <a:rPr lang="zh-CN" altLang="en-US" sz="923" b="0">
                <a:solidFill>
                  <a:srgbClr val="FFFFFF"/>
                </a:solidFill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2020/3/31</a:t>
            </a:fld>
            <a:endParaRPr lang="de-DE" altLang="zh-CN" sz="923" b="0">
              <a:solidFill>
                <a:srgbClr val="FFFFFF"/>
              </a:solidFill>
            </a:endParaRPr>
          </a:p>
        </p:txBody>
      </p:sp>
      <p:sp>
        <p:nvSpPr>
          <p:cNvPr id="29701" name="Footer Placeholder 5">
            <a:extLst>
              <a:ext uri="{FF2B5EF4-FFF2-40B4-BE49-F238E27FC236}">
                <a16:creationId xmlns:a16="http://schemas.microsoft.com/office/drawing/2014/main" id="{10F1C594-D209-4AF3-B8C6-B14EC9FC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de-DE" sz="1477">
                <a:solidFill>
                  <a:srgbClr val="003359"/>
                </a:solidFill>
                <a:latin typeface="Times New Roman" panose="02020603050405020304" pitchFamily="18" charset="0"/>
              </a:rPr>
              <a:t>www.tu-ilmenau.de/ei_ms_csp</a:t>
            </a:r>
            <a:endParaRPr lang="de-DE" altLang="zh-CN" sz="1477">
              <a:solidFill>
                <a:srgbClr val="00335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2" name="Slide Number Placeholder 6">
            <a:extLst>
              <a:ext uri="{FF2B5EF4-FFF2-40B4-BE49-F238E27FC236}">
                <a16:creationId xmlns:a16="http://schemas.microsoft.com/office/drawing/2014/main" id="{04120AEF-F617-45D3-A1D8-20B865B8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zh-CN" sz="923" b="0">
                <a:solidFill>
                  <a:srgbClr val="FFFFFF"/>
                </a:solidFill>
              </a:rPr>
              <a:t>Page </a:t>
            </a:r>
            <a:fld id="{7B49F3AF-1F00-4502-B3FB-90808A940304}" type="slidenum">
              <a:rPr lang="de-DE" altLang="zh-CN" sz="923" b="0">
                <a:solidFill>
                  <a:srgbClr val="FFFFFF"/>
                </a:solidFill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15</a:t>
            </a:fld>
            <a:endParaRPr lang="de-DE" altLang="zh-CN" sz="923" b="0">
              <a:solidFill>
                <a:srgbClr val="FFFFFF"/>
              </a:solidFill>
            </a:endParaRPr>
          </a:p>
        </p:txBody>
      </p:sp>
      <p:pic>
        <p:nvPicPr>
          <p:cNvPr id="29703" name="Picture 9">
            <a:extLst>
              <a:ext uri="{FF2B5EF4-FFF2-40B4-BE49-F238E27FC236}">
                <a16:creationId xmlns:a16="http://schemas.microsoft.com/office/drawing/2014/main" id="{71087CD0-9F2C-4C88-87DF-5E601C5BD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428" y="281354"/>
            <a:ext cx="534865" cy="75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962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umsplatzhalter 3">
            <a:extLst>
              <a:ext uri="{FF2B5EF4-FFF2-40B4-BE49-F238E27FC236}">
                <a16:creationId xmlns:a16="http://schemas.microsoft.com/office/drawing/2014/main" id="{6C175D29-EB51-4A7E-A34D-BB9AA0A362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1E082076-2338-4CE2-B5C8-1B0F92992D86}" type="datetime1">
              <a:rPr lang="de-DE" altLang="en-US" sz="923">
                <a:solidFill>
                  <a:srgbClr val="FFFFFF"/>
                </a:solidFill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31.03.2020</a:t>
            </a:fld>
            <a:endParaRPr lang="de-DE" altLang="en-US" sz="923">
              <a:solidFill>
                <a:srgbClr val="FFFFFF"/>
              </a:solidFill>
            </a:endParaRPr>
          </a:p>
        </p:txBody>
      </p:sp>
      <p:sp>
        <p:nvSpPr>
          <p:cNvPr id="33795" name="Foliennummernplatzhalter 5">
            <a:extLst>
              <a:ext uri="{FF2B5EF4-FFF2-40B4-BE49-F238E27FC236}">
                <a16:creationId xmlns:a16="http://schemas.microsoft.com/office/drawing/2014/main" id="{64FEBB1A-8EE8-4CD2-970E-881B6E9D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923" b="0">
                <a:solidFill>
                  <a:srgbClr val="FFFFFF"/>
                </a:solidFill>
              </a:rPr>
              <a:t>Page </a:t>
            </a:r>
            <a:fld id="{5C6B56A0-209E-4B85-8073-D6A503793403}" type="slidenum">
              <a:rPr lang="de-DE" altLang="en-US" sz="923" b="0">
                <a:solidFill>
                  <a:srgbClr val="FFFFFF"/>
                </a:solidFill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16</a:t>
            </a:fld>
            <a:endParaRPr lang="de-DE" altLang="en-US" sz="923" b="0">
              <a:solidFill>
                <a:srgbClr val="FFFFFF"/>
              </a:solidFill>
            </a:endParaRPr>
          </a:p>
        </p:txBody>
      </p:sp>
      <p:sp>
        <p:nvSpPr>
          <p:cNvPr id="14338" name="Rectangle 22">
            <a:extLst>
              <a:ext uri="{FF2B5EF4-FFF2-40B4-BE49-F238E27FC236}">
                <a16:creationId xmlns:a16="http://schemas.microsoft.com/office/drawing/2014/main" id="{71100802-FA57-4666-BEC4-CE9E7143005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83224" y="263769"/>
            <a:ext cx="8427427" cy="5399943"/>
          </a:xfrm>
        </p:spPr>
        <p:txBody>
          <a:bodyPr/>
          <a:lstStyle/>
          <a:p>
            <a:pPr marL="0" indent="0" algn="ctr" eaLnBrk="1" hangingPunct="1">
              <a:lnSpc>
                <a:spcPct val="80000"/>
              </a:lnSpc>
              <a:spcBef>
                <a:spcPct val="40000"/>
              </a:spcBef>
              <a:buNone/>
              <a:tabLst>
                <a:tab pos="659440" algn="l"/>
                <a:tab pos="1160614" algn="l"/>
                <a:tab pos="2901534" algn="l"/>
              </a:tabLst>
              <a:defRPr/>
            </a:pPr>
            <a:endParaRPr lang="en-GB" altLang="en-US" sz="2215" b="1" dirty="0">
              <a:solidFill>
                <a:srgbClr val="FF6600"/>
              </a:solidFill>
              <a:latin typeface="+mj-lt"/>
            </a:endParaRPr>
          </a:p>
          <a:p>
            <a:pPr marL="0" indent="0" eaLnBrk="1" hangingPunct="1">
              <a:lnSpc>
                <a:spcPct val="80000"/>
              </a:lnSpc>
              <a:spcBef>
                <a:spcPct val="40000"/>
              </a:spcBef>
              <a:buNone/>
              <a:tabLst>
                <a:tab pos="659440" algn="l"/>
                <a:tab pos="1160614" algn="l"/>
                <a:tab pos="2901534" algn="l"/>
              </a:tabLst>
              <a:defRPr/>
            </a:pPr>
            <a:r>
              <a:rPr lang="en-GB" altLang="en-US" b="1" dirty="0">
                <a:solidFill>
                  <a:srgbClr val="FF6600"/>
                </a:solidFill>
                <a:latin typeface="+mj-lt"/>
              </a:rPr>
              <a:t>			Resources</a:t>
            </a:r>
          </a:p>
          <a:p>
            <a:pPr marL="0" indent="0" eaLnBrk="1" hangingPunct="1">
              <a:lnSpc>
                <a:spcPct val="80000"/>
              </a:lnSpc>
              <a:spcBef>
                <a:spcPct val="40000"/>
              </a:spcBef>
              <a:buNone/>
              <a:tabLst>
                <a:tab pos="659440" algn="l"/>
                <a:tab pos="1160614" algn="l"/>
                <a:tab pos="2901534" algn="l"/>
              </a:tabLst>
              <a:defRPr/>
            </a:pPr>
            <a:endParaRPr lang="en-GB" altLang="en-US" b="1" dirty="0">
              <a:solidFill>
                <a:srgbClr val="FF6600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tabLst>
                <a:tab pos="659440" algn="l"/>
                <a:tab pos="1160614" algn="l"/>
                <a:tab pos="2901534" algn="l"/>
              </a:tabLst>
              <a:defRPr/>
            </a:pPr>
            <a:r>
              <a:rPr lang="en-GB" altLang="en-US" sz="1200" dirty="0">
                <a:solidFill>
                  <a:srgbClr val="003359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http://www.bravo37.de/hamnet/#1</a:t>
            </a:r>
            <a:endParaRPr lang="en-GB" altLang="en-US" sz="1200" dirty="0">
              <a:solidFill>
                <a:srgbClr val="003359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tabLst>
                <a:tab pos="659440" algn="l"/>
                <a:tab pos="1160614" algn="l"/>
                <a:tab pos="2901534" algn="l"/>
              </a:tabLst>
              <a:defRPr/>
            </a:pPr>
            <a:r>
              <a:rPr lang="en-US" sz="1200" dirty="0">
                <a:solidFill>
                  <a:srgbClr val="003359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https://hamnetdb.net/</a:t>
            </a:r>
            <a:endParaRPr lang="en-US" sz="1200" dirty="0">
              <a:solidFill>
                <a:srgbClr val="003359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tabLst>
                <a:tab pos="659440" algn="l"/>
                <a:tab pos="1160614" algn="l"/>
                <a:tab pos="2901534" algn="l"/>
              </a:tabLst>
              <a:defRPr/>
            </a:pPr>
            <a:r>
              <a:rPr lang="en-US" altLang="en-US" sz="1200" dirty="0">
                <a:solidFill>
                  <a:srgbClr val="003359"/>
                </a:solidFill>
                <a:latin typeface="+mj-lt"/>
              </a:rPr>
              <a:t>Ali Malik and Benjamin Aziz and </a:t>
            </a:r>
            <a:r>
              <a:rPr lang="en-US" altLang="en-US" sz="1200" dirty="0" err="1">
                <a:solidFill>
                  <a:srgbClr val="003359"/>
                </a:solidFill>
                <a:latin typeface="+mj-lt"/>
              </a:rPr>
              <a:t>Chih</a:t>
            </a:r>
            <a:r>
              <a:rPr lang="en-US" altLang="en-US" sz="1200" dirty="0">
                <a:solidFill>
                  <a:srgbClr val="003359"/>
                </a:solidFill>
                <a:latin typeface="+mj-lt"/>
              </a:rPr>
              <a:t>-Heng </a:t>
            </a:r>
            <a:r>
              <a:rPr lang="en-US" altLang="en-US" sz="1200" dirty="0" err="1">
                <a:solidFill>
                  <a:srgbClr val="003359"/>
                </a:solidFill>
                <a:latin typeface="+mj-lt"/>
              </a:rPr>
              <a:t>Ke</a:t>
            </a:r>
            <a:r>
              <a:rPr lang="en-US" altLang="en-US" sz="1200" dirty="0">
                <a:solidFill>
                  <a:srgbClr val="003359"/>
                </a:solidFill>
                <a:latin typeface="+mj-lt"/>
              </a:rPr>
              <a:t> (THRIFTY: Towards High Reduction In Flow Table memory) URL =	{http://drops.dagstuhl.de/opus/volltexte/2019/10183}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tabLst>
                <a:tab pos="659440" algn="l"/>
                <a:tab pos="1160614" algn="l"/>
                <a:tab pos="2901534" algn="l"/>
              </a:tabLst>
              <a:defRPr/>
            </a:pPr>
            <a:r>
              <a:rPr lang="en-US" altLang="en-US" sz="1200" dirty="0">
                <a:solidFill>
                  <a:srgbClr val="003359"/>
                </a:solidFill>
                <a:latin typeface="+mj-lt"/>
              </a:rPr>
              <a:t>Software-Defined Networking Using OpenFlow: Protocols, Applications and Architectural Design Choices, URL = https://doi.org/10.3390/fi6020302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tabLst>
                <a:tab pos="659440" algn="l"/>
                <a:tab pos="1160614" algn="l"/>
                <a:tab pos="2901534" algn="l"/>
              </a:tabLst>
              <a:defRPr/>
            </a:pPr>
            <a:r>
              <a:rPr lang="en-US" altLang="en-US" sz="1200" dirty="0">
                <a:latin typeface="+mj-lt"/>
              </a:rPr>
              <a:t>F. </a:t>
            </a:r>
            <a:r>
              <a:rPr lang="en-US" altLang="en-US" sz="1200" dirty="0" err="1">
                <a:latin typeface="+mj-lt"/>
              </a:rPr>
              <a:t>Bannour</a:t>
            </a:r>
            <a:r>
              <a:rPr lang="en-US" altLang="en-US" sz="1200" dirty="0">
                <a:latin typeface="+mj-lt"/>
              </a:rPr>
              <a:t>, S. </a:t>
            </a:r>
            <a:r>
              <a:rPr lang="en-US" altLang="en-US" sz="1200" dirty="0" err="1">
                <a:latin typeface="+mj-lt"/>
              </a:rPr>
              <a:t>Souihi</a:t>
            </a:r>
            <a:r>
              <a:rPr lang="en-US" altLang="en-US" sz="1200" dirty="0">
                <a:latin typeface="+mj-lt"/>
              </a:rPr>
              <a:t> and A. </a:t>
            </a:r>
            <a:r>
              <a:rPr lang="en-US" altLang="en-US" sz="1200" dirty="0" err="1">
                <a:latin typeface="+mj-lt"/>
              </a:rPr>
              <a:t>Mellouk</a:t>
            </a:r>
            <a:r>
              <a:rPr lang="en-US" altLang="en-US" sz="1200" dirty="0">
                <a:latin typeface="+mj-lt"/>
              </a:rPr>
              <a:t>, "Distributed SDN Control: Survey, Taxonomy, and Challenges," in IEEE Communications Surveys &amp; Tutorials, vol. 20, no. 1, pp. 333-354, </a:t>
            </a:r>
            <a:r>
              <a:rPr lang="en-US" altLang="en-US" sz="1200" dirty="0" err="1">
                <a:latin typeface="+mj-lt"/>
              </a:rPr>
              <a:t>Firstquarter</a:t>
            </a:r>
            <a:r>
              <a:rPr lang="en-US" altLang="en-US" sz="1200" dirty="0">
                <a:latin typeface="+mj-lt"/>
              </a:rPr>
              <a:t> 2018. </a:t>
            </a:r>
            <a:r>
              <a:rPr lang="en-US" altLang="en-US" sz="1200" dirty="0" err="1">
                <a:latin typeface="+mj-lt"/>
              </a:rPr>
              <a:t>doi</a:t>
            </a:r>
            <a:r>
              <a:rPr lang="en-US" altLang="en-US" sz="1200" dirty="0">
                <a:latin typeface="+mj-lt"/>
              </a:rPr>
              <a:t> 10.1109/COMST.2017.2782482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tabLst>
                <a:tab pos="659440" algn="l"/>
                <a:tab pos="1160614" algn="l"/>
                <a:tab pos="2901534" algn="l"/>
              </a:tabLst>
              <a:defRPr/>
            </a:pPr>
            <a:r>
              <a:rPr lang="en-US" altLang="en-US" sz="1200" dirty="0" err="1">
                <a:latin typeface="+mj-lt"/>
              </a:rPr>
              <a:t>Liehuang</a:t>
            </a:r>
            <a:r>
              <a:rPr lang="en-US" altLang="en-US" sz="1200" dirty="0">
                <a:latin typeface="+mj-lt"/>
              </a:rPr>
              <a:t> Zhu, Member, IEEE, Md </a:t>
            </a:r>
            <a:r>
              <a:rPr lang="en-US" altLang="en-US" sz="1200" dirty="0" err="1">
                <a:latin typeface="+mj-lt"/>
              </a:rPr>
              <a:t>Monjurul</a:t>
            </a:r>
            <a:r>
              <a:rPr lang="en-US" altLang="en-US" sz="1200" dirty="0">
                <a:latin typeface="+mj-lt"/>
              </a:rPr>
              <a:t> Karim, Kashif Sharif, Member, IEEE, Fan Li, Member, IEEE, </a:t>
            </a:r>
            <a:r>
              <a:rPr lang="en-US" altLang="en-US" sz="1200" dirty="0" err="1">
                <a:latin typeface="+mj-lt"/>
              </a:rPr>
              <a:t>Xiaojiang</a:t>
            </a:r>
            <a:r>
              <a:rPr lang="en-US" altLang="en-US" sz="1200" dirty="0">
                <a:latin typeface="+mj-lt"/>
              </a:rPr>
              <a:t> Du, Senior Member, IEEE, and Mohsen </a:t>
            </a:r>
            <a:r>
              <a:rPr lang="en-US" altLang="en-US" sz="1200" dirty="0" err="1">
                <a:latin typeface="+mj-lt"/>
              </a:rPr>
              <a:t>Guizani</a:t>
            </a:r>
            <a:r>
              <a:rPr lang="en-US" altLang="en-US" sz="1200" dirty="0">
                <a:latin typeface="+mj-lt"/>
              </a:rPr>
              <a:t>, Fellow, IEEE (SDN Controllers: Benchmarking &amp; Performance Evaluation)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tabLst>
                <a:tab pos="659440" algn="l"/>
                <a:tab pos="1160614" algn="l"/>
                <a:tab pos="2901534" algn="l"/>
              </a:tabLst>
              <a:defRPr/>
            </a:pPr>
            <a:r>
              <a:rPr lang="en-US" altLang="en-US" sz="1200" dirty="0">
                <a:latin typeface="+mj-lt"/>
                <a:hlinkClick r:id="rId5"/>
              </a:rPr>
              <a:t>https://www.tapr.org/pdf/DCC2014-TheEuropeanHAMNET-DG8NGN.pdf</a:t>
            </a:r>
            <a:endParaRPr lang="en-US" altLang="en-US" sz="12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tabLst>
                <a:tab pos="659440" algn="l"/>
                <a:tab pos="1160614" algn="l"/>
                <a:tab pos="2901534" algn="l"/>
              </a:tabLst>
              <a:defRPr/>
            </a:pPr>
            <a:r>
              <a:rPr lang="en-US" altLang="en-US" sz="1200" dirty="0" err="1">
                <a:latin typeface="+mj-lt"/>
              </a:rPr>
              <a:t>Mengchen</a:t>
            </a:r>
            <a:r>
              <a:rPr lang="en-US" altLang="en-US" sz="1200" dirty="0">
                <a:latin typeface="+mj-lt"/>
              </a:rPr>
              <a:t> Shi </a:t>
            </a:r>
            <a:r>
              <a:rPr lang="en-US" altLang="en-US" sz="1200" dirty="0" err="1">
                <a:latin typeface="+mj-lt"/>
              </a:rPr>
              <a:t>Apoorv</a:t>
            </a:r>
            <a:r>
              <a:rPr lang="en-US" altLang="en-US" sz="1200" dirty="0">
                <a:latin typeface="+mj-lt"/>
              </a:rPr>
              <a:t> Shukla and Anja Feldmann. “Automatic Custom Generation of Topologies and Configuration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tabLst>
                <a:tab pos="659440" algn="l"/>
                <a:tab pos="1160614" algn="l"/>
                <a:tab pos="2901534" algn="l"/>
              </a:tabLst>
              <a:defRPr/>
            </a:pPr>
            <a:r>
              <a:rPr lang="en-US" altLang="en-US" sz="1200" dirty="0">
                <a:latin typeface="+mj-lt"/>
              </a:rPr>
              <a:t>        of Routing protocols in SDN”. In: Proceedings of the SIGCOMM Posters and Demos (August 2017).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tabLst>
                <a:tab pos="659440" algn="l"/>
                <a:tab pos="1160614" algn="l"/>
                <a:tab pos="2901534" algn="l"/>
              </a:tabLst>
              <a:defRPr/>
            </a:pPr>
            <a:r>
              <a:rPr lang="en-US" altLang="en-US" sz="1200" dirty="0" err="1">
                <a:latin typeface="+mj-lt"/>
              </a:rPr>
              <a:t>CPqD</a:t>
            </a:r>
            <a:r>
              <a:rPr lang="en-US" altLang="en-US" sz="1200" dirty="0">
                <a:latin typeface="+mj-lt"/>
              </a:rPr>
              <a:t>. URL: https://sites.google.com/site/routeflow/.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tabLst>
                <a:tab pos="659440" algn="l"/>
                <a:tab pos="1160614" algn="l"/>
                <a:tab pos="2901534" algn="l"/>
              </a:tabLst>
              <a:defRPr/>
            </a:pPr>
            <a:r>
              <a:rPr lang="en-US" altLang="en-US" sz="1200" dirty="0" err="1">
                <a:latin typeface="+mj-lt"/>
              </a:rPr>
              <a:t>CPqD</a:t>
            </a:r>
            <a:r>
              <a:rPr lang="en-US" altLang="en-US" sz="1200" dirty="0">
                <a:latin typeface="+mj-lt"/>
              </a:rPr>
              <a:t>. </a:t>
            </a:r>
            <a:r>
              <a:rPr lang="en-US" altLang="en-US" sz="1200" dirty="0" err="1">
                <a:latin typeface="+mj-lt"/>
              </a:rPr>
              <a:t>RouteFlow</a:t>
            </a:r>
            <a:r>
              <a:rPr lang="en-US" altLang="en-US" sz="1200" dirty="0">
                <a:latin typeface="+mj-lt"/>
              </a:rPr>
              <a:t>. URL:https://routeflow. github.io /</a:t>
            </a:r>
            <a:r>
              <a:rPr lang="en-US" altLang="en-US" sz="1200" dirty="0" err="1">
                <a:latin typeface="+mj-lt"/>
              </a:rPr>
              <a:t>RouteFlow</a:t>
            </a:r>
            <a:r>
              <a:rPr lang="en-US" altLang="en-US" sz="1200" dirty="0">
                <a:latin typeface="+mj-lt"/>
              </a:rPr>
              <a:t>/.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tabLst>
                <a:tab pos="659440" algn="l"/>
                <a:tab pos="1160614" algn="l"/>
                <a:tab pos="2901534" algn="l"/>
              </a:tabLst>
              <a:defRPr/>
            </a:pPr>
            <a:r>
              <a:rPr lang="en-US" altLang="en-US" sz="1200" dirty="0">
                <a:latin typeface="+mj-lt"/>
              </a:rPr>
              <a:t>Bob Lantz and Gregory Gee. URL: https://github.com/mininet/mininet/blob/master/examples/miniedit.py.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tabLst>
                <a:tab pos="659440" algn="l"/>
                <a:tab pos="1160614" algn="l"/>
                <a:tab pos="2901534" algn="l"/>
              </a:tabLst>
              <a:defRPr/>
            </a:pPr>
            <a:r>
              <a:rPr lang="en-US" altLang="en-US" sz="1200" dirty="0">
                <a:latin typeface="+mj-lt"/>
              </a:rPr>
              <a:t>Mininet Team. URL: http://mininet.org/.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659440" algn="l"/>
                <a:tab pos="1160614" algn="l"/>
                <a:tab pos="2901534" algn="l"/>
              </a:tabLst>
              <a:defRPr/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Wingdings" panose="05000000000000000000" pitchFamily="2" charset="2"/>
              <a:buChar char="v"/>
              <a:tabLst>
                <a:tab pos="659440" algn="l"/>
                <a:tab pos="1160614" algn="l"/>
                <a:tab pos="2901534" algn="l"/>
              </a:tabLst>
              <a:defRPr/>
            </a:pPr>
            <a:endParaRPr lang="en-US" sz="2215" dirty="0"/>
          </a:p>
          <a:p>
            <a:pPr marL="0" indent="0" eaLnBrk="1" hangingPunct="1">
              <a:lnSpc>
                <a:spcPct val="80000"/>
              </a:lnSpc>
              <a:spcBef>
                <a:spcPct val="40000"/>
              </a:spcBef>
              <a:buNone/>
              <a:tabLst>
                <a:tab pos="659440" algn="l"/>
                <a:tab pos="1160614" algn="l"/>
                <a:tab pos="2901534" algn="l"/>
              </a:tabLst>
              <a:defRPr/>
            </a:pPr>
            <a:endParaRPr lang="en-GB" altLang="en-US" b="1" dirty="0">
              <a:solidFill>
                <a:srgbClr val="002060"/>
              </a:solidFill>
              <a:latin typeface="+mj-lt"/>
            </a:endParaRPr>
          </a:p>
          <a:p>
            <a:pPr marL="0" indent="0" eaLnBrk="1" hangingPunct="1">
              <a:lnSpc>
                <a:spcPct val="80000"/>
              </a:lnSpc>
              <a:spcBef>
                <a:spcPct val="40000"/>
              </a:spcBef>
              <a:buNone/>
              <a:tabLst>
                <a:tab pos="659440" algn="l"/>
                <a:tab pos="1160614" algn="l"/>
                <a:tab pos="2901534" algn="l"/>
              </a:tabLst>
              <a:defRPr/>
            </a:pPr>
            <a:endParaRPr lang="en-GB" altLang="en-US" sz="2215" b="1" dirty="0">
              <a:solidFill>
                <a:srgbClr val="FF6600"/>
              </a:solidFill>
              <a:latin typeface="+mj-lt"/>
            </a:endParaRPr>
          </a:p>
          <a:p>
            <a:pPr marL="0" indent="0" eaLnBrk="1" hangingPunct="1">
              <a:lnSpc>
                <a:spcPct val="80000"/>
              </a:lnSpc>
              <a:spcBef>
                <a:spcPct val="40000"/>
              </a:spcBef>
              <a:buNone/>
              <a:tabLst>
                <a:tab pos="659440" algn="l"/>
                <a:tab pos="1160614" algn="l"/>
                <a:tab pos="2901534" algn="l"/>
              </a:tabLst>
              <a:defRPr/>
            </a:pPr>
            <a:endParaRPr lang="en-GB" altLang="en-US" sz="1015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797" name="Rectangle 12">
            <a:extLst>
              <a:ext uri="{FF2B5EF4-FFF2-40B4-BE49-F238E27FC236}">
                <a16:creationId xmlns:a16="http://schemas.microsoft.com/office/drawing/2014/main" id="{451DF024-B7A9-4C12-BB39-EEADF70A0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870" y="5898174"/>
            <a:ext cx="184731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15">
              <a:solidFill>
                <a:srgbClr val="003359"/>
              </a:solidFill>
            </a:endParaRPr>
          </a:p>
        </p:txBody>
      </p:sp>
      <p:cxnSp>
        <p:nvCxnSpPr>
          <p:cNvPr id="33798" name="AutoShape 542">
            <a:extLst>
              <a:ext uri="{FF2B5EF4-FFF2-40B4-BE49-F238E27FC236}">
                <a16:creationId xmlns:a16="http://schemas.microsoft.com/office/drawing/2014/main" id="{4926443A-6793-4E59-8435-3022EC11B961}"/>
              </a:ext>
            </a:extLst>
          </p:cNvPr>
          <p:cNvCxnSpPr>
            <a:cxnSpLocks noChangeShapeType="1"/>
            <a:stCxn id="14338" idx="2"/>
            <a:endCxn id="14338" idx="2"/>
          </p:cNvCxnSpPr>
          <p:nvPr/>
        </p:nvCxnSpPr>
        <p:spPr bwMode="auto">
          <a:xfrm rot="5400000">
            <a:off x="4797669" y="5663712"/>
            <a:ext cx="11723" cy="11723"/>
          </a:xfrm>
          <a:prstGeom prst="bentConnector3">
            <a:avLst>
              <a:gd name="adj1" fmla="val 180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3799" name="Picture 1">
            <a:extLst>
              <a:ext uri="{FF2B5EF4-FFF2-40B4-BE49-F238E27FC236}">
                <a16:creationId xmlns:a16="http://schemas.microsoft.com/office/drawing/2014/main" id="{34B1053A-AEF5-4B83-B5F1-3C95BF17CD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428" y="281354"/>
            <a:ext cx="534865" cy="75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83B5-48C0-417F-BEB6-64F0E5B07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30316"/>
            <a:ext cx="7772400" cy="1356946"/>
          </a:xfrm>
        </p:spPr>
        <p:txBody>
          <a:bodyPr/>
          <a:lstStyle/>
          <a:p>
            <a:pPr>
              <a:defRPr/>
            </a:pPr>
            <a:r>
              <a:rPr lang="en-US" dirty="0"/>
              <a:t>		  </a:t>
            </a:r>
            <a:r>
              <a:rPr lang="en-US" sz="5539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35843" name="Content Placeholder 8">
            <a:extLst>
              <a:ext uri="{FF2B5EF4-FFF2-40B4-BE49-F238E27FC236}">
                <a16:creationId xmlns:a16="http://schemas.microsoft.com/office/drawing/2014/main" id="{645A6154-DEF0-4F5A-A002-B434C1B3048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sz="1292"/>
          </a:p>
          <a:p>
            <a:endParaRPr lang="en-US" altLang="en-US" sz="1292"/>
          </a:p>
        </p:txBody>
      </p:sp>
      <p:sp>
        <p:nvSpPr>
          <p:cNvPr id="35844" name="Date Placeholder 4">
            <a:extLst>
              <a:ext uri="{FF2B5EF4-FFF2-40B4-BE49-F238E27FC236}">
                <a16:creationId xmlns:a16="http://schemas.microsoft.com/office/drawing/2014/main" id="{6473EE56-0AA3-4211-A535-4334D99552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BB329C27-EAC9-4062-8DE5-9D8AB0CC5DDF}" type="datetime1">
              <a:rPr lang="zh-CN" altLang="en-US" sz="923">
                <a:solidFill>
                  <a:srgbClr val="FFFFFF"/>
                </a:solidFill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2020/3/31</a:t>
            </a:fld>
            <a:endParaRPr lang="de-DE" altLang="zh-CN" sz="923">
              <a:solidFill>
                <a:srgbClr val="FFFFFF"/>
              </a:solidFill>
            </a:endParaRPr>
          </a:p>
        </p:txBody>
      </p:sp>
      <p:sp>
        <p:nvSpPr>
          <p:cNvPr id="35845" name="Slide Number Placeholder 6">
            <a:extLst>
              <a:ext uri="{FF2B5EF4-FFF2-40B4-BE49-F238E27FC236}">
                <a16:creationId xmlns:a16="http://schemas.microsoft.com/office/drawing/2014/main" id="{28AA0C71-7441-4C26-8524-823EF9A498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zh-CN" sz="923">
                <a:solidFill>
                  <a:srgbClr val="FFFFFF"/>
                </a:solidFill>
              </a:rPr>
              <a:t>Page </a:t>
            </a:r>
            <a:fld id="{82B6D14A-9018-4DD2-90E9-B427C210DBF1}" type="slidenum">
              <a:rPr lang="de-DE" altLang="zh-CN" sz="923">
                <a:solidFill>
                  <a:srgbClr val="FFFFFF"/>
                </a:solidFill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17</a:t>
            </a:fld>
            <a:endParaRPr lang="de-DE" altLang="zh-CN" sz="923">
              <a:solidFill>
                <a:srgbClr val="FFFFFF"/>
              </a:solidFill>
            </a:endParaRPr>
          </a:p>
        </p:txBody>
      </p:sp>
      <p:pic>
        <p:nvPicPr>
          <p:cNvPr id="35847" name="Picture 9">
            <a:extLst>
              <a:ext uri="{FF2B5EF4-FFF2-40B4-BE49-F238E27FC236}">
                <a16:creationId xmlns:a16="http://schemas.microsoft.com/office/drawing/2014/main" id="{DF943E25-6EAC-44AA-9EA5-97F373158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428" y="281354"/>
            <a:ext cx="534865" cy="75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>
            <a:extLst>
              <a:ext uri="{FF2B5EF4-FFF2-40B4-BE49-F238E27FC236}">
                <a16:creationId xmlns:a16="http://schemas.microsoft.com/office/drawing/2014/main" id="{E9C234E8-D743-45CD-8816-C396AD8100A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923">
                <a:solidFill>
                  <a:srgbClr val="FFFFFF"/>
                </a:solidFill>
              </a:rPr>
              <a:t>Page </a:t>
            </a:r>
            <a:fld id="{0D6C0F0B-6C59-41E0-B7F5-9CFD2FDD91B4}" type="slidenum">
              <a:rPr lang="de-DE" altLang="en-US" sz="923">
                <a:solidFill>
                  <a:srgbClr val="FFFFFF"/>
                </a:solidFill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18</a:t>
            </a:fld>
            <a:endParaRPr lang="de-DE" altLang="en-US" sz="923">
              <a:solidFill>
                <a:srgbClr val="FFFFFF"/>
              </a:solidFill>
            </a:endParaRPr>
          </a:p>
        </p:txBody>
      </p:sp>
      <p:pic>
        <p:nvPicPr>
          <p:cNvPr id="36867" name="Picture 4">
            <a:extLst>
              <a:ext uri="{FF2B5EF4-FFF2-40B4-BE49-F238E27FC236}">
                <a16:creationId xmlns:a16="http://schemas.microsoft.com/office/drawing/2014/main" id="{B97F08F3-8D1A-44B8-BE23-CB052E05E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16" y="637443"/>
            <a:ext cx="7502769" cy="460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umsplatzhalter 3">
            <a:extLst>
              <a:ext uri="{FF2B5EF4-FFF2-40B4-BE49-F238E27FC236}">
                <a16:creationId xmlns:a16="http://schemas.microsoft.com/office/drawing/2014/main" id="{92CA4F9C-F5BF-4440-80DD-2B4039CAB2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7CDD6083-2819-41BE-851A-E707715BBFB4}" type="datetime1">
              <a:rPr lang="de-DE" altLang="en-US" sz="923">
                <a:solidFill>
                  <a:srgbClr val="FFFFFF"/>
                </a:solidFill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31.03.2020</a:t>
            </a:fld>
            <a:endParaRPr lang="de-DE" altLang="en-US" sz="923">
              <a:solidFill>
                <a:srgbClr val="FFFFFF"/>
              </a:solidFill>
            </a:endParaRPr>
          </a:p>
        </p:txBody>
      </p:sp>
      <p:sp>
        <p:nvSpPr>
          <p:cNvPr id="17411" name="Foliennummernplatzhalter 5">
            <a:extLst>
              <a:ext uri="{FF2B5EF4-FFF2-40B4-BE49-F238E27FC236}">
                <a16:creationId xmlns:a16="http://schemas.microsoft.com/office/drawing/2014/main" id="{B88A617B-3DAD-4DC6-BA4C-B24A1806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923" b="0">
                <a:solidFill>
                  <a:srgbClr val="FFFFFF"/>
                </a:solidFill>
              </a:rPr>
              <a:t>Page </a:t>
            </a:r>
            <a:fld id="{B2C18285-DA34-48CC-AA8A-5E257F23B703}" type="slidenum">
              <a:rPr lang="de-DE" altLang="en-US" sz="923" b="0">
                <a:solidFill>
                  <a:srgbClr val="FFFFFF"/>
                </a:solidFill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endParaRPr lang="de-DE" altLang="en-US" sz="923" b="0">
              <a:solidFill>
                <a:srgbClr val="FFFFFF"/>
              </a:solidFill>
            </a:endParaRPr>
          </a:p>
        </p:txBody>
      </p:sp>
      <p:sp>
        <p:nvSpPr>
          <p:cNvPr id="14338" name="Rectangle 22">
            <a:extLst>
              <a:ext uri="{FF2B5EF4-FFF2-40B4-BE49-F238E27FC236}">
                <a16:creationId xmlns:a16="http://schemas.microsoft.com/office/drawing/2014/main" id="{820B8F34-4CAA-48CE-B563-AF6EA2C540F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1338" y="263769"/>
            <a:ext cx="8692662" cy="5492262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tabLst>
                <a:tab pos="659440" algn="l"/>
                <a:tab pos="1160614" algn="l"/>
                <a:tab pos="2901534" algn="l"/>
              </a:tabLst>
              <a:defRPr/>
            </a:pPr>
            <a:endParaRPr lang="en-GB" altLang="en-US" sz="2215" b="1" dirty="0">
              <a:solidFill>
                <a:srgbClr val="FF6600"/>
              </a:solidFill>
              <a:latin typeface="+mj-lt"/>
            </a:endParaRPr>
          </a:p>
          <a:p>
            <a:pPr marL="0" indent="0" eaLnBrk="1" hangingPunct="1">
              <a:lnSpc>
                <a:spcPct val="80000"/>
              </a:lnSpc>
              <a:spcBef>
                <a:spcPct val="40000"/>
              </a:spcBef>
              <a:buNone/>
              <a:tabLst>
                <a:tab pos="659440" algn="l"/>
                <a:tab pos="1160614" algn="l"/>
                <a:tab pos="2901534" algn="l"/>
              </a:tabLst>
              <a:defRPr/>
            </a:pPr>
            <a:r>
              <a:rPr lang="en-GB" altLang="en-US" b="1" dirty="0">
                <a:solidFill>
                  <a:srgbClr val="FF6600"/>
                </a:solidFill>
                <a:latin typeface="+mj-lt"/>
              </a:rPr>
              <a:t>  </a:t>
            </a:r>
            <a:r>
              <a:rPr lang="en-GB" altLang="en-US" sz="2800" dirty="0">
                <a:solidFill>
                  <a:srgbClr val="FF6600"/>
                </a:solidFill>
                <a:latin typeface="+mj-lt"/>
              </a:rPr>
              <a:t>Outline</a:t>
            </a:r>
          </a:p>
          <a:p>
            <a:pPr marL="0" indent="0" eaLnBrk="1" hangingPunct="1">
              <a:lnSpc>
                <a:spcPct val="80000"/>
              </a:lnSpc>
              <a:spcBef>
                <a:spcPct val="40000"/>
              </a:spcBef>
              <a:buNone/>
              <a:tabLst>
                <a:tab pos="659440" algn="l"/>
                <a:tab pos="1160614" algn="l"/>
                <a:tab pos="2901534" algn="l"/>
              </a:tabLst>
              <a:defRPr/>
            </a:pPr>
            <a:endParaRPr lang="en-GB" altLang="en-US" b="1" dirty="0">
              <a:solidFill>
                <a:srgbClr val="FF6600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tabLst>
                <a:tab pos="659440" algn="l"/>
                <a:tab pos="1160614" algn="l"/>
                <a:tab pos="2901534" algn="l"/>
              </a:tabLst>
              <a:defRPr/>
            </a:pPr>
            <a:r>
              <a:rPr lang="en-GB" altLang="en-US" sz="2200" dirty="0">
                <a:solidFill>
                  <a:srgbClr val="003359"/>
                </a:solidFill>
                <a:latin typeface="+mj-lt"/>
              </a:rPr>
              <a:t> </a:t>
            </a:r>
            <a:r>
              <a:rPr lang="en-GB" altLang="en-US" sz="2200" b="1" dirty="0">
                <a:solidFill>
                  <a:srgbClr val="003359"/>
                </a:solidFill>
                <a:latin typeface="+mj-lt"/>
              </a:rPr>
              <a:t>Basics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tabLst>
                <a:tab pos="659440" algn="l"/>
                <a:tab pos="1160614" algn="l"/>
                <a:tab pos="2901534" algn="l"/>
              </a:tabLst>
              <a:defRPr/>
            </a:pPr>
            <a:r>
              <a:rPr lang="en-GB" altLang="en-US" sz="2200" b="1" dirty="0">
                <a:solidFill>
                  <a:srgbClr val="003359"/>
                </a:solidFill>
                <a:latin typeface="+mj-lt"/>
              </a:rPr>
              <a:t> </a:t>
            </a:r>
            <a:r>
              <a:rPr lang="en-US" sz="2200" b="1" dirty="0">
                <a:solidFill>
                  <a:srgbClr val="003359"/>
                </a:solidFill>
                <a:latin typeface="+mj-lt"/>
              </a:rPr>
              <a:t>state-of-the-art</a:t>
            </a:r>
            <a:r>
              <a:rPr lang="en-GB" altLang="en-US" sz="2200" b="1" dirty="0">
                <a:solidFill>
                  <a:srgbClr val="003359"/>
                </a:solidFill>
                <a:latin typeface="+mj-lt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tabLst>
                <a:tab pos="659440" algn="l"/>
                <a:tab pos="1160614" algn="l"/>
                <a:tab pos="2901534" algn="l"/>
              </a:tabLst>
              <a:defRPr/>
            </a:pPr>
            <a:r>
              <a:rPr lang="en-GB" altLang="en-US" sz="2200" b="1" dirty="0">
                <a:solidFill>
                  <a:srgbClr val="003359"/>
                </a:solidFill>
                <a:latin typeface="+mj-lt"/>
              </a:rPr>
              <a:t> Problems regarding standard SDN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tabLst>
                <a:tab pos="659440" algn="l"/>
                <a:tab pos="1160614" algn="l"/>
                <a:tab pos="2901534" algn="l"/>
              </a:tabLst>
              <a:defRPr/>
            </a:pPr>
            <a:r>
              <a:rPr lang="en-GB" altLang="en-US" sz="2200" dirty="0">
                <a:solidFill>
                  <a:srgbClr val="003359"/>
                </a:solidFill>
                <a:latin typeface="+mj-lt"/>
              </a:rPr>
              <a:t> </a:t>
            </a:r>
            <a:r>
              <a:rPr lang="en-GB" altLang="en-US" sz="2200" b="1" dirty="0">
                <a:solidFill>
                  <a:srgbClr val="003359"/>
                </a:solidFill>
                <a:latin typeface="+mj-lt"/>
              </a:rPr>
              <a:t>Motivation and Introduction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tabLst>
                <a:tab pos="659440" algn="l"/>
                <a:tab pos="1160614" algn="l"/>
                <a:tab pos="2901534" algn="l"/>
              </a:tabLst>
              <a:defRPr/>
            </a:pPr>
            <a:r>
              <a:rPr lang="en-GB" altLang="en-US" sz="2200" b="1" dirty="0">
                <a:solidFill>
                  <a:srgbClr val="003359"/>
                </a:solidFill>
                <a:latin typeface="+mj-lt"/>
              </a:rPr>
              <a:t> Approach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tabLst>
                <a:tab pos="659440" algn="l"/>
                <a:tab pos="1160614" algn="l"/>
                <a:tab pos="2901534" algn="l"/>
              </a:tabLst>
              <a:defRPr/>
            </a:pPr>
            <a:r>
              <a:rPr lang="en-GB" altLang="en-US" sz="2200" b="1" dirty="0">
                <a:solidFill>
                  <a:srgbClr val="003359"/>
                </a:solidFill>
                <a:latin typeface="+mj-lt"/>
              </a:rPr>
              <a:t> Implementation and design of system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tabLst>
                <a:tab pos="659440" algn="l"/>
                <a:tab pos="1160614" algn="l"/>
                <a:tab pos="2901534" algn="l"/>
              </a:tabLst>
              <a:defRPr/>
            </a:pPr>
            <a:r>
              <a:rPr lang="en-GB" altLang="en-US" sz="2200" b="1" dirty="0">
                <a:solidFill>
                  <a:srgbClr val="003359"/>
                </a:solidFill>
                <a:latin typeface="+mj-lt"/>
              </a:rPr>
              <a:t> Conclusion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tabLst>
                <a:tab pos="659440" algn="l"/>
                <a:tab pos="1160614" algn="l"/>
                <a:tab pos="2901534" algn="l"/>
              </a:tabLst>
              <a:defRPr/>
            </a:pPr>
            <a:r>
              <a:rPr lang="en-GB" altLang="en-US" sz="2200" b="1" dirty="0">
                <a:solidFill>
                  <a:srgbClr val="003359"/>
                </a:solidFill>
                <a:latin typeface="+mj-lt"/>
              </a:rPr>
              <a:t> References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tabLst>
                <a:tab pos="659440" algn="l"/>
                <a:tab pos="1160614" algn="l"/>
                <a:tab pos="2901534" algn="l"/>
              </a:tabLst>
              <a:defRPr/>
            </a:pPr>
            <a:endParaRPr lang="en-GB" altLang="en-US" b="1" dirty="0">
              <a:solidFill>
                <a:srgbClr val="002060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tabLst>
                <a:tab pos="659440" algn="l"/>
                <a:tab pos="1160614" algn="l"/>
                <a:tab pos="2901534" algn="l"/>
              </a:tabLst>
              <a:defRPr/>
            </a:pPr>
            <a:endParaRPr lang="en-GB" altLang="en-US" sz="2215" b="1" dirty="0">
              <a:solidFill>
                <a:srgbClr val="FF6600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40000"/>
              </a:spcBef>
              <a:buFont typeface="Arial" panose="020B0604020202020204" pitchFamily="34" charset="0"/>
              <a:buChar char="•"/>
              <a:tabLst>
                <a:tab pos="659440" algn="l"/>
                <a:tab pos="1160614" algn="l"/>
                <a:tab pos="2901534" algn="l"/>
              </a:tabLst>
              <a:defRPr/>
            </a:pPr>
            <a:endParaRPr lang="en-GB" altLang="en-US" sz="1015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7413" name="Rectangle 12">
            <a:extLst>
              <a:ext uri="{FF2B5EF4-FFF2-40B4-BE49-F238E27FC236}">
                <a16:creationId xmlns:a16="http://schemas.microsoft.com/office/drawing/2014/main" id="{A1B19387-93CB-4CCA-8303-69F8C5BDA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870" y="5898174"/>
            <a:ext cx="184731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15">
              <a:solidFill>
                <a:srgbClr val="003359"/>
              </a:solidFill>
            </a:endParaRPr>
          </a:p>
        </p:txBody>
      </p:sp>
      <p:pic>
        <p:nvPicPr>
          <p:cNvPr id="17415" name="Picture 1">
            <a:extLst>
              <a:ext uri="{FF2B5EF4-FFF2-40B4-BE49-F238E27FC236}">
                <a16:creationId xmlns:a16="http://schemas.microsoft.com/office/drawing/2014/main" id="{F7B58069-4B47-4C2F-ACF5-9579A7112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428" y="281354"/>
            <a:ext cx="534865" cy="75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4">
            <a:extLst>
              <a:ext uri="{FF2B5EF4-FFF2-40B4-BE49-F238E27FC236}">
                <a16:creationId xmlns:a16="http://schemas.microsoft.com/office/drawing/2014/main" id="{5CAC127E-663A-4961-9B68-A4285CCC96E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B9FB9709-E726-461A-BFF4-E290AF7A2242}" type="datetime1">
              <a:rPr lang="zh-CN" altLang="en-US" sz="923">
                <a:solidFill>
                  <a:srgbClr val="FFFFFF"/>
                </a:solidFill>
                <a:latin typeface="Times New Roman" panose="02020603050405020304" pitchFamily="18" charset="0"/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2020/3/31</a:t>
            </a:fld>
            <a:endParaRPr lang="de-DE" altLang="zh-CN" sz="923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Footer Placeholder 5">
            <a:extLst>
              <a:ext uri="{FF2B5EF4-FFF2-40B4-BE49-F238E27FC236}">
                <a16:creationId xmlns:a16="http://schemas.microsoft.com/office/drawing/2014/main" id="{1B67411E-3612-45CD-A40F-2ECC1EC51C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de-DE" sz="923">
                <a:solidFill>
                  <a:srgbClr val="FFFFFF"/>
                </a:solidFill>
                <a:latin typeface="Times New Roman" panose="02020603050405020304" pitchFamily="18" charset="0"/>
              </a:rPr>
              <a:t>www.tu-ilmenau.de/ei_ms_csp</a:t>
            </a:r>
            <a:endParaRPr lang="de-DE" altLang="zh-CN" sz="923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0" name="Slide Number Placeholder 6">
            <a:extLst>
              <a:ext uri="{FF2B5EF4-FFF2-40B4-BE49-F238E27FC236}">
                <a16:creationId xmlns:a16="http://schemas.microsoft.com/office/drawing/2014/main" id="{744BD87B-C0C5-4B91-AF8A-99A8A5D74E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zh-CN" sz="923">
                <a:solidFill>
                  <a:srgbClr val="FFFFFF"/>
                </a:solidFill>
                <a:latin typeface="Times New Roman" panose="02020603050405020304" pitchFamily="18" charset="0"/>
              </a:rPr>
              <a:t>Page </a:t>
            </a:r>
            <a:fld id="{8AA648D5-D13E-4932-BB78-EB692F989904}" type="slidenum">
              <a:rPr lang="de-DE" altLang="zh-CN" sz="923">
                <a:solidFill>
                  <a:srgbClr val="FFFFFF"/>
                </a:solidFill>
                <a:latin typeface="Times New Roman" panose="02020603050405020304" pitchFamily="18" charset="0"/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de-DE" altLang="zh-CN" sz="923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9461" name="Picture 1">
            <a:extLst>
              <a:ext uri="{FF2B5EF4-FFF2-40B4-BE49-F238E27FC236}">
                <a16:creationId xmlns:a16="http://schemas.microsoft.com/office/drawing/2014/main" id="{6844A078-E526-4C1D-AD73-9F34AD3EA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428" y="281354"/>
            <a:ext cx="534865" cy="75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Title 2">
            <a:extLst>
              <a:ext uri="{FF2B5EF4-FFF2-40B4-BE49-F238E27FC236}">
                <a16:creationId xmlns:a16="http://schemas.microsoft.com/office/drawing/2014/main" id="{DC5959EF-0588-4D3E-8F16-D9E575CF9C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3121" y="569800"/>
            <a:ext cx="8172450" cy="860181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  <a:tabLst>
                <a:tab pos="659440" algn="l"/>
                <a:tab pos="1160614" algn="l"/>
                <a:tab pos="2901534" algn="l"/>
              </a:tabLst>
            </a:pPr>
            <a:r>
              <a:rPr lang="en-GB" altLang="en-US" sz="2800" b="0" dirty="0">
                <a:solidFill>
                  <a:srgbClr val="FF6600"/>
                </a:solidFill>
              </a:rPr>
              <a:t>Basics</a:t>
            </a:r>
            <a:br>
              <a:rPr lang="en-GB" altLang="en-US" dirty="0">
                <a:solidFill>
                  <a:srgbClr val="FF6600"/>
                </a:solidFill>
              </a:rPr>
            </a:br>
            <a:endParaRPr lang="en-US" alt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1EE73E8-7B02-4F64-9DAD-52778896DA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862342"/>
              </p:ext>
            </p:extLst>
          </p:nvPr>
        </p:nvGraphicFramePr>
        <p:xfrm>
          <a:off x="3563888" y="2276872"/>
          <a:ext cx="3109666" cy="2434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5E08F6-73A9-4772-A08F-7A7C580B2AE3}"/>
              </a:ext>
            </a:extLst>
          </p:cNvPr>
          <p:cNvSpPr/>
          <p:nvPr/>
        </p:nvSpPr>
        <p:spPr bwMode="auto">
          <a:xfrm>
            <a:off x="677536" y="2654682"/>
            <a:ext cx="1525488" cy="1548172"/>
          </a:xfrm>
          <a:prstGeom prst="roundRect">
            <a:avLst/>
          </a:prstGeom>
          <a:solidFill>
            <a:srgbClr val="FF7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200" dirty="0">
              <a:solidFill>
                <a:schemeClr val="bg1"/>
              </a:solidFill>
              <a:latin typeface="Arial" charset="0"/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200" dirty="0">
              <a:solidFill>
                <a:schemeClr val="bg1"/>
              </a:solidFill>
              <a:latin typeface="Arial" charset="0"/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b="1" dirty="0">
                <a:solidFill>
                  <a:schemeClr val="bg1"/>
                </a:solidFill>
                <a:latin typeface="Arial" charset="0"/>
                <a:ea typeface="MS PGothic" pitchFamily="34" charset="-128"/>
              </a:rPr>
              <a:t>Communication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2B544-14A0-4DE6-9ECA-072E5722CB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0220" y="3046183"/>
            <a:ext cx="1259692" cy="765171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592391C-48D9-44E7-AE23-ADD41DFF7870}"/>
              </a:ext>
            </a:extLst>
          </p:cNvPr>
          <p:cNvSpPr/>
          <p:nvPr/>
        </p:nvSpPr>
        <p:spPr bwMode="auto">
          <a:xfrm>
            <a:off x="6804248" y="2456660"/>
            <a:ext cx="2016224" cy="1920240"/>
          </a:xfrm>
          <a:prstGeom prst="roundRect">
            <a:avLst/>
          </a:prstGeom>
          <a:solidFill>
            <a:srgbClr val="FF7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200" dirty="0">
              <a:solidFill>
                <a:schemeClr val="bg1"/>
              </a:solidFill>
              <a:latin typeface="Arial" charset="0"/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200" dirty="0">
              <a:solidFill>
                <a:schemeClr val="bg1"/>
              </a:solidFill>
              <a:latin typeface="Arial" charset="0"/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F888F-9088-40D3-AD09-BA454F63E703}"/>
              </a:ext>
            </a:extLst>
          </p:cNvPr>
          <p:cNvSpPr txBox="1"/>
          <p:nvPr/>
        </p:nvSpPr>
        <p:spPr>
          <a:xfrm>
            <a:off x="755576" y="4939768"/>
            <a:ext cx="767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u="sng" dirty="0">
                <a:solidFill>
                  <a:srgbClr val="003359"/>
                </a:solidFill>
                <a:latin typeface="+mj-lt"/>
              </a:rPr>
              <a:t>LAN </a:t>
            </a:r>
            <a:r>
              <a:rPr lang="de-DE" altLang="en-US" u="sng" dirty="0">
                <a:solidFill>
                  <a:srgbClr val="003359"/>
                </a:solidFill>
                <a:latin typeface="+mj-lt"/>
              </a:rPr>
              <a:t>(Local Area Network)</a:t>
            </a:r>
          </a:p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u="sng" dirty="0">
                <a:solidFill>
                  <a:srgbClr val="003359"/>
                </a:solidFill>
                <a:latin typeface="+mj-lt"/>
              </a:rPr>
              <a:t>WAN </a:t>
            </a:r>
            <a:r>
              <a:rPr lang="de-DE" altLang="en-US" u="sng" dirty="0">
                <a:solidFill>
                  <a:srgbClr val="003359"/>
                </a:solidFill>
                <a:latin typeface="+mj-lt"/>
              </a:rPr>
              <a:t>(Wide Area Network)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" grpId="0" animBg="1"/>
      <p:bldP spid="15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4">
            <a:extLst>
              <a:ext uri="{FF2B5EF4-FFF2-40B4-BE49-F238E27FC236}">
                <a16:creationId xmlns:a16="http://schemas.microsoft.com/office/drawing/2014/main" id="{5CAC127E-663A-4961-9B68-A4285CCC96E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B9FB9709-E726-461A-BFF4-E290AF7A2242}" type="datetime1">
              <a:rPr lang="zh-CN" altLang="en-US" sz="923">
                <a:solidFill>
                  <a:srgbClr val="FFFFFF"/>
                </a:solidFill>
                <a:latin typeface="Times New Roman" panose="02020603050405020304" pitchFamily="18" charset="0"/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2020/3/31</a:t>
            </a:fld>
            <a:endParaRPr lang="de-DE" altLang="zh-CN" sz="923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Footer Placeholder 5">
            <a:extLst>
              <a:ext uri="{FF2B5EF4-FFF2-40B4-BE49-F238E27FC236}">
                <a16:creationId xmlns:a16="http://schemas.microsoft.com/office/drawing/2014/main" id="{1B67411E-3612-45CD-A40F-2ECC1EC51C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de-DE" sz="923">
                <a:solidFill>
                  <a:srgbClr val="FFFFFF"/>
                </a:solidFill>
                <a:latin typeface="Times New Roman" panose="02020603050405020304" pitchFamily="18" charset="0"/>
              </a:rPr>
              <a:t>www.tu-ilmenau.de/ei_ms_csp</a:t>
            </a:r>
            <a:endParaRPr lang="de-DE" altLang="zh-CN" sz="923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0" name="Slide Number Placeholder 6">
            <a:extLst>
              <a:ext uri="{FF2B5EF4-FFF2-40B4-BE49-F238E27FC236}">
                <a16:creationId xmlns:a16="http://schemas.microsoft.com/office/drawing/2014/main" id="{744BD87B-C0C5-4B91-AF8A-99A8A5D74E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zh-CN" sz="923">
                <a:solidFill>
                  <a:srgbClr val="FFFFFF"/>
                </a:solidFill>
                <a:latin typeface="Times New Roman" panose="02020603050405020304" pitchFamily="18" charset="0"/>
              </a:rPr>
              <a:t>Page </a:t>
            </a:r>
            <a:fld id="{8AA648D5-D13E-4932-BB78-EB692F989904}" type="slidenum">
              <a:rPr lang="de-DE" altLang="zh-CN" sz="923">
                <a:solidFill>
                  <a:srgbClr val="FFFFFF"/>
                </a:solidFill>
                <a:latin typeface="Times New Roman" panose="02020603050405020304" pitchFamily="18" charset="0"/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de-DE" altLang="zh-CN" sz="923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9461" name="Picture 1">
            <a:extLst>
              <a:ext uri="{FF2B5EF4-FFF2-40B4-BE49-F238E27FC236}">
                <a16:creationId xmlns:a16="http://schemas.microsoft.com/office/drawing/2014/main" id="{6844A078-E526-4C1D-AD73-9F34AD3EA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428" y="281354"/>
            <a:ext cx="534865" cy="75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1EE73E8-7B02-4F64-9DAD-52778896DA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3934349"/>
              </p:ext>
            </p:extLst>
          </p:nvPr>
        </p:nvGraphicFramePr>
        <p:xfrm>
          <a:off x="3563888" y="2276872"/>
          <a:ext cx="3109666" cy="2434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5E08F6-73A9-4772-A08F-7A7C580B2AE3}"/>
              </a:ext>
            </a:extLst>
          </p:cNvPr>
          <p:cNvSpPr/>
          <p:nvPr/>
        </p:nvSpPr>
        <p:spPr bwMode="auto">
          <a:xfrm>
            <a:off x="677536" y="2654682"/>
            <a:ext cx="1525488" cy="1548172"/>
          </a:xfrm>
          <a:prstGeom prst="roundRect">
            <a:avLst/>
          </a:prstGeom>
          <a:solidFill>
            <a:srgbClr val="FF7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200" dirty="0">
              <a:solidFill>
                <a:schemeClr val="bg1"/>
              </a:solidFill>
              <a:latin typeface="Arial" charset="0"/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200" dirty="0">
              <a:solidFill>
                <a:schemeClr val="bg1"/>
              </a:solidFill>
              <a:latin typeface="Arial" charset="0"/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200" b="1" dirty="0">
                <a:solidFill>
                  <a:schemeClr val="bg1"/>
                </a:solidFill>
                <a:latin typeface="Arial" charset="0"/>
                <a:ea typeface="MS PGothic" pitchFamily="34" charset="-128"/>
              </a:rPr>
              <a:t>Communication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2B544-14A0-4DE6-9ECA-072E5722CB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40220" y="3046183"/>
            <a:ext cx="1259692" cy="765171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592391C-48D9-44E7-AE23-ADD41DFF7870}"/>
              </a:ext>
            </a:extLst>
          </p:cNvPr>
          <p:cNvSpPr/>
          <p:nvPr/>
        </p:nvSpPr>
        <p:spPr bwMode="auto">
          <a:xfrm>
            <a:off x="6804248" y="2456660"/>
            <a:ext cx="2016224" cy="1920240"/>
          </a:xfrm>
          <a:prstGeom prst="roundRect">
            <a:avLst/>
          </a:prstGeom>
          <a:solidFill>
            <a:srgbClr val="FF7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200" dirty="0">
              <a:solidFill>
                <a:schemeClr val="bg1"/>
              </a:solidFill>
              <a:latin typeface="Arial" charset="0"/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200" dirty="0">
              <a:solidFill>
                <a:schemeClr val="bg1"/>
              </a:solidFill>
              <a:latin typeface="Arial" charset="0"/>
              <a:ea typeface="MS PGothic" pitchFamily="34" charset="-128"/>
            </a:endParaRPr>
          </a:p>
          <a:p>
            <a:pPr marL="0" marR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MS PGothic" pitchFamily="34" charset="-128"/>
              </a:rPr>
              <a:t>WWAN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0E1559-0C08-4724-AF54-A7B667F51F93}"/>
              </a:ext>
            </a:extLst>
          </p:cNvPr>
          <p:cNvSpPr txBox="1"/>
          <p:nvPr/>
        </p:nvSpPr>
        <p:spPr>
          <a:xfrm>
            <a:off x="755576" y="4941168"/>
            <a:ext cx="767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u="sng" dirty="0">
                <a:solidFill>
                  <a:srgbClr val="003359"/>
                </a:solidFill>
                <a:latin typeface="+mj-lt"/>
              </a:rPr>
              <a:t>LAN </a:t>
            </a:r>
            <a:r>
              <a:rPr lang="de-DE" altLang="en-US" u="sng" dirty="0">
                <a:solidFill>
                  <a:srgbClr val="003359"/>
                </a:solidFill>
                <a:latin typeface="+mj-lt"/>
              </a:rPr>
              <a:t>(Local Area Network)</a:t>
            </a:r>
          </a:p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u="sng" dirty="0">
                <a:solidFill>
                  <a:srgbClr val="003359"/>
                </a:solidFill>
                <a:latin typeface="+mj-lt"/>
              </a:rPr>
              <a:t>WAN </a:t>
            </a:r>
            <a:r>
              <a:rPr lang="de-DE" altLang="en-US" u="sng" dirty="0">
                <a:solidFill>
                  <a:srgbClr val="003359"/>
                </a:solidFill>
                <a:latin typeface="+mj-lt"/>
              </a:rPr>
              <a:t>(Wide Area Network)</a:t>
            </a:r>
            <a:endParaRPr lang="en-US" dirty="0">
              <a:latin typeface="+mj-lt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049C959F-9F93-4C44-A218-380E2C222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121" y="569800"/>
            <a:ext cx="8172450" cy="860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954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54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54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54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54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5pPr>
            <a:lvl6pPr marL="422041" algn="l" rtl="0" fontAlgn="base">
              <a:spcBef>
                <a:spcPct val="0"/>
              </a:spcBef>
              <a:spcAft>
                <a:spcPct val="0"/>
              </a:spcAft>
              <a:defRPr sz="2954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6pPr>
            <a:lvl7pPr marL="844083" algn="l" rtl="0" fontAlgn="base">
              <a:spcBef>
                <a:spcPct val="0"/>
              </a:spcBef>
              <a:spcAft>
                <a:spcPct val="0"/>
              </a:spcAft>
              <a:defRPr sz="2954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7pPr>
            <a:lvl8pPr marL="1266124" algn="l" rtl="0" fontAlgn="base">
              <a:spcBef>
                <a:spcPct val="0"/>
              </a:spcBef>
              <a:spcAft>
                <a:spcPct val="0"/>
              </a:spcAft>
              <a:defRPr sz="2954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8pPr>
            <a:lvl9pPr marL="1688165" algn="l" rtl="0" fontAlgn="base">
              <a:spcBef>
                <a:spcPct val="0"/>
              </a:spcBef>
              <a:spcAft>
                <a:spcPct val="0"/>
              </a:spcAft>
              <a:defRPr sz="2954" b="1">
                <a:solidFill>
                  <a:schemeClr val="tx2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  <a:tabLst>
                <a:tab pos="659440" algn="l"/>
                <a:tab pos="1160614" algn="l"/>
                <a:tab pos="2901534" algn="l"/>
              </a:tabLst>
            </a:pPr>
            <a:r>
              <a:rPr lang="en-GB" altLang="en-US" sz="2800" b="0" kern="0" dirty="0">
                <a:solidFill>
                  <a:srgbClr val="FF6600"/>
                </a:solidFill>
              </a:rPr>
              <a:t>Basics</a:t>
            </a:r>
            <a:br>
              <a:rPr lang="en-GB" altLang="en-US" kern="0" dirty="0">
                <a:solidFill>
                  <a:srgbClr val="FF6600"/>
                </a:solidFill>
              </a:rPr>
            </a:b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623366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4">
            <a:extLst>
              <a:ext uri="{FF2B5EF4-FFF2-40B4-BE49-F238E27FC236}">
                <a16:creationId xmlns:a16="http://schemas.microsoft.com/office/drawing/2014/main" id="{5CAC127E-663A-4961-9B68-A4285CCC96E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B9FB9709-E726-461A-BFF4-E290AF7A2242}" type="datetime1">
              <a:rPr lang="zh-CN" altLang="en-US" sz="923">
                <a:solidFill>
                  <a:srgbClr val="FFFFFF"/>
                </a:solidFill>
                <a:latin typeface="Times New Roman" panose="02020603050405020304" pitchFamily="18" charset="0"/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2020/3/31</a:t>
            </a:fld>
            <a:endParaRPr lang="de-DE" altLang="zh-CN" sz="923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9" name="Footer Placeholder 5">
            <a:extLst>
              <a:ext uri="{FF2B5EF4-FFF2-40B4-BE49-F238E27FC236}">
                <a16:creationId xmlns:a16="http://schemas.microsoft.com/office/drawing/2014/main" id="{1B67411E-3612-45CD-A40F-2ECC1EC51C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de-DE" sz="923">
                <a:solidFill>
                  <a:srgbClr val="FFFFFF"/>
                </a:solidFill>
                <a:latin typeface="Times New Roman" panose="02020603050405020304" pitchFamily="18" charset="0"/>
              </a:rPr>
              <a:t>www.tu-ilmenau.de/ei_ms_csp</a:t>
            </a:r>
            <a:endParaRPr lang="de-DE" altLang="zh-CN" sz="923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0" name="Slide Number Placeholder 6">
            <a:extLst>
              <a:ext uri="{FF2B5EF4-FFF2-40B4-BE49-F238E27FC236}">
                <a16:creationId xmlns:a16="http://schemas.microsoft.com/office/drawing/2014/main" id="{744BD87B-C0C5-4B91-AF8A-99A8A5D74E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zh-CN" sz="923">
                <a:solidFill>
                  <a:srgbClr val="FFFFFF"/>
                </a:solidFill>
                <a:latin typeface="Times New Roman" panose="02020603050405020304" pitchFamily="18" charset="0"/>
              </a:rPr>
              <a:t>Page </a:t>
            </a:r>
            <a:fld id="{8AA648D5-D13E-4932-BB78-EB692F989904}" type="slidenum">
              <a:rPr lang="de-DE" altLang="zh-CN" sz="923">
                <a:solidFill>
                  <a:srgbClr val="FFFFFF"/>
                </a:solidFill>
                <a:latin typeface="Times New Roman" panose="02020603050405020304" pitchFamily="18" charset="0"/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de-DE" altLang="zh-CN" sz="923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9461" name="Picture 1">
            <a:extLst>
              <a:ext uri="{FF2B5EF4-FFF2-40B4-BE49-F238E27FC236}">
                <a16:creationId xmlns:a16="http://schemas.microsoft.com/office/drawing/2014/main" id="{6844A078-E526-4C1D-AD73-9F34AD3EA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428" y="281354"/>
            <a:ext cx="534865" cy="75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8">
            <a:extLst>
              <a:ext uri="{FF2B5EF4-FFF2-40B4-BE49-F238E27FC236}">
                <a16:creationId xmlns:a16="http://schemas.microsoft.com/office/drawing/2014/main" id="{6474315D-9D8B-4964-B752-8EF05A006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836712"/>
            <a:ext cx="7748916" cy="774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15" u="sng" dirty="0">
              <a:solidFill>
                <a:srgbClr val="003359"/>
              </a:solidFill>
              <a:latin typeface="Times New Roman" panose="02020603050405020304" pitchFamily="18" charset="0"/>
            </a:endParaRPr>
          </a:p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15" u="sng" dirty="0">
                <a:solidFill>
                  <a:srgbClr val="003359"/>
                </a:solidFill>
                <a:latin typeface="+mj-lt"/>
              </a:rPr>
              <a:t>HAMNET (</a:t>
            </a:r>
            <a:r>
              <a:rPr lang="en-US" altLang="en-US" sz="2215" b="1" u="sng" dirty="0">
                <a:solidFill>
                  <a:srgbClr val="003359"/>
                </a:solidFill>
                <a:latin typeface="+mj-lt"/>
              </a:rPr>
              <a:t>H</a:t>
            </a:r>
            <a:r>
              <a:rPr lang="en-US" altLang="en-US" sz="2215" u="sng" dirty="0">
                <a:solidFill>
                  <a:srgbClr val="003359"/>
                </a:solidFill>
                <a:latin typeface="+mj-lt"/>
              </a:rPr>
              <a:t>ighspeed </a:t>
            </a:r>
            <a:r>
              <a:rPr lang="en-US" altLang="en-US" sz="2215" b="1" u="sng" dirty="0">
                <a:solidFill>
                  <a:srgbClr val="003359"/>
                </a:solidFill>
                <a:latin typeface="+mj-lt"/>
              </a:rPr>
              <a:t>A</a:t>
            </a:r>
            <a:r>
              <a:rPr lang="en-US" altLang="en-US" sz="2215" u="sng" dirty="0">
                <a:solidFill>
                  <a:srgbClr val="003359"/>
                </a:solidFill>
                <a:latin typeface="+mj-lt"/>
              </a:rPr>
              <a:t>mateur radio </a:t>
            </a:r>
            <a:r>
              <a:rPr lang="en-US" altLang="en-US" sz="2215" b="1" u="sng" dirty="0">
                <a:solidFill>
                  <a:srgbClr val="003359"/>
                </a:solidFill>
                <a:latin typeface="+mj-lt"/>
              </a:rPr>
              <a:t>M</a:t>
            </a:r>
            <a:r>
              <a:rPr lang="en-US" altLang="en-US" sz="2215" u="sng" dirty="0">
                <a:solidFill>
                  <a:srgbClr val="003359"/>
                </a:solidFill>
                <a:latin typeface="+mj-lt"/>
              </a:rPr>
              <a:t>ultimedia </a:t>
            </a:r>
            <a:r>
              <a:rPr lang="en-US" altLang="en-US" sz="2215" b="1" u="sng" dirty="0" err="1">
                <a:solidFill>
                  <a:srgbClr val="003359"/>
                </a:solidFill>
                <a:latin typeface="+mj-lt"/>
              </a:rPr>
              <a:t>NET</a:t>
            </a:r>
            <a:r>
              <a:rPr lang="en-US" altLang="en-US" sz="2215" u="sng" dirty="0" err="1">
                <a:solidFill>
                  <a:srgbClr val="003359"/>
                </a:solidFill>
                <a:latin typeface="+mj-lt"/>
              </a:rPr>
              <a:t>work</a:t>
            </a:r>
            <a:r>
              <a:rPr lang="en-US" altLang="en-US" sz="2215" u="sng" dirty="0">
                <a:solidFill>
                  <a:srgbClr val="003359"/>
                </a:solidFill>
                <a:latin typeface="+mj-lt"/>
              </a:rPr>
              <a:t>): </a:t>
            </a:r>
            <a:endParaRPr lang="en-US" altLang="en-US" sz="2215" b="1" u="sng" dirty="0">
              <a:solidFill>
                <a:srgbClr val="003359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860304-3AA1-4946-8930-B07B13DC413B}"/>
              </a:ext>
            </a:extLst>
          </p:cNvPr>
          <p:cNvSpPr/>
          <p:nvPr/>
        </p:nvSpPr>
        <p:spPr>
          <a:xfrm>
            <a:off x="425691" y="1828357"/>
            <a:ext cx="4146309" cy="3417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84408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de-DE" sz="1662" dirty="0">
                <a:solidFill>
                  <a:srgbClr val="003359"/>
                </a:solidFill>
                <a:latin typeface="+mj-lt"/>
                <a:ea typeface="MS PGothic" panose="020B0600070205080204" pitchFamily="34" charset="-128"/>
              </a:rPr>
              <a:t>5,650 GHz till 5,850 GHz</a:t>
            </a:r>
            <a:r>
              <a:rPr lang="en-US" sz="1662" dirty="0">
                <a:solidFill>
                  <a:srgbClr val="003359"/>
                </a:solidFill>
                <a:latin typeface="+mj-lt"/>
                <a:ea typeface="MS PGothic" panose="020B0600070205080204" pitchFamily="34" charset="-128"/>
              </a:rPr>
              <a:t> -, 3,400 GHz bis 3,475 GHz –2,300 GHz and 2,450 GHz.</a:t>
            </a:r>
            <a:endParaRPr lang="en-US" sz="1662" dirty="0">
              <a:solidFill>
                <a:srgbClr val="303030"/>
              </a:solidFill>
              <a:latin typeface="+mj-lt"/>
              <a:ea typeface="MS PGothic" panose="020B0600070205080204" pitchFamily="34" charset="-128"/>
            </a:endParaRPr>
          </a:p>
          <a:p>
            <a:pPr marL="285750" indent="-285750" defTabSz="84408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62" dirty="0" err="1">
                <a:solidFill>
                  <a:srgbClr val="003359"/>
                </a:solidFill>
                <a:latin typeface="+mj-lt"/>
                <a:ea typeface="MS PGothic" panose="020B0600070205080204" pitchFamily="34" charset="-128"/>
              </a:rPr>
              <a:t>AMPRNet</a:t>
            </a:r>
            <a:r>
              <a:rPr lang="en-US" sz="1662" dirty="0">
                <a:solidFill>
                  <a:srgbClr val="003359"/>
                </a:solidFill>
                <a:latin typeface="+mj-lt"/>
                <a:ea typeface="MS PGothic" panose="020B0600070205080204" pitchFamily="34" charset="-128"/>
              </a:rPr>
              <a:t> (</a:t>
            </a:r>
            <a:r>
              <a:rPr lang="en-US" sz="1662" b="1" dirty="0" err="1">
                <a:solidFill>
                  <a:srgbClr val="003359"/>
                </a:solidFill>
                <a:latin typeface="+mj-lt"/>
                <a:ea typeface="MS PGothic" panose="020B0600070205080204" pitchFamily="34" charset="-128"/>
              </a:rPr>
              <a:t>AM</a:t>
            </a:r>
            <a:r>
              <a:rPr lang="en-US" sz="1662" dirty="0" err="1">
                <a:solidFill>
                  <a:srgbClr val="003359"/>
                </a:solidFill>
                <a:latin typeface="+mj-lt"/>
                <a:ea typeface="MS PGothic" panose="020B0600070205080204" pitchFamily="34" charset="-128"/>
              </a:rPr>
              <a:t>ateur</a:t>
            </a:r>
            <a:r>
              <a:rPr lang="en-US" sz="1662" dirty="0">
                <a:solidFill>
                  <a:srgbClr val="003359"/>
                </a:solidFill>
                <a:latin typeface="+mj-lt"/>
                <a:ea typeface="MS PGothic" panose="020B0600070205080204" pitchFamily="34" charset="-128"/>
              </a:rPr>
              <a:t> </a:t>
            </a:r>
            <a:r>
              <a:rPr lang="en-US" sz="1662" b="1" dirty="0">
                <a:solidFill>
                  <a:srgbClr val="003359"/>
                </a:solidFill>
                <a:latin typeface="+mj-lt"/>
                <a:ea typeface="MS PGothic" panose="020B0600070205080204" pitchFamily="34" charset="-128"/>
              </a:rPr>
              <a:t>P</a:t>
            </a:r>
            <a:r>
              <a:rPr lang="en-US" sz="1662" dirty="0">
                <a:solidFill>
                  <a:srgbClr val="003359"/>
                </a:solidFill>
                <a:latin typeface="+mj-lt"/>
                <a:ea typeface="MS PGothic" panose="020B0600070205080204" pitchFamily="34" charset="-128"/>
              </a:rPr>
              <a:t>acket </a:t>
            </a:r>
            <a:r>
              <a:rPr lang="en-US" sz="1662" b="1" dirty="0">
                <a:solidFill>
                  <a:srgbClr val="003359"/>
                </a:solidFill>
                <a:latin typeface="+mj-lt"/>
                <a:ea typeface="MS PGothic" panose="020B0600070205080204" pitchFamily="34" charset="-128"/>
              </a:rPr>
              <a:t>R</a:t>
            </a:r>
            <a:r>
              <a:rPr lang="en-US" sz="1662" dirty="0">
                <a:solidFill>
                  <a:srgbClr val="003359"/>
                </a:solidFill>
                <a:latin typeface="+mj-lt"/>
                <a:ea typeface="MS PGothic" panose="020B0600070205080204" pitchFamily="34" charset="-128"/>
              </a:rPr>
              <a:t>adio </a:t>
            </a:r>
            <a:r>
              <a:rPr lang="en-US" sz="1662" b="1" dirty="0">
                <a:solidFill>
                  <a:srgbClr val="003359"/>
                </a:solidFill>
                <a:latin typeface="+mj-lt"/>
                <a:ea typeface="MS PGothic" panose="020B0600070205080204" pitchFamily="34" charset="-128"/>
              </a:rPr>
              <a:t>Net</a:t>
            </a:r>
            <a:r>
              <a:rPr lang="en-US" sz="1662" dirty="0">
                <a:solidFill>
                  <a:srgbClr val="003359"/>
                </a:solidFill>
                <a:latin typeface="+mj-lt"/>
                <a:ea typeface="MS PGothic" panose="020B0600070205080204" pitchFamily="34" charset="-128"/>
              </a:rPr>
              <a:t>work) - Network 44 - (44.0.0.0/8).</a:t>
            </a:r>
          </a:p>
          <a:p>
            <a:pPr marL="285750" indent="-285750" defTabSz="84408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62" dirty="0">
                <a:solidFill>
                  <a:srgbClr val="003359"/>
                </a:solidFill>
                <a:latin typeface="+mj-lt"/>
                <a:ea typeface="MS PGothic" panose="020B0600070205080204" pitchFamily="34" charset="-128"/>
              </a:rPr>
              <a:t>Autonomous System (AS) numbers out of the 16-bit and 32-bit private AS number.</a:t>
            </a:r>
          </a:p>
          <a:p>
            <a:pPr marL="285750" indent="-285750" defTabSz="84408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lang="en-US" sz="1662" dirty="0">
              <a:solidFill>
                <a:srgbClr val="003359"/>
              </a:solidFill>
              <a:latin typeface="+mj-lt"/>
              <a:ea typeface="MS PGothic" panose="020B0600070205080204" pitchFamily="34" charset="-128"/>
            </a:endParaRPr>
          </a:p>
          <a:p>
            <a:pPr marL="285750" indent="-285750" defTabSz="84408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62" dirty="0">
                <a:solidFill>
                  <a:srgbClr val="003359"/>
                </a:solidFill>
                <a:latin typeface="+mj-lt"/>
                <a:ea typeface="MS PGothic" panose="020B0600070205080204" pitchFamily="34" charset="-128"/>
              </a:rPr>
              <a:t>Limited dependency on Internet.</a:t>
            </a:r>
          </a:p>
          <a:p>
            <a:pPr marL="285750" indent="-285750" defTabSz="84408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62" dirty="0">
                <a:solidFill>
                  <a:srgbClr val="003359"/>
                </a:solidFill>
                <a:latin typeface="+mj-lt"/>
                <a:ea typeface="MS PGothic" panose="020B0600070205080204" pitchFamily="34" charset="-128"/>
              </a:rPr>
              <a:t>No general encryption</a:t>
            </a:r>
          </a:p>
          <a:p>
            <a:pPr marL="263776" indent="-263776" defTabSz="84408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sz="1662" dirty="0">
              <a:solidFill>
                <a:srgbClr val="003359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 marL="263776" indent="-263776" defTabSz="84408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endParaRPr lang="en-US" sz="1662" dirty="0">
              <a:solidFill>
                <a:srgbClr val="003359"/>
              </a:solidFill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19464" name="Title 2">
            <a:extLst>
              <a:ext uri="{FF2B5EF4-FFF2-40B4-BE49-F238E27FC236}">
                <a16:creationId xmlns:a16="http://schemas.microsoft.com/office/drawing/2014/main" id="{DC5959EF-0588-4D3E-8F16-D9E575CF9C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2081" y="240324"/>
            <a:ext cx="8172450" cy="860181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  <a:tabLst>
                <a:tab pos="659440" algn="l"/>
                <a:tab pos="1160614" algn="l"/>
                <a:tab pos="2901534" algn="l"/>
              </a:tabLst>
            </a:pPr>
            <a:br>
              <a:rPr lang="en-GB" altLang="en-US" dirty="0">
                <a:solidFill>
                  <a:srgbClr val="FF6600"/>
                </a:solidFill>
              </a:rPr>
            </a:br>
            <a:r>
              <a:rPr lang="en-GB" altLang="en-US" sz="2800" dirty="0">
                <a:solidFill>
                  <a:srgbClr val="FF6600"/>
                </a:solidFill>
              </a:rPr>
              <a:t>Basics</a:t>
            </a:r>
            <a:br>
              <a:rPr lang="en-GB" altLang="en-US" dirty="0">
                <a:solidFill>
                  <a:srgbClr val="FF6600"/>
                </a:solidFill>
              </a:rPr>
            </a:br>
            <a:endParaRPr lang="en-US" altLang="en-US" dirty="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97310171-C7A0-4CC9-BD49-1650762A3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227" y="1828357"/>
            <a:ext cx="3690304" cy="380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347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  <p:bldP spid="10" grpId="0"/>
      <p:bldP spid="194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Content Placeholder 8" descr="A picture containing text, map, people, group&#10;&#10;Description automatically generated">
            <a:extLst>
              <a:ext uri="{FF2B5EF4-FFF2-40B4-BE49-F238E27FC236}">
                <a16:creationId xmlns:a16="http://schemas.microsoft.com/office/drawing/2014/main" id="{7C293DC1-C49B-4B29-8485-3B3DDA43754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96"/>
          <a:stretch/>
        </p:blipFill>
        <p:spPr>
          <a:xfrm>
            <a:off x="3203848" y="261462"/>
            <a:ext cx="5681886" cy="5379193"/>
          </a:xfrm>
        </p:spPr>
      </p:pic>
      <p:sp>
        <p:nvSpPr>
          <p:cNvPr id="21507" name="Date Placeholder 4">
            <a:extLst>
              <a:ext uri="{FF2B5EF4-FFF2-40B4-BE49-F238E27FC236}">
                <a16:creationId xmlns:a16="http://schemas.microsoft.com/office/drawing/2014/main" id="{637EA257-C083-45F8-AA44-5AB99F63277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38AE1DBA-503C-4CDA-A0A4-03E8E66604AE}" type="datetime1">
              <a:rPr lang="zh-CN" altLang="en-US" sz="923">
                <a:solidFill>
                  <a:srgbClr val="FFFFFF"/>
                </a:solidFill>
                <a:latin typeface="Times New Roman" panose="02020603050405020304" pitchFamily="18" charset="0"/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2020/3/31</a:t>
            </a:fld>
            <a:endParaRPr lang="de-DE" altLang="zh-CN" sz="923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8" name="Footer Placeholder 5">
            <a:extLst>
              <a:ext uri="{FF2B5EF4-FFF2-40B4-BE49-F238E27FC236}">
                <a16:creationId xmlns:a16="http://schemas.microsoft.com/office/drawing/2014/main" id="{C8780FEF-08F9-4B0B-A7CA-BBCA561296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de-DE" sz="923">
                <a:solidFill>
                  <a:srgbClr val="FFFFFF"/>
                </a:solidFill>
                <a:latin typeface="Times New Roman" panose="02020603050405020304" pitchFamily="18" charset="0"/>
              </a:rPr>
              <a:t>www.tu-ilmenau.de/ei_ms_csp</a:t>
            </a:r>
            <a:endParaRPr lang="de-DE" altLang="zh-CN" sz="923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9" name="Slide Number Placeholder 6">
            <a:extLst>
              <a:ext uri="{FF2B5EF4-FFF2-40B4-BE49-F238E27FC236}">
                <a16:creationId xmlns:a16="http://schemas.microsoft.com/office/drawing/2014/main" id="{C5D73967-8A98-4563-8972-1B082FC286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zh-CN" sz="923">
                <a:solidFill>
                  <a:srgbClr val="FFFFFF"/>
                </a:solidFill>
                <a:latin typeface="Times New Roman" panose="02020603050405020304" pitchFamily="18" charset="0"/>
              </a:rPr>
              <a:t>Page </a:t>
            </a:r>
            <a:fld id="{9F8CD657-2514-4F7F-9388-850FB9420299}" type="slidenum">
              <a:rPr lang="de-DE" altLang="zh-CN" sz="923">
                <a:solidFill>
                  <a:srgbClr val="FFFFFF"/>
                </a:solidFill>
                <a:latin typeface="Times New Roman" panose="02020603050405020304" pitchFamily="18" charset="0"/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6</a:t>
            </a:fld>
            <a:endParaRPr lang="de-DE" altLang="zh-CN" sz="923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A4578B-07E5-44E6-86DA-9A0F08F02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2709"/>
          <a:stretch/>
        </p:blipFill>
        <p:spPr bwMode="auto">
          <a:xfrm>
            <a:off x="574226" y="801565"/>
            <a:ext cx="1177329" cy="413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DC4E6D-439E-48F7-BEA2-10CED54747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3" r="22636"/>
          <a:stretch/>
        </p:blipFill>
        <p:spPr bwMode="auto">
          <a:xfrm>
            <a:off x="1751555" y="801565"/>
            <a:ext cx="1177329" cy="413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umsplatzhalter 3">
            <a:extLst>
              <a:ext uri="{FF2B5EF4-FFF2-40B4-BE49-F238E27FC236}">
                <a16:creationId xmlns:a16="http://schemas.microsoft.com/office/drawing/2014/main" id="{46FB63CB-A03F-42CA-84EE-D2C15DB29A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C2BF49D5-BFB9-4C7D-8705-162EC67C202B}" type="datetime1">
              <a:rPr lang="de-DE" altLang="en-US" sz="923">
                <a:solidFill>
                  <a:srgbClr val="FFFFFF"/>
                </a:solidFill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31.03.2020</a:t>
            </a:fld>
            <a:endParaRPr lang="de-DE" altLang="en-US" sz="923">
              <a:solidFill>
                <a:srgbClr val="FFFFFF"/>
              </a:solidFill>
            </a:endParaRPr>
          </a:p>
        </p:txBody>
      </p:sp>
      <p:sp>
        <p:nvSpPr>
          <p:cNvPr id="22531" name="Foliennummernplatzhalter 5">
            <a:extLst>
              <a:ext uri="{FF2B5EF4-FFF2-40B4-BE49-F238E27FC236}">
                <a16:creationId xmlns:a16="http://schemas.microsoft.com/office/drawing/2014/main" id="{1CBBF626-5812-403D-9C50-4BD9FE0B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en-US" sz="923" b="0">
                <a:solidFill>
                  <a:srgbClr val="FFFFFF"/>
                </a:solidFill>
              </a:rPr>
              <a:t>Page </a:t>
            </a:r>
            <a:fld id="{9D1BC8CA-A841-4EEB-AB99-70B07FB1468E}" type="slidenum">
              <a:rPr lang="de-DE" altLang="en-US" sz="923" b="0">
                <a:solidFill>
                  <a:srgbClr val="FFFFFF"/>
                </a:solidFill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7</a:t>
            </a:fld>
            <a:endParaRPr lang="de-DE" altLang="en-US" sz="923" b="0">
              <a:solidFill>
                <a:srgbClr val="FFFFFF"/>
              </a:solidFill>
            </a:endParaRPr>
          </a:p>
        </p:txBody>
      </p:sp>
      <p:sp>
        <p:nvSpPr>
          <p:cNvPr id="22532" name="Rectangle 12">
            <a:extLst>
              <a:ext uri="{FF2B5EF4-FFF2-40B4-BE49-F238E27FC236}">
                <a16:creationId xmlns:a16="http://schemas.microsoft.com/office/drawing/2014/main" id="{1D86A0D4-D138-4CCA-9F7A-5DF54A8E0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870" y="5898174"/>
            <a:ext cx="184731" cy="4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15">
              <a:solidFill>
                <a:srgbClr val="003359"/>
              </a:solidFill>
            </a:endParaRPr>
          </a:p>
        </p:txBody>
      </p:sp>
      <p:pic>
        <p:nvPicPr>
          <p:cNvPr id="22533" name="Picture 1">
            <a:extLst>
              <a:ext uri="{FF2B5EF4-FFF2-40B4-BE49-F238E27FC236}">
                <a16:creationId xmlns:a16="http://schemas.microsoft.com/office/drawing/2014/main" id="{D8612AD3-E3B2-4D1D-B280-3A38A245F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428" y="281354"/>
            <a:ext cx="534865" cy="75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Content Placeholder 7">
            <a:extLst>
              <a:ext uri="{FF2B5EF4-FFF2-40B4-BE49-F238E27FC236}">
                <a16:creationId xmlns:a16="http://schemas.microsoft.com/office/drawing/2014/main" id="{F8C25025-649C-485A-9FB7-EF198C6F945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00808" y="616927"/>
            <a:ext cx="6170735" cy="3851031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dirty="0">
                <a:solidFill>
                  <a:srgbClr val="FF7900"/>
                </a:solidFill>
                <a:latin typeface="+mj-lt"/>
              </a:rPr>
              <a:t>SDN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215" dirty="0"/>
              <a:t>Approach to network management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215" dirty="0"/>
              <a:t>Efficient network configuration.</a:t>
            </a:r>
          </a:p>
        </p:txBody>
      </p:sp>
      <p:pic>
        <p:nvPicPr>
          <p:cNvPr id="22535" name="Picture 11">
            <a:extLst>
              <a:ext uri="{FF2B5EF4-FFF2-40B4-BE49-F238E27FC236}">
                <a16:creationId xmlns:a16="http://schemas.microsoft.com/office/drawing/2014/main" id="{81B68595-41EF-4A2E-987D-471312A31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22"/>
          <a:stretch>
            <a:fillRect/>
          </a:stretch>
        </p:blipFill>
        <p:spPr bwMode="auto">
          <a:xfrm>
            <a:off x="1685192" y="2173166"/>
            <a:ext cx="2621574" cy="349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id="{B222DD37-06C1-4ED5-B3DF-751F9C290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80"/>
          <a:stretch>
            <a:fillRect/>
          </a:stretch>
        </p:blipFill>
        <p:spPr bwMode="auto">
          <a:xfrm>
            <a:off x="4837236" y="2195879"/>
            <a:ext cx="3159369" cy="3449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4">
            <a:extLst>
              <a:ext uri="{FF2B5EF4-FFF2-40B4-BE49-F238E27FC236}">
                <a16:creationId xmlns:a16="http://schemas.microsoft.com/office/drawing/2014/main" id="{D9124E36-D0DA-4069-B500-B790A7CF859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D402E49A-F360-437C-96B1-1178CE18F94A}" type="datetime1">
              <a:rPr lang="zh-CN" altLang="en-US" sz="923">
                <a:solidFill>
                  <a:srgbClr val="FFFFFF"/>
                </a:solidFill>
                <a:latin typeface="Times New Roman" panose="02020603050405020304" pitchFamily="18" charset="0"/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2020/3/31</a:t>
            </a:fld>
            <a:endParaRPr lang="de-DE" altLang="zh-CN" sz="923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Footer Placeholder 5">
            <a:extLst>
              <a:ext uri="{FF2B5EF4-FFF2-40B4-BE49-F238E27FC236}">
                <a16:creationId xmlns:a16="http://schemas.microsoft.com/office/drawing/2014/main" id="{6FA205F7-5B0F-49FB-ACFA-DA4DFFC3A1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de-DE" sz="923">
                <a:solidFill>
                  <a:srgbClr val="FFFFFF"/>
                </a:solidFill>
                <a:latin typeface="Times New Roman" panose="02020603050405020304" pitchFamily="18" charset="0"/>
              </a:rPr>
              <a:t>www.tu-ilmenau.de/ei_ms_csp</a:t>
            </a:r>
            <a:endParaRPr lang="de-DE" altLang="zh-CN" sz="923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4" name="Slide Number Placeholder 6">
            <a:extLst>
              <a:ext uri="{FF2B5EF4-FFF2-40B4-BE49-F238E27FC236}">
                <a16:creationId xmlns:a16="http://schemas.microsoft.com/office/drawing/2014/main" id="{EDA7A8AD-D430-4951-A23F-A6C804D9A9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zh-CN" sz="923">
                <a:solidFill>
                  <a:srgbClr val="FFFFFF"/>
                </a:solidFill>
                <a:latin typeface="Times New Roman" panose="02020603050405020304" pitchFamily="18" charset="0"/>
              </a:rPr>
              <a:t>Page </a:t>
            </a:r>
            <a:fld id="{57E63205-8CFE-4AB8-822A-1C5A2CFBA697}" type="slidenum">
              <a:rPr lang="de-DE" altLang="zh-CN" sz="923">
                <a:solidFill>
                  <a:srgbClr val="FFFFFF"/>
                </a:solidFill>
                <a:latin typeface="Times New Roman" panose="02020603050405020304" pitchFamily="18" charset="0"/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8</a:t>
            </a:fld>
            <a:endParaRPr lang="de-DE" altLang="zh-CN" sz="923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5" name="Rectangle 8">
            <a:extLst>
              <a:ext uri="{FF2B5EF4-FFF2-40B4-BE49-F238E27FC236}">
                <a16:creationId xmlns:a16="http://schemas.microsoft.com/office/drawing/2014/main" id="{5FA9B75C-056D-4DA1-80A0-B426EB885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24" y="896816"/>
            <a:ext cx="3220217" cy="2057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FF7900"/>
                </a:solidFill>
                <a:latin typeface="+mj-lt"/>
              </a:rPr>
              <a:t>Advantages:</a:t>
            </a:r>
            <a:br>
              <a:rPr lang="en-US" altLang="en-US" sz="1662" b="1" dirty="0">
                <a:solidFill>
                  <a:srgbClr val="003359"/>
                </a:solidFill>
                <a:latin typeface="+mj-lt"/>
              </a:rPr>
            </a:br>
            <a:br>
              <a:rPr lang="en-US" altLang="en-US" sz="1662" b="1" dirty="0">
                <a:solidFill>
                  <a:srgbClr val="003359"/>
                </a:solidFill>
                <a:latin typeface="+mj-lt"/>
              </a:rPr>
            </a:br>
            <a:r>
              <a:rPr lang="en-US" altLang="en-US" sz="1662" dirty="0">
                <a:solidFill>
                  <a:srgbClr val="003359"/>
                </a:solidFill>
                <a:latin typeface="+mj-lt"/>
              </a:rPr>
              <a:t>1- Management and orchestration via API.</a:t>
            </a:r>
          </a:p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62" dirty="0">
                <a:solidFill>
                  <a:srgbClr val="003359"/>
                </a:solidFill>
                <a:latin typeface="+mj-lt"/>
              </a:rPr>
              <a:t>2- Response to Link or Node failure is fast.</a:t>
            </a:r>
            <a:br>
              <a:rPr lang="en-US" altLang="en-US" sz="1662" dirty="0">
                <a:solidFill>
                  <a:srgbClr val="003359"/>
                </a:solidFill>
                <a:latin typeface="+mj-lt"/>
              </a:rPr>
            </a:br>
            <a:r>
              <a:rPr lang="en-US" altLang="en-US" sz="1662" dirty="0">
                <a:solidFill>
                  <a:srgbClr val="003359"/>
                </a:solidFill>
                <a:latin typeface="+mj-lt"/>
              </a:rPr>
              <a:t>3- Less time consuming.</a:t>
            </a:r>
          </a:p>
        </p:txBody>
      </p:sp>
      <p:pic>
        <p:nvPicPr>
          <p:cNvPr id="25606" name="Picture 1">
            <a:extLst>
              <a:ext uri="{FF2B5EF4-FFF2-40B4-BE49-F238E27FC236}">
                <a16:creationId xmlns:a16="http://schemas.microsoft.com/office/drawing/2014/main" id="{C6AEE44A-B340-46AD-9204-0472FACC3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428" y="281354"/>
            <a:ext cx="534865" cy="75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Rectangle 10">
            <a:extLst>
              <a:ext uri="{FF2B5EF4-FFF2-40B4-BE49-F238E27FC236}">
                <a16:creationId xmlns:a16="http://schemas.microsoft.com/office/drawing/2014/main" id="{F16F15A3-0B56-469C-AA7F-2351D161C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72" y="3068960"/>
            <a:ext cx="3314769" cy="159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solidFill>
                  <a:srgbClr val="FF7900"/>
                </a:solidFill>
                <a:latin typeface="+mj-lt"/>
              </a:rPr>
              <a:t>Disadvantages</a:t>
            </a:r>
            <a:r>
              <a:rPr lang="de-DE" altLang="en-US" sz="2400" dirty="0">
                <a:solidFill>
                  <a:srgbClr val="FF7900"/>
                </a:solidFill>
                <a:latin typeface="+mj-lt"/>
              </a:rPr>
              <a:t>(centralized)</a:t>
            </a:r>
            <a:r>
              <a:rPr lang="en-US" altLang="en-US" sz="2400" dirty="0">
                <a:solidFill>
                  <a:srgbClr val="FF7900"/>
                </a:solidFill>
                <a:latin typeface="+mj-lt"/>
              </a:rPr>
              <a:t>:</a:t>
            </a:r>
            <a:br>
              <a:rPr lang="en-US" altLang="en-US" sz="1662" b="1" dirty="0">
                <a:solidFill>
                  <a:srgbClr val="003359"/>
                </a:solidFill>
                <a:latin typeface="Times New Roman" panose="02020603050405020304" pitchFamily="18" charset="0"/>
              </a:rPr>
            </a:br>
            <a:br>
              <a:rPr lang="en-US" altLang="en-US" sz="1662" b="1" dirty="0">
                <a:solidFill>
                  <a:srgbClr val="003359"/>
                </a:solidFill>
                <a:latin typeface="Times New Roman" panose="02020603050405020304" pitchFamily="18" charset="0"/>
              </a:rPr>
            </a:br>
            <a:r>
              <a:rPr lang="en-US" altLang="en-US" sz="1662" dirty="0">
                <a:solidFill>
                  <a:srgbClr val="003359"/>
                </a:solidFill>
                <a:latin typeface="+mj-lt"/>
              </a:rPr>
              <a:t>1- SPOF Single Point Of Failure.</a:t>
            </a:r>
            <a:br>
              <a:rPr lang="en-US" altLang="en-US" sz="1662" dirty="0">
                <a:solidFill>
                  <a:srgbClr val="003359"/>
                </a:solidFill>
                <a:latin typeface="+mj-lt"/>
              </a:rPr>
            </a:br>
            <a:r>
              <a:rPr lang="en-US" altLang="en-US" sz="1662" dirty="0">
                <a:solidFill>
                  <a:srgbClr val="003359"/>
                </a:solidFill>
                <a:latin typeface="+mj-lt"/>
              </a:rPr>
              <a:t>2- SPOA Single Point Of Attack.</a:t>
            </a:r>
          </a:p>
        </p:txBody>
      </p:sp>
      <p:pic>
        <p:nvPicPr>
          <p:cNvPr id="25608" name="Picture 11">
            <a:extLst>
              <a:ext uri="{FF2B5EF4-FFF2-40B4-BE49-F238E27FC236}">
                <a16:creationId xmlns:a16="http://schemas.microsoft.com/office/drawing/2014/main" id="{5DB69869-015E-475C-80C5-487275E98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441" y="974485"/>
            <a:ext cx="5158852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4">
            <a:extLst>
              <a:ext uri="{FF2B5EF4-FFF2-40B4-BE49-F238E27FC236}">
                <a16:creationId xmlns:a16="http://schemas.microsoft.com/office/drawing/2014/main" id="{105DAFD1-7407-4816-B01B-0166DD357B4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fld id="{9B830B24-8D50-4791-A16C-F3586237ACA5}" type="datetime1">
              <a:rPr lang="zh-CN" altLang="en-US" sz="923">
                <a:solidFill>
                  <a:srgbClr val="FFFFFF"/>
                </a:solidFill>
                <a:latin typeface="Times New Roman" panose="02020603050405020304" pitchFamily="18" charset="0"/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2020/3/31</a:t>
            </a:fld>
            <a:endParaRPr lang="de-DE" altLang="zh-CN" sz="923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7" name="Footer Placeholder 5">
            <a:extLst>
              <a:ext uri="{FF2B5EF4-FFF2-40B4-BE49-F238E27FC236}">
                <a16:creationId xmlns:a16="http://schemas.microsoft.com/office/drawing/2014/main" id="{956A7C24-9A58-4E10-8385-759969ACA8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de-DE" sz="923">
                <a:solidFill>
                  <a:srgbClr val="FFFFFF"/>
                </a:solidFill>
                <a:latin typeface="Times New Roman" panose="02020603050405020304" pitchFamily="18" charset="0"/>
              </a:rPr>
              <a:t>www.tu-ilmenau.de/ei_ms_csp</a:t>
            </a:r>
            <a:endParaRPr lang="de-DE" altLang="zh-CN" sz="923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8" name="Slide Number Placeholder 6">
            <a:extLst>
              <a:ext uri="{FF2B5EF4-FFF2-40B4-BE49-F238E27FC236}">
                <a16:creationId xmlns:a16="http://schemas.microsoft.com/office/drawing/2014/main" id="{1BDDECEE-7C47-4379-9417-E1FCF2E0B3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954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685817" indent="-263776">
              <a:spcBef>
                <a:spcPct val="20000"/>
              </a:spcBef>
              <a:buChar char="–"/>
              <a:defRPr sz="258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055103" indent="-211021">
              <a:spcBef>
                <a:spcPct val="20000"/>
              </a:spcBef>
              <a:buChar char="•"/>
              <a:defRPr sz="2215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477145" indent="-211021">
              <a:spcBef>
                <a:spcPct val="20000"/>
              </a:spcBef>
              <a:buChar char="–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1899186" indent="-211021">
              <a:spcBef>
                <a:spcPct val="20000"/>
              </a:spcBef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321227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743269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165310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587351" indent="-211021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46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zh-CN" sz="923">
                <a:solidFill>
                  <a:srgbClr val="FFFFFF"/>
                </a:solidFill>
                <a:latin typeface="Times New Roman" panose="02020603050405020304" pitchFamily="18" charset="0"/>
              </a:rPr>
              <a:t>Page </a:t>
            </a:r>
            <a:fld id="{7332C07B-C18B-4EAE-BD56-6D78A971EA61}" type="slidenum">
              <a:rPr lang="de-DE" altLang="zh-CN" sz="923">
                <a:solidFill>
                  <a:srgbClr val="FFFFFF"/>
                </a:solidFill>
                <a:latin typeface="Times New Roman" panose="02020603050405020304" pitchFamily="18" charset="0"/>
              </a:rPr>
              <a:pPr defTabSz="844083" eaLnBrk="0" fontAlgn="base" hangingPunct="0">
                <a:spcBef>
                  <a:spcPct val="0"/>
                </a:spcBef>
                <a:spcAft>
                  <a:spcPct val="0"/>
                </a:spcAft>
                <a:buNone/>
              </a:pPr>
              <a:t>9</a:t>
            </a:fld>
            <a:endParaRPr lang="de-DE" altLang="zh-CN" sz="923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6629" name="Picture 11" descr="A picture containing table, small, computer, desk&#10;&#10;Description automatically generated">
            <a:extLst>
              <a:ext uri="{FF2B5EF4-FFF2-40B4-BE49-F238E27FC236}">
                <a16:creationId xmlns:a16="http://schemas.microsoft.com/office/drawing/2014/main" id="{32FDDFF1-066D-4C96-AA0E-0439E5E69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008" y="455736"/>
            <a:ext cx="4724400" cy="521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460E9B2-D0B4-4011-A925-77208E23CABD}"/>
              </a:ext>
            </a:extLst>
          </p:cNvPr>
          <p:cNvSpPr/>
          <p:nvPr/>
        </p:nvSpPr>
        <p:spPr>
          <a:xfrm>
            <a:off x="755576" y="3933056"/>
            <a:ext cx="4572000" cy="154151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585" dirty="0">
                <a:solidFill>
                  <a:srgbClr val="FF7900"/>
                </a:solidFill>
                <a:latin typeface="Arial"/>
                <a:ea typeface="MS PGothic"/>
              </a:rPr>
              <a:t>Advantages:</a:t>
            </a:r>
          </a:p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846" dirty="0">
              <a:solidFill>
                <a:srgbClr val="003359"/>
              </a:solidFill>
              <a:latin typeface="Arial"/>
              <a:ea typeface="MS PGothic"/>
            </a:endParaRPr>
          </a:p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62" dirty="0">
                <a:solidFill>
                  <a:srgbClr val="003359"/>
                </a:solidFill>
                <a:latin typeface="Arial"/>
                <a:ea typeface="MS PGothic"/>
              </a:rPr>
              <a:t>	1- Availability.</a:t>
            </a:r>
            <a:br>
              <a:rPr lang="en-US" sz="1662" dirty="0">
                <a:solidFill>
                  <a:srgbClr val="003359"/>
                </a:solidFill>
                <a:latin typeface="Arial"/>
                <a:ea typeface="MS PGothic"/>
              </a:rPr>
            </a:br>
            <a:r>
              <a:rPr lang="en-US" sz="1662" dirty="0">
                <a:solidFill>
                  <a:srgbClr val="003359"/>
                </a:solidFill>
                <a:latin typeface="Arial"/>
                <a:ea typeface="MS PGothic"/>
              </a:rPr>
              <a:t>	2- Load balancing.</a:t>
            </a:r>
          </a:p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62" dirty="0">
                <a:solidFill>
                  <a:srgbClr val="003359"/>
                </a:solidFill>
                <a:latin typeface="Arial"/>
                <a:ea typeface="MS PGothic"/>
              </a:rPr>
              <a:t>	</a:t>
            </a:r>
            <a:r>
              <a:rPr lang="en-US" sz="1662">
                <a:solidFill>
                  <a:srgbClr val="003359"/>
                </a:solidFill>
                <a:latin typeface="Arial"/>
                <a:ea typeface="MS PGothic"/>
              </a:rPr>
              <a:t>3- </a:t>
            </a:r>
            <a:r>
              <a:rPr lang="en-US" sz="1662" dirty="0">
                <a:solidFill>
                  <a:srgbClr val="003359"/>
                </a:solidFill>
                <a:latin typeface="Arial"/>
                <a:ea typeface="MS PGothic"/>
              </a:rPr>
              <a:t>Scalability</a:t>
            </a:r>
          </a:p>
        </p:txBody>
      </p:sp>
      <p:sp>
        <p:nvSpPr>
          <p:cNvPr id="26631" name="Rectangle 14">
            <a:extLst>
              <a:ext uri="{FF2B5EF4-FFF2-40B4-BE49-F238E27FC236}">
                <a16:creationId xmlns:a16="http://schemas.microsoft.com/office/drawing/2014/main" id="{B1CB5217-07ED-4264-B732-0B8AFF63B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81" y="647700"/>
            <a:ext cx="28616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844083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>
                <a:solidFill>
                  <a:srgbClr val="FF7900"/>
                </a:solidFill>
                <a:latin typeface="+mj-lt"/>
              </a:rPr>
              <a:t>Distributed SDN: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Leere Präsentation">
  <a:themeElements>
    <a:clrScheme name="Leere Präsentation 13">
      <a:dk1>
        <a:srgbClr val="003359"/>
      </a:dk1>
      <a:lt1>
        <a:srgbClr val="FFFFFF"/>
      </a:lt1>
      <a:dk2>
        <a:srgbClr val="FF7900"/>
      </a:dk2>
      <a:lt2>
        <a:srgbClr val="808080"/>
      </a:lt2>
      <a:accent1>
        <a:srgbClr val="B4DCDC"/>
      </a:accent1>
      <a:accent2>
        <a:srgbClr val="FF7900"/>
      </a:accent2>
      <a:accent3>
        <a:srgbClr val="FFFFFF"/>
      </a:accent3>
      <a:accent4>
        <a:srgbClr val="002A4B"/>
      </a:accent4>
      <a:accent5>
        <a:srgbClr val="D6EBEB"/>
      </a:accent5>
      <a:accent6>
        <a:srgbClr val="E76D00"/>
      </a:accent6>
      <a:hlink>
        <a:srgbClr val="00747A"/>
      </a:hlink>
      <a:folHlink>
        <a:srgbClr val="78B6AB"/>
      </a:folHlink>
    </a:clrScheme>
    <a:fontScheme name="Leere Präsentation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3359"/>
        </a:dk1>
        <a:lt1>
          <a:srgbClr val="FFFFFF"/>
        </a:lt1>
        <a:dk2>
          <a:srgbClr val="FF7900"/>
        </a:dk2>
        <a:lt2>
          <a:srgbClr val="808080"/>
        </a:lt2>
        <a:accent1>
          <a:srgbClr val="B4DCDC"/>
        </a:accent1>
        <a:accent2>
          <a:srgbClr val="FF7900"/>
        </a:accent2>
        <a:accent3>
          <a:srgbClr val="FFFFFF"/>
        </a:accent3>
        <a:accent4>
          <a:srgbClr val="002A4B"/>
        </a:accent4>
        <a:accent5>
          <a:srgbClr val="D6EBEB"/>
        </a:accent5>
        <a:accent6>
          <a:srgbClr val="E76D00"/>
        </a:accent6>
        <a:hlink>
          <a:srgbClr val="00747A"/>
        </a:hlink>
        <a:folHlink>
          <a:srgbClr val="78B6A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ere Präsentation">
  <a:themeElements>
    <a:clrScheme name="Leere Präsentation 13">
      <a:dk1>
        <a:srgbClr val="003359"/>
      </a:dk1>
      <a:lt1>
        <a:srgbClr val="FFFFFF"/>
      </a:lt1>
      <a:dk2>
        <a:srgbClr val="FF7900"/>
      </a:dk2>
      <a:lt2>
        <a:srgbClr val="808080"/>
      </a:lt2>
      <a:accent1>
        <a:srgbClr val="B4DCDC"/>
      </a:accent1>
      <a:accent2>
        <a:srgbClr val="FF7900"/>
      </a:accent2>
      <a:accent3>
        <a:srgbClr val="FFFFFF"/>
      </a:accent3>
      <a:accent4>
        <a:srgbClr val="002A4B"/>
      </a:accent4>
      <a:accent5>
        <a:srgbClr val="D6EBEB"/>
      </a:accent5>
      <a:accent6>
        <a:srgbClr val="E76D00"/>
      </a:accent6>
      <a:hlink>
        <a:srgbClr val="00747A"/>
      </a:hlink>
      <a:folHlink>
        <a:srgbClr val="78B6AB"/>
      </a:folHlink>
    </a:clrScheme>
    <a:fontScheme name="Leere Präsentation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3359"/>
        </a:dk1>
        <a:lt1>
          <a:srgbClr val="FFFFFF"/>
        </a:lt1>
        <a:dk2>
          <a:srgbClr val="FF7900"/>
        </a:dk2>
        <a:lt2>
          <a:srgbClr val="808080"/>
        </a:lt2>
        <a:accent1>
          <a:srgbClr val="B4DCDC"/>
        </a:accent1>
        <a:accent2>
          <a:srgbClr val="FF7900"/>
        </a:accent2>
        <a:accent3>
          <a:srgbClr val="FFFFFF"/>
        </a:accent3>
        <a:accent4>
          <a:srgbClr val="002A4B"/>
        </a:accent4>
        <a:accent5>
          <a:srgbClr val="D6EBEB"/>
        </a:accent5>
        <a:accent6>
          <a:srgbClr val="E76D00"/>
        </a:accent6>
        <a:hlink>
          <a:srgbClr val="00747A"/>
        </a:hlink>
        <a:folHlink>
          <a:srgbClr val="78B6A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70AB5FDDF6514429B52263539364964" ma:contentTypeVersion="2" ma:contentTypeDescription="Ein neues Dokument erstellen." ma:contentTypeScope="" ma:versionID="350d0b396eb5d0834d9da7aed19dd5c4">
  <xsd:schema xmlns:xsd="http://www.w3.org/2001/XMLSchema" xmlns:xs="http://www.w3.org/2001/XMLSchema" xmlns:p="http://schemas.microsoft.com/office/2006/metadata/properties" xmlns:ns3="4b64992b-f061-419e-bd38-7ab487613bc3" targetNamespace="http://schemas.microsoft.com/office/2006/metadata/properties" ma:root="true" ma:fieldsID="737f593f0c880625ad1461d96d4edfbf" ns3:_="">
    <xsd:import namespace="4b64992b-f061-419e-bd38-7ab487613b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64992b-f061-419e-bd38-7ab487613b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6D13E1-722E-4C6B-A0AD-0BD49CD114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DC0EEE-51D7-4611-926C-DA805AB93069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4b64992b-f061-419e-bd38-7ab487613bc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5529C02-8F0D-41E4-BBD2-544E09539D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64992b-f061-419e-bd38-7ab487613b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995</Words>
  <Application>Microsoft Office PowerPoint</Application>
  <PresentationFormat>On-screen Show (4:3)</PresentationFormat>
  <Paragraphs>158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2_Leere Präsentation</vt:lpstr>
      <vt:lpstr>Leere Präsentation</vt:lpstr>
      <vt:lpstr>PowerPoint Presentation</vt:lpstr>
      <vt:lpstr>PowerPoint Presentation</vt:lpstr>
      <vt:lpstr>Basics </vt:lpstr>
      <vt:lpstr>PowerPoint Presentation</vt:lpstr>
      <vt:lpstr> Basics </vt:lpstr>
      <vt:lpstr>PowerPoint Presentation</vt:lpstr>
      <vt:lpstr>PowerPoint Presentation</vt:lpstr>
      <vt:lpstr>PowerPoint Presentation</vt:lpstr>
      <vt:lpstr>PowerPoint Presentation</vt:lpstr>
      <vt:lpstr>Motivation</vt:lpstr>
      <vt:lpstr>PowerPoint Presentation</vt:lpstr>
      <vt:lpstr>PowerPoint Presentation</vt:lpstr>
      <vt:lpstr> Proposed approaches</vt:lpstr>
      <vt:lpstr> Proposed approaches</vt:lpstr>
      <vt:lpstr>Results</vt:lpstr>
      <vt:lpstr>PowerPoint Presentation</vt:lpstr>
      <vt:lpstr>    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Integrated Communication Systems Group</dc:creator>
  <cp:lastModifiedBy>mamdouh-elsayed-abdelalem.muhammad@tu-ilmenau.de</cp:lastModifiedBy>
  <cp:revision>336</cp:revision>
  <dcterms:created xsi:type="dcterms:W3CDTF">2010-10-05T15:15:43Z</dcterms:created>
  <dcterms:modified xsi:type="dcterms:W3CDTF">2020-03-30T23:02:35Z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0x010100A70AB5FDDF6514429B52263539364964</vt:lpwstr>
  </property>
</Properties>
</file>