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57" r:id="rId4"/>
    <p:sldId id="258" r:id="rId5"/>
    <p:sldId id="259" r:id="rId6"/>
    <p:sldId id="256" r:id="rId7"/>
    <p:sldId id="260" r:id="rId8"/>
    <p:sldId id="262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69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125158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Project Team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390299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167896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Mamdouh Koritam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3995499"/>
            <a:ext cx="238863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21101158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2390299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167896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Yousef Yacoub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3648313"/>
            <a:ext cx="238863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211001948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390299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167896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Arwa Sameh salah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3995499"/>
            <a:ext cx="238863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211001892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2390299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167896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Amany Mhran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3648313"/>
            <a:ext cx="238875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221000838</a:t>
            </a:r>
            <a:endParaRPr lang="en-US" sz="1750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7993" y="5017413"/>
            <a:ext cx="555427" cy="555427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2037993" y="579501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Salma Essam mahdy</a:t>
            </a:r>
            <a:endParaRPr lang="en-US" sz="2187" dirty="0"/>
          </a:p>
        </p:txBody>
      </p:sp>
      <p:sp>
        <p:nvSpPr>
          <p:cNvPr id="19" name="Text 11"/>
          <p:cNvSpPr/>
          <p:nvPr/>
        </p:nvSpPr>
        <p:spPr>
          <a:xfrm>
            <a:off x="2037993" y="6622613"/>
            <a:ext cx="238863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211001778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88642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Project Abstract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260163" y="216598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Purpose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41181" y="2165985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Facilitate bi-directional synchronization between two directories on a Linux-based system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037993" y="3373041"/>
            <a:ext cx="10554414" cy="637103"/>
          </a:xfrm>
          <a:prstGeom prst="rect">
            <a:avLst/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2260163" y="351389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Language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181" y="351389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 programming language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260163" y="415099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Features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150995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Directory traversal, file comparison, synchronization of additions, modifications, and deletions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37993" y="5358051"/>
            <a:ext cx="10554414" cy="992505"/>
          </a:xfrm>
          <a:prstGeom prst="rect">
            <a:avLst/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2260163" y="549890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Error Handling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498902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Robust error handling mechanisms to manage issues during file operations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2260163" y="6491407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Customization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541181" y="6491407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Ability to customize and expand the tool based on specific requirements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25473"/>
            <a:ext cx="66207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Synchronization Process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52644" y="1953101"/>
            <a:ext cx="27742" cy="5351026"/>
          </a:xfrm>
          <a:prstGeom prst="rect">
            <a:avLst/>
          </a:prstGeom>
          <a:solidFill>
            <a:srgbClr val="D2AC4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1416427" y="2362736"/>
            <a:ext cx="777597" cy="27742"/>
          </a:xfrm>
          <a:prstGeom prst="rect">
            <a:avLst/>
          </a:prstGeom>
          <a:solidFill>
            <a:srgbClr val="D2AC4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1108889" y="2168366"/>
            <a:ext cx="1150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Directory Traversal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tool recursively traverses both directories, comparing files in corresponding paths to identify changes.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220468"/>
            <a:ext cx="777597" cy="27742"/>
          </a:xfrm>
          <a:prstGeom prst="rect">
            <a:avLst/>
          </a:prstGeom>
          <a:solidFill>
            <a:srgbClr val="D2AC4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9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1064240" y="4026098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File Comparison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project compares file attributes, such as size and modification time, to determine if synchronization is required.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078200"/>
            <a:ext cx="777597" cy="27742"/>
          </a:xfrm>
          <a:prstGeom prst="rect">
            <a:avLst/>
          </a:prstGeom>
          <a:solidFill>
            <a:srgbClr val="D2AC4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4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5"/>
          <p:cNvSpPr/>
          <p:nvPr/>
        </p:nvSpPr>
        <p:spPr>
          <a:xfrm>
            <a:off x="1063050" y="5883831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AI-Directional Sync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Directory Synchronizer ensures that both directories remain identical by transferring additions, modifications, and deletions as needed.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2216706"/>
            <a:ext cx="63774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Leveraging System APIs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66505"/>
            <a:ext cx="28446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Directory Operations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project utilizes system APIs like opendir(), readdir(), and closedir() to access and navigate directories.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File I/O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Functions such as open(), read(), write(), and close() are used to perform file input/output operations.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Error Handling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tool incorporates robust error handling mechanisms, using functions like perror() to manage potential issues during file operations.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12946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Advantages of the one-way Synchronizer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0136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230398" y="3343037"/>
            <a:ext cx="1150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77684"/>
            <a:ext cx="3724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Automated Synchronization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5810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Saves time and minimizes the risk of manual errors.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0136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7574042" y="3343037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776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 Consistency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5810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Ensures that files with identical names are kept up-to-date across directories.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46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2184559" y="5006340"/>
            <a:ext cx="2066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0987"/>
            <a:ext cx="39894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Preserves Directory Structure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1404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Maintains the entire directory tree during the synchronization process.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46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7578685" y="5006340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0987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Efficient Handling of Large Datasets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86859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Utilizes buffered I/O and recursive traversal to handle large amounts of data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2302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78200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The one-way Synchronizer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031694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One-way sync typically refers to a synchronization process where data is mirrored or transferred in one direction only, from a source to a destination, without any changes being made in the opposite direction.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07528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0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1087993"/>
            <a:ext cx="84608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Customization and Extensibility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226707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260163" y="2448878"/>
            <a:ext cx="30675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Customizable Features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tool can be tailored to meet specific requirements, such as adding file deletion synchronization or conflict resolution strategies.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226707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648456" y="2448878"/>
            <a:ext cx="30422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Platform Compatibility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2929295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C-based implementation allows the Directory Synchronizer to be compiled and executed on different platforms without modifications.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2260163" y="5017413"/>
            <a:ext cx="3054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Robust Error Handling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0163" y="549783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integrated error handling mechanisms enhance the tool's reliability in managing various scenarios, such as file permission issues or disk full errors.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2D30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7648456" y="5017413"/>
            <a:ext cx="28896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Versatile Applications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549783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Directory Synchronizer can be utilized in a wide range of applications where maintaining data consistency across directories is crucial.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174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1840" y="3194804"/>
            <a:ext cx="5235059" cy="654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53"/>
              </a:lnSpc>
              <a:buNone/>
            </a:pPr>
            <a:r>
              <a:rPr lang="en-US" sz="4122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Operating System</a:t>
            </a:r>
            <a:endParaRPr lang="en-US" sz="4122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840" y="4163258"/>
            <a:ext cx="3315533" cy="83760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551152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Linux-based</a:t>
            </a:r>
            <a:endParaRPr lang="en-US" sz="2061" dirty="0"/>
          </a:p>
        </p:txBody>
      </p:sp>
      <p:sp>
        <p:nvSpPr>
          <p:cNvPr id="8" name="Text 3"/>
          <p:cNvSpPr/>
          <p:nvPr/>
        </p:nvSpPr>
        <p:spPr>
          <a:xfrm>
            <a:off x="2551152" y="5767626"/>
            <a:ext cx="2896910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Directory Synchronizer is designed to run on Linux-based operating systems, leveraging their file system and system APIs.</a:t>
            </a:r>
            <a:endParaRPr lang="en-US" sz="1649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374" y="4163258"/>
            <a:ext cx="3315533" cy="83760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66686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Compatibility</a:t>
            </a:r>
            <a:endParaRPr lang="en-US" sz="2061" dirty="0"/>
          </a:p>
        </p:txBody>
      </p:sp>
      <p:sp>
        <p:nvSpPr>
          <p:cNvPr id="11" name="Text 5"/>
          <p:cNvSpPr/>
          <p:nvPr/>
        </p:nvSpPr>
        <p:spPr>
          <a:xfrm>
            <a:off x="5866686" y="5767626"/>
            <a:ext cx="2896910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C-based implementation allows the tool to be compiled and executed on different Linux distributions without any modifications.</a:t>
            </a:r>
            <a:endParaRPr lang="en-US" sz="1649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2907" y="4163258"/>
            <a:ext cx="3315533" cy="83760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182219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Release Date</a:t>
            </a:r>
            <a:endParaRPr lang="en-US" sz="2061" dirty="0"/>
          </a:p>
        </p:txBody>
      </p:sp>
      <p:sp>
        <p:nvSpPr>
          <p:cNvPr id="14" name="Text 7"/>
          <p:cNvSpPr/>
          <p:nvPr/>
        </p:nvSpPr>
        <p:spPr>
          <a:xfrm>
            <a:off x="9182219" y="5767626"/>
            <a:ext cx="2896910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project is scheduled for release in May 2024, under the supervision of Dr. Mohamed ElGazzar.</a:t>
            </a:r>
            <a:endParaRPr lang="en-US" sz="164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purple background with cubes&#10;&#10;Description automatically generated">
            <a:extLst>
              <a:ext uri="{FF2B5EF4-FFF2-40B4-BE49-F238E27FC236}">
                <a16:creationId xmlns:a16="http://schemas.microsoft.com/office/drawing/2014/main" id="{1C6940CB-F1F4-981E-3A41-493A66E91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"/>
          <a:stretch/>
        </p:blipFill>
        <p:spPr>
          <a:xfrm>
            <a:off x="-4136" y="-1"/>
            <a:ext cx="14634536" cy="82556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507297" y="-880789"/>
            <a:ext cx="3625051" cy="14647915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135" y="0"/>
            <a:ext cx="3412082" cy="8255694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846444" y="26083"/>
            <a:ext cx="3783435" cy="8229609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136" y="6346119"/>
            <a:ext cx="14639646" cy="190957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1515" y="2669915"/>
            <a:ext cx="4640128" cy="653143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7D4AE-1188-373D-FFA1-A6C0F2A70998}"/>
              </a:ext>
            </a:extLst>
          </p:cNvPr>
          <p:cNvSpPr txBox="1"/>
          <p:nvPr/>
        </p:nvSpPr>
        <p:spPr>
          <a:xfrm>
            <a:off x="1030833" y="4946332"/>
            <a:ext cx="9513342" cy="1944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48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796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495</Words>
  <Application>Microsoft Office PowerPoint</Application>
  <PresentationFormat>Custom</PresentationFormat>
  <Paragraphs>79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Prata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Amany ahmed mhran</cp:lastModifiedBy>
  <cp:revision>4</cp:revision>
  <dcterms:created xsi:type="dcterms:W3CDTF">2024-05-17T16:44:13Z</dcterms:created>
  <dcterms:modified xsi:type="dcterms:W3CDTF">2024-05-17T17:50:49Z</dcterms:modified>
</cp:coreProperties>
</file>