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58" r:id="rId6"/>
    <p:sldId id="263" r:id="rId7"/>
    <p:sldId id="260" r:id="rId8"/>
    <p:sldId id="262" r:id="rId9"/>
    <p:sldId id="272" r:id="rId10"/>
    <p:sldId id="270" r:id="rId11"/>
    <p:sldId id="271" r:id="rId12"/>
    <p:sldId id="264" r:id="rId13"/>
    <p:sldId id="269" r:id="rId14"/>
    <p:sldId id="261" r:id="rId15"/>
    <p:sldId id="268" r:id="rId16"/>
    <p:sldId id="267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A503"/>
    <a:srgbClr val="525252"/>
    <a:srgbClr val="A6A6A6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A3741B-2D0A-4E8C-BE12-55A06B2B1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7A6F45-5F9A-40C4-9722-6EE9B4043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0461F1-4E9C-4661-96A1-4B896D98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4D39-6711-4A66-8132-48DEC8E0CD44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9397C3-8F85-426E-9F47-3D387928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9894D2-1476-40ED-A105-A7625544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2CE0-E9AF-4BFE-8F94-E42BEC3BFB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71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8E86B4-E6BE-4CBF-AC55-E092F766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F62457-5870-47CB-A077-0F1A176E4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C5669F-B1D9-4818-A417-FC14AEB2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4D39-6711-4A66-8132-48DEC8E0CD44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E183F3-D82F-4164-BCD5-72CC143A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23552B-AE71-4964-8648-BC57C80F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2CE0-E9AF-4BFE-8F94-E42BEC3BFB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38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B43AA42-A0FF-4575-8346-6CEFDB8F3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A8A18F-86E0-4F50-B94C-23E61E31D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066722-E41C-4CA1-AB30-5C24C8D2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4D39-6711-4A66-8132-48DEC8E0CD44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8C0299-287F-4301-AB08-609E3E74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1BA843-0D77-4F77-9178-EF674AD1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2CE0-E9AF-4BFE-8F94-E42BEC3BFB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19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DEB22-4591-4C84-8079-DC8D5771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6F9566-C8A5-48CA-BA1F-D12E9A5AD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416043-BB23-4786-A874-1EC7795E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4D39-6711-4A66-8132-48DEC8E0CD44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D864CC-598A-4B0A-B840-02B32C36A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4F1B37-E2E9-46BF-9A4E-9968B213E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2CE0-E9AF-4BFE-8F94-E42BEC3BFB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02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CCE09-98CB-4315-BCC7-7EA7ECA4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06FAB9-13D8-4574-B927-2EB89B119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B97B4D-4089-4181-A642-D81EDBBB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4D39-6711-4A66-8132-48DEC8E0CD44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594E89-D5AD-4175-AF91-805AD25D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BB80A7-B237-4124-9F14-61C9A663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2CE0-E9AF-4BFE-8F94-E42BEC3BFB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80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B4973F-9E33-4A7A-B466-61E5B42C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1484B-AC8A-4AF7-AC5E-2A73A73DC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C9ACD4-D1A1-4A30-B671-C9A7680C2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A6A45-7B1C-4289-ABD3-5A23BD47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4D39-6711-4A66-8132-48DEC8E0CD44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20965B-DD75-419D-AB7B-A501FF015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D4CB89-AA8B-4777-B0A0-A608282F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2CE0-E9AF-4BFE-8F94-E42BEC3BFB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85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859304-CE20-4D88-986B-501E2D1B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E506E0-4CD6-4D48-AEE8-47A2E5001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E008B4-C493-469A-A038-427D3435B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52B7510-D018-433D-83D3-A6BBF2917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A33B705-7809-4C6F-A4D2-879A34014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8AFDF38-BC92-4627-A9D9-B168B8CC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4D39-6711-4A66-8132-48DEC8E0CD44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41F4993-DE7B-4036-BD26-B7BD47B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D3CBE1A-011C-4FD8-8372-CA12BAB3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2CE0-E9AF-4BFE-8F94-E42BEC3BFB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16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702FBD-9AFC-4D0E-AE4B-6BA554CF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3A6FBB0-832A-426A-834A-559FC9A4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4D39-6711-4A66-8132-48DEC8E0CD44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42D251-D17A-4373-B05D-397404EC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40B549-5921-4B58-AB03-A4D91ADF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2CE0-E9AF-4BFE-8F94-E42BEC3BFB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1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C67AB8-696D-46B5-816C-9DF66F26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4D39-6711-4A66-8132-48DEC8E0CD44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CD33329-3148-4E34-8CC1-094D9B3D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EC9D19-C28C-4085-8C49-FB8F467C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2CE0-E9AF-4BFE-8F94-E42BEC3BFB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04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4A865A-E6C4-4A58-9AEF-815ED901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4DF675-AC3E-4746-9728-BD6A0FBA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A25A65-1F0B-4A9D-A29E-A18ED018C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9ACEA6-95DC-4471-9058-4D00FB86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4D39-6711-4A66-8132-48DEC8E0CD44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AC28CE-4482-43CE-B7BA-FE85C676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8286C2-B496-4109-9059-0B4612C1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2CE0-E9AF-4BFE-8F94-E42BEC3BFB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8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ED718-7854-429B-A7E4-E480F5FD6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41AD9E-D5E0-4E9F-944B-AC7643EAD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88EFB9E-8F50-41C9-9CB4-EB530F662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3CBD47-02D0-4AB4-8DA0-F4A8805A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4D39-6711-4A66-8132-48DEC8E0CD44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990D39-C8F9-43E5-A4A3-17E73D5D0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288898-AF0E-4E7E-B7C1-C9194DC9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2CE0-E9AF-4BFE-8F94-E42BEC3BFB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03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CE9958D-6978-403C-B573-8FDD0C66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2150D9-51F3-4F5B-871E-7E47B49E4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A7AAE0-2873-42F4-BB29-78D334FB5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84D39-6711-4A66-8132-48DEC8E0CD44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824796-D1FA-427A-9225-11591E39A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54E5B3-73A3-47BB-8EB1-020D426A3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2CE0-E9AF-4BFE-8F94-E42BEC3BFB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20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B6B3E7-3A3A-4FF0-84C1-12D8E4B38621}"/>
              </a:ext>
            </a:extLst>
          </p:cNvPr>
          <p:cNvSpPr/>
          <p:nvPr/>
        </p:nvSpPr>
        <p:spPr>
          <a:xfrm>
            <a:off x="-1" y="-248116"/>
            <a:ext cx="12192001" cy="929153"/>
          </a:xfrm>
          <a:prstGeom prst="rect">
            <a:avLst/>
          </a:prstGeom>
          <a:solidFill>
            <a:srgbClr val="C8A5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8A50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8A6289-BF5E-4399-833E-F10EDA265B77}"/>
              </a:ext>
            </a:extLst>
          </p:cNvPr>
          <p:cNvSpPr/>
          <p:nvPr/>
        </p:nvSpPr>
        <p:spPr>
          <a:xfrm>
            <a:off x="0" y="306543"/>
            <a:ext cx="12192000" cy="7402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ABBA094-CA7A-4DE4-BAFB-448D87F3B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395" y="1187165"/>
            <a:ext cx="980720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SECTION : INFORMATIQUE INDUSTRIELLE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(IIR)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Spécialité :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INFORMATIQUE INDUSTRIELLE ET RÉSEAUX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7E848E9-7B79-400B-9156-98F7A3CB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0553" y="2244397"/>
            <a:ext cx="693088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1" i="0" u="none" strike="noStrike" cap="none" normalizeH="0" baseline="0" dirty="0">
                <a:ln>
                  <a:noFill/>
                </a:ln>
                <a:solidFill>
                  <a:srgbClr val="C8A50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MÉMOIRE DE FIN D'ÉTUDE</a:t>
            </a:r>
            <a:endParaRPr kumimoji="0" lang="fr-FR" altLang="fr-FR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 vue de l’obtention du Brevet de Technicien Supérieur (BTS)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Parchemin : horizontal 4">
            <a:extLst>
              <a:ext uri="{FF2B5EF4-FFF2-40B4-BE49-F238E27FC236}">
                <a16:creationId xmlns:a16="http://schemas.microsoft.com/office/drawing/2014/main" id="{A4E30285-3824-4E52-BBF0-AB311FB0A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475" y="2930644"/>
            <a:ext cx="7885042" cy="3069758"/>
          </a:xfrm>
          <a:prstGeom prst="horizontalScroll">
            <a:avLst>
              <a:gd name="adj" fmla="val 12500"/>
            </a:avLst>
          </a:prstGeom>
          <a:solidFill>
            <a:srgbClr val="C8A503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Zone de texte 3">
            <a:extLst>
              <a:ext uri="{FF2B5EF4-FFF2-40B4-BE49-F238E27FC236}">
                <a16:creationId xmlns:a16="http://schemas.microsoft.com/office/drawing/2014/main" id="{08510754-0C0B-410B-8ECD-DD7B43AE6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003" y="3706389"/>
            <a:ext cx="6211658" cy="1660689"/>
          </a:xfrm>
          <a:prstGeom prst="rect">
            <a:avLst/>
          </a:prstGeom>
          <a:solidFill>
            <a:schemeClr val="tx1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fr-FR" altLang="fr-FR" sz="1400" b="1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THÉME 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b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</a:b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MISE EN PLACE D’UNE APPLICATION POUR LA GESTION D’UN MAGASIN DE PIÉCES DETACHÉES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6EDB693-361A-4D11-9C1A-61B2400DBE4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209" y="857598"/>
            <a:ext cx="3223895" cy="227901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CE4CF0E-4BAD-471F-90E9-A84B3D414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399" y="1291484"/>
            <a:ext cx="1930009" cy="128667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24E8BC0-C416-45F1-8D42-2CC3CCA6A242}"/>
              </a:ext>
            </a:extLst>
          </p:cNvPr>
          <p:cNvSpPr txBox="1"/>
          <p:nvPr/>
        </p:nvSpPr>
        <p:spPr>
          <a:xfrm>
            <a:off x="205406" y="5819449"/>
            <a:ext cx="11986594" cy="97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Présenté et soutenu par :</a:t>
            </a:r>
            <a:r>
              <a:rPr lang="fr-FR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                                                                                                             			 		</a:t>
            </a:r>
            <a:r>
              <a:rPr lang="fr-FR" sz="14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Encadré par :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Mame Faty KANE 										Madame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Bâ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Mouhamadou</a:t>
            </a:r>
            <a:r>
              <a:rPr lang="en-US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Moustapha</a:t>
            </a:r>
            <a:r>
              <a:rPr lang="en-US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MBENGUE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8" name="Google Shape;413;p33">
            <a:extLst>
              <a:ext uri="{FF2B5EF4-FFF2-40B4-BE49-F238E27FC236}">
                <a16:creationId xmlns:a16="http://schemas.microsoft.com/office/drawing/2014/main" id="{E34AE739-053D-4B9F-A731-6F5F486271E5}"/>
              </a:ext>
            </a:extLst>
          </p:cNvPr>
          <p:cNvGrpSpPr/>
          <p:nvPr/>
        </p:nvGrpSpPr>
        <p:grpSpPr>
          <a:xfrm>
            <a:off x="337601" y="381229"/>
            <a:ext cx="2655734" cy="599615"/>
            <a:chOff x="1736275" y="2393225"/>
            <a:chExt cx="1260708" cy="345000"/>
          </a:xfrm>
          <a:gradFill flip="none" rotWithShape="1">
            <a:gsLst>
              <a:gs pos="0">
                <a:srgbClr val="C8A503">
                  <a:shade val="30000"/>
                  <a:satMod val="115000"/>
                </a:srgbClr>
              </a:gs>
              <a:gs pos="50000">
                <a:srgbClr val="C8A503">
                  <a:shade val="67500"/>
                  <a:satMod val="115000"/>
                </a:srgbClr>
              </a:gs>
              <a:gs pos="100000">
                <a:srgbClr val="C8A503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19" name="Google Shape;414;p33">
              <a:extLst>
                <a:ext uri="{FF2B5EF4-FFF2-40B4-BE49-F238E27FC236}">
                  <a16:creationId xmlns:a16="http://schemas.microsoft.com/office/drawing/2014/main" id="{6E425338-FA6D-463C-B6ED-0CC9297A7056}"/>
                </a:ext>
              </a:extLst>
            </p:cNvPr>
            <p:cNvSpPr/>
            <p:nvPr/>
          </p:nvSpPr>
          <p:spPr>
            <a:xfrm>
              <a:off x="1736275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15;p33">
              <a:extLst>
                <a:ext uri="{FF2B5EF4-FFF2-40B4-BE49-F238E27FC236}">
                  <a16:creationId xmlns:a16="http://schemas.microsoft.com/office/drawing/2014/main" id="{10D92452-C270-497D-936B-F72D3F44CF7E}"/>
                </a:ext>
              </a:extLst>
            </p:cNvPr>
            <p:cNvSpPr/>
            <p:nvPr/>
          </p:nvSpPr>
          <p:spPr>
            <a:xfrm>
              <a:off x="1956077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16;p33">
              <a:extLst>
                <a:ext uri="{FF2B5EF4-FFF2-40B4-BE49-F238E27FC236}">
                  <a16:creationId xmlns:a16="http://schemas.microsoft.com/office/drawing/2014/main" id="{ADAF5938-46B0-4A36-AFFD-717C1F05186B}"/>
                </a:ext>
              </a:extLst>
            </p:cNvPr>
            <p:cNvSpPr/>
            <p:nvPr/>
          </p:nvSpPr>
          <p:spPr>
            <a:xfrm>
              <a:off x="2175878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17;p33">
              <a:extLst>
                <a:ext uri="{FF2B5EF4-FFF2-40B4-BE49-F238E27FC236}">
                  <a16:creationId xmlns:a16="http://schemas.microsoft.com/office/drawing/2014/main" id="{A47074D9-2407-4A30-AC26-0841B1F0EB22}"/>
                </a:ext>
              </a:extLst>
            </p:cNvPr>
            <p:cNvSpPr/>
            <p:nvPr/>
          </p:nvSpPr>
          <p:spPr>
            <a:xfrm>
              <a:off x="2395680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18;p33">
              <a:extLst>
                <a:ext uri="{FF2B5EF4-FFF2-40B4-BE49-F238E27FC236}">
                  <a16:creationId xmlns:a16="http://schemas.microsoft.com/office/drawing/2014/main" id="{9C5E71B9-2F09-419F-9DCD-002DC80E44D2}"/>
                </a:ext>
              </a:extLst>
            </p:cNvPr>
            <p:cNvSpPr/>
            <p:nvPr/>
          </p:nvSpPr>
          <p:spPr>
            <a:xfrm>
              <a:off x="2615482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9;p33">
              <a:extLst>
                <a:ext uri="{FF2B5EF4-FFF2-40B4-BE49-F238E27FC236}">
                  <a16:creationId xmlns:a16="http://schemas.microsoft.com/office/drawing/2014/main" id="{C5FC266D-E0DF-47DA-BD47-D02D9DD3C718}"/>
                </a:ext>
              </a:extLst>
            </p:cNvPr>
            <p:cNvSpPr/>
            <p:nvPr/>
          </p:nvSpPr>
          <p:spPr>
            <a:xfrm>
              <a:off x="2835283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413;p33">
            <a:extLst>
              <a:ext uri="{FF2B5EF4-FFF2-40B4-BE49-F238E27FC236}">
                <a16:creationId xmlns:a16="http://schemas.microsoft.com/office/drawing/2014/main" id="{8F868EF0-D761-4262-A203-586375963CF6}"/>
              </a:ext>
            </a:extLst>
          </p:cNvPr>
          <p:cNvGrpSpPr/>
          <p:nvPr/>
        </p:nvGrpSpPr>
        <p:grpSpPr>
          <a:xfrm>
            <a:off x="9307988" y="356387"/>
            <a:ext cx="2655734" cy="599615"/>
            <a:chOff x="1736275" y="2393225"/>
            <a:chExt cx="1260708" cy="345000"/>
          </a:xfrm>
          <a:gradFill flip="none" rotWithShape="1">
            <a:gsLst>
              <a:gs pos="0">
                <a:srgbClr val="C8A503">
                  <a:shade val="30000"/>
                  <a:satMod val="115000"/>
                </a:srgbClr>
              </a:gs>
              <a:gs pos="50000">
                <a:srgbClr val="C8A503">
                  <a:shade val="67500"/>
                  <a:satMod val="115000"/>
                </a:srgbClr>
              </a:gs>
              <a:gs pos="100000">
                <a:srgbClr val="C8A503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26" name="Google Shape;414;p33">
              <a:extLst>
                <a:ext uri="{FF2B5EF4-FFF2-40B4-BE49-F238E27FC236}">
                  <a16:creationId xmlns:a16="http://schemas.microsoft.com/office/drawing/2014/main" id="{542324C4-C649-4D40-8635-B6C26315330A}"/>
                </a:ext>
              </a:extLst>
            </p:cNvPr>
            <p:cNvSpPr/>
            <p:nvPr/>
          </p:nvSpPr>
          <p:spPr>
            <a:xfrm>
              <a:off x="1736275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15;p33">
              <a:extLst>
                <a:ext uri="{FF2B5EF4-FFF2-40B4-BE49-F238E27FC236}">
                  <a16:creationId xmlns:a16="http://schemas.microsoft.com/office/drawing/2014/main" id="{A7BD2DCF-CEC3-49F8-911B-C36DE42D794E}"/>
                </a:ext>
              </a:extLst>
            </p:cNvPr>
            <p:cNvSpPr/>
            <p:nvPr/>
          </p:nvSpPr>
          <p:spPr>
            <a:xfrm>
              <a:off x="1956077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6;p33">
              <a:extLst>
                <a:ext uri="{FF2B5EF4-FFF2-40B4-BE49-F238E27FC236}">
                  <a16:creationId xmlns:a16="http://schemas.microsoft.com/office/drawing/2014/main" id="{D7448776-EED1-4003-9EC8-E1CE061B2382}"/>
                </a:ext>
              </a:extLst>
            </p:cNvPr>
            <p:cNvSpPr/>
            <p:nvPr/>
          </p:nvSpPr>
          <p:spPr>
            <a:xfrm>
              <a:off x="2175878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7;p33">
              <a:extLst>
                <a:ext uri="{FF2B5EF4-FFF2-40B4-BE49-F238E27FC236}">
                  <a16:creationId xmlns:a16="http://schemas.microsoft.com/office/drawing/2014/main" id="{44CDF823-E221-4C4D-AB5A-F6C932C97FB9}"/>
                </a:ext>
              </a:extLst>
            </p:cNvPr>
            <p:cNvSpPr/>
            <p:nvPr/>
          </p:nvSpPr>
          <p:spPr>
            <a:xfrm>
              <a:off x="2395680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8;p33">
              <a:extLst>
                <a:ext uri="{FF2B5EF4-FFF2-40B4-BE49-F238E27FC236}">
                  <a16:creationId xmlns:a16="http://schemas.microsoft.com/office/drawing/2014/main" id="{058991E7-6121-4E5E-9664-B8E77ED95C9A}"/>
                </a:ext>
              </a:extLst>
            </p:cNvPr>
            <p:cNvSpPr/>
            <p:nvPr/>
          </p:nvSpPr>
          <p:spPr>
            <a:xfrm>
              <a:off x="2615482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9;p33">
              <a:extLst>
                <a:ext uri="{FF2B5EF4-FFF2-40B4-BE49-F238E27FC236}">
                  <a16:creationId xmlns:a16="http://schemas.microsoft.com/office/drawing/2014/main" id="{5387B440-6768-4447-A029-B10EF10C641B}"/>
                </a:ext>
              </a:extLst>
            </p:cNvPr>
            <p:cNvSpPr/>
            <p:nvPr/>
          </p:nvSpPr>
          <p:spPr>
            <a:xfrm>
              <a:off x="2835283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44BC8DAC-FAE9-45DE-A299-A0BACA4DA77E}"/>
              </a:ext>
            </a:extLst>
          </p:cNvPr>
          <p:cNvSpPr txBox="1"/>
          <p:nvPr/>
        </p:nvSpPr>
        <p:spPr>
          <a:xfrm>
            <a:off x="2887393" y="-27960"/>
            <a:ext cx="6496946" cy="1061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REPUBLIQUE DU SENEGAL</a:t>
            </a:r>
            <a:endParaRPr lang="fr-F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rgbClr val="0BBC0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 PEUPLE</a:t>
            </a:r>
            <a:r>
              <a:rPr lang="fr-FR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- </a:t>
            </a:r>
            <a:r>
              <a:rPr lang="fr-FR" sz="1400" b="1" dirty="0">
                <a:solidFill>
                  <a:srgbClr val="EDED1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 BUT</a:t>
            </a:r>
            <a:r>
              <a:rPr lang="fr-FR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- </a:t>
            </a:r>
            <a:r>
              <a:rPr lang="fr-FR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UNE FOI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3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MINISTERE DE LA FORMATION PROFESSIONNELLE DE L’APPRENTISSAGE ET DE L’INSERTION</a:t>
            </a:r>
            <a:endParaRPr lang="fr-FR" sz="13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Espace réservé du contenu 2">
            <a:extLst>
              <a:ext uri="{FF2B5EF4-FFF2-40B4-BE49-F238E27FC236}">
                <a16:creationId xmlns:a16="http://schemas.microsoft.com/office/drawing/2014/main" id="{0D5060B5-4FAA-452B-B569-AAEEF09E8742}"/>
              </a:ext>
            </a:extLst>
          </p:cNvPr>
          <p:cNvSpPr txBox="1">
            <a:spLocks/>
          </p:cNvSpPr>
          <p:nvPr/>
        </p:nvSpPr>
        <p:spPr>
          <a:xfrm>
            <a:off x="3982508" y="6352889"/>
            <a:ext cx="6129130" cy="477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800" b="1" u="sng" dirty="0"/>
              <a:t>Année Académique : 2020/2021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416372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B6B3E7-3A3A-4FF0-84C1-12D8E4B38621}"/>
              </a:ext>
            </a:extLst>
          </p:cNvPr>
          <p:cNvSpPr/>
          <p:nvPr/>
        </p:nvSpPr>
        <p:spPr>
          <a:xfrm>
            <a:off x="-1" y="-248116"/>
            <a:ext cx="12192001" cy="929153"/>
          </a:xfrm>
          <a:prstGeom prst="rect">
            <a:avLst/>
          </a:prstGeom>
          <a:solidFill>
            <a:srgbClr val="C8A5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8A50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8A6289-BF5E-4399-833E-F10EDA265B77}"/>
              </a:ext>
            </a:extLst>
          </p:cNvPr>
          <p:cNvSpPr/>
          <p:nvPr/>
        </p:nvSpPr>
        <p:spPr>
          <a:xfrm>
            <a:off x="0" y="306543"/>
            <a:ext cx="12192000" cy="7402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oogle Shape;413;p33">
            <a:extLst>
              <a:ext uri="{FF2B5EF4-FFF2-40B4-BE49-F238E27FC236}">
                <a16:creationId xmlns:a16="http://schemas.microsoft.com/office/drawing/2014/main" id="{B8219CF0-226E-4099-BA5E-CE395123273B}"/>
              </a:ext>
            </a:extLst>
          </p:cNvPr>
          <p:cNvGrpSpPr/>
          <p:nvPr/>
        </p:nvGrpSpPr>
        <p:grpSpPr>
          <a:xfrm>
            <a:off x="374375" y="376861"/>
            <a:ext cx="2655734" cy="599615"/>
            <a:chOff x="1736275" y="2393225"/>
            <a:chExt cx="1260708" cy="345000"/>
          </a:xfrm>
          <a:gradFill flip="none" rotWithShape="1">
            <a:gsLst>
              <a:gs pos="0">
                <a:srgbClr val="C8A503">
                  <a:shade val="30000"/>
                  <a:satMod val="115000"/>
                </a:srgbClr>
              </a:gs>
              <a:gs pos="50000">
                <a:srgbClr val="C8A503">
                  <a:shade val="67500"/>
                  <a:satMod val="115000"/>
                </a:srgbClr>
              </a:gs>
              <a:gs pos="100000">
                <a:srgbClr val="C8A503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7" name="Google Shape;414;p33">
              <a:extLst>
                <a:ext uri="{FF2B5EF4-FFF2-40B4-BE49-F238E27FC236}">
                  <a16:creationId xmlns:a16="http://schemas.microsoft.com/office/drawing/2014/main" id="{00678A4D-0AAB-47F6-944E-418AF103139D}"/>
                </a:ext>
              </a:extLst>
            </p:cNvPr>
            <p:cNvSpPr/>
            <p:nvPr/>
          </p:nvSpPr>
          <p:spPr>
            <a:xfrm>
              <a:off x="1736275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5;p33">
              <a:extLst>
                <a:ext uri="{FF2B5EF4-FFF2-40B4-BE49-F238E27FC236}">
                  <a16:creationId xmlns:a16="http://schemas.microsoft.com/office/drawing/2014/main" id="{B131C8D0-A044-4C25-9E7D-11F098E00981}"/>
                </a:ext>
              </a:extLst>
            </p:cNvPr>
            <p:cNvSpPr/>
            <p:nvPr/>
          </p:nvSpPr>
          <p:spPr>
            <a:xfrm>
              <a:off x="1956077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6;p33">
              <a:extLst>
                <a:ext uri="{FF2B5EF4-FFF2-40B4-BE49-F238E27FC236}">
                  <a16:creationId xmlns:a16="http://schemas.microsoft.com/office/drawing/2014/main" id="{D143CDC2-A7CC-4B20-BAF3-83B93BB95311}"/>
                </a:ext>
              </a:extLst>
            </p:cNvPr>
            <p:cNvSpPr/>
            <p:nvPr/>
          </p:nvSpPr>
          <p:spPr>
            <a:xfrm>
              <a:off x="2175878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7;p33">
              <a:extLst>
                <a:ext uri="{FF2B5EF4-FFF2-40B4-BE49-F238E27FC236}">
                  <a16:creationId xmlns:a16="http://schemas.microsoft.com/office/drawing/2014/main" id="{3E7DAF18-87D7-48C2-B556-BB2FA58158E5}"/>
                </a:ext>
              </a:extLst>
            </p:cNvPr>
            <p:cNvSpPr/>
            <p:nvPr/>
          </p:nvSpPr>
          <p:spPr>
            <a:xfrm>
              <a:off x="2395680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8;p33">
              <a:extLst>
                <a:ext uri="{FF2B5EF4-FFF2-40B4-BE49-F238E27FC236}">
                  <a16:creationId xmlns:a16="http://schemas.microsoft.com/office/drawing/2014/main" id="{A61A7632-4554-43CF-97B3-085A5F297462}"/>
                </a:ext>
              </a:extLst>
            </p:cNvPr>
            <p:cNvSpPr/>
            <p:nvPr/>
          </p:nvSpPr>
          <p:spPr>
            <a:xfrm>
              <a:off x="2615482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9;p33">
              <a:extLst>
                <a:ext uri="{FF2B5EF4-FFF2-40B4-BE49-F238E27FC236}">
                  <a16:creationId xmlns:a16="http://schemas.microsoft.com/office/drawing/2014/main" id="{1D608691-FE4E-423E-B7D8-FDD4B63E0505}"/>
                </a:ext>
              </a:extLst>
            </p:cNvPr>
            <p:cNvSpPr/>
            <p:nvPr/>
          </p:nvSpPr>
          <p:spPr>
            <a:xfrm>
              <a:off x="2835283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413;p33">
            <a:extLst>
              <a:ext uri="{FF2B5EF4-FFF2-40B4-BE49-F238E27FC236}">
                <a16:creationId xmlns:a16="http://schemas.microsoft.com/office/drawing/2014/main" id="{E0C5BB4A-79B9-4854-AAC4-D72C7D68A280}"/>
              </a:ext>
            </a:extLst>
          </p:cNvPr>
          <p:cNvGrpSpPr/>
          <p:nvPr/>
        </p:nvGrpSpPr>
        <p:grpSpPr>
          <a:xfrm>
            <a:off x="9283925" y="356387"/>
            <a:ext cx="2655734" cy="599615"/>
            <a:chOff x="1736275" y="2393225"/>
            <a:chExt cx="1260708" cy="345000"/>
          </a:xfrm>
          <a:gradFill flip="none" rotWithShape="1">
            <a:gsLst>
              <a:gs pos="0">
                <a:srgbClr val="C8A503">
                  <a:shade val="30000"/>
                  <a:satMod val="115000"/>
                </a:srgbClr>
              </a:gs>
              <a:gs pos="50000">
                <a:srgbClr val="C8A503">
                  <a:shade val="67500"/>
                  <a:satMod val="115000"/>
                </a:srgbClr>
              </a:gs>
              <a:gs pos="100000">
                <a:srgbClr val="C8A503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14" name="Google Shape;414;p33">
              <a:extLst>
                <a:ext uri="{FF2B5EF4-FFF2-40B4-BE49-F238E27FC236}">
                  <a16:creationId xmlns:a16="http://schemas.microsoft.com/office/drawing/2014/main" id="{763C425F-4B66-4292-9FE4-1DD3712A6B3B}"/>
                </a:ext>
              </a:extLst>
            </p:cNvPr>
            <p:cNvSpPr/>
            <p:nvPr/>
          </p:nvSpPr>
          <p:spPr>
            <a:xfrm>
              <a:off x="1736275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5;p33">
              <a:extLst>
                <a:ext uri="{FF2B5EF4-FFF2-40B4-BE49-F238E27FC236}">
                  <a16:creationId xmlns:a16="http://schemas.microsoft.com/office/drawing/2014/main" id="{2D7827CA-416B-431B-9ACC-68B14DF556B2}"/>
                </a:ext>
              </a:extLst>
            </p:cNvPr>
            <p:cNvSpPr/>
            <p:nvPr/>
          </p:nvSpPr>
          <p:spPr>
            <a:xfrm>
              <a:off x="1956077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6;p33">
              <a:extLst>
                <a:ext uri="{FF2B5EF4-FFF2-40B4-BE49-F238E27FC236}">
                  <a16:creationId xmlns:a16="http://schemas.microsoft.com/office/drawing/2014/main" id="{D33CB8B2-074A-4529-BECB-9485D4264D17}"/>
                </a:ext>
              </a:extLst>
            </p:cNvPr>
            <p:cNvSpPr/>
            <p:nvPr/>
          </p:nvSpPr>
          <p:spPr>
            <a:xfrm>
              <a:off x="2175878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7;p33">
              <a:extLst>
                <a:ext uri="{FF2B5EF4-FFF2-40B4-BE49-F238E27FC236}">
                  <a16:creationId xmlns:a16="http://schemas.microsoft.com/office/drawing/2014/main" id="{D985CE75-67C0-47A7-912B-162D8B240FC0}"/>
                </a:ext>
              </a:extLst>
            </p:cNvPr>
            <p:cNvSpPr/>
            <p:nvPr/>
          </p:nvSpPr>
          <p:spPr>
            <a:xfrm>
              <a:off x="2395680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8;p33">
              <a:extLst>
                <a:ext uri="{FF2B5EF4-FFF2-40B4-BE49-F238E27FC236}">
                  <a16:creationId xmlns:a16="http://schemas.microsoft.com/office/drawing/2014/main" id="{235EEDB2-70D0-4293-AD49-C86957D0A980}"/>
                </a:ext>
              </a:extLst>
            </p:cNvPr>
            <p:cNvSpPr/>
            <p:nvPr/>
          </p:nvSpPr>
          <p:spPr>
            <a:xfrm>
              <a:off x="2615482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19;p33">
              <a:extLst>
                <a:ext uri="{FF2B5EF4-FFF2-40B4-BE49-F238E27FC236}">
                  <a16:creationId xmlns:a16="http://schemas.microsoft.com/office/drawing/2014/main" id="{55A05208-5ED2-4A58-BABB-35A9F05A866F}"/>
                </a:ext>
              </a:extLst>
            </p:cNvPr>
            <p:cNvSpPr/>
            <p:nvPr/>
          </p:nvSpPr>
          <p:spPr>
            <a:xfrm>
              <a:off x="2835283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itre 1">
            <a:extLst>
              <a:ext uri="{FF2B5EF4-FFF2-40B4-BE49-F238E27FC236}">
                <a16:creationId xmlns:a16="http://schemas.microsoft.com/office/drawing/2014/main" id="{4BCD26A4-614C-4803-AA34-3712BE89A444}"/>
              </a:ext>
            </a:extLst>
          </p:cNvPr>
          <p:cNvSpPr txBox="1">
            <a:spLocks/>
          </p:cNvSpPr>
          <p:nvPr/>
        </p:nvSpPr>
        <p:spPr>
          <a:xfrm>
            <a:off x="3030109" y="120565"/>
            <a:ext cx="6253815" cy="8354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300" b="1" dirty="0">
                <a:solidFill>
                  <a:schemeClr val="bg1"/>
                </a:solidFill>
              </a:rPr>
              <a:t>Modélisation de la base de données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4501F0B1-68AA-4A6F-B206-C33D0561E562}"/>
              </a:ext>
            </a:extLst>
          </p:cNvPr>
          <p:cNvGrpSpPr/>
          <p:nvPr/>
        </p:nvGrpSpPr>
        <p:grpSpPr>
          <a:xfrm>
            <a:off x="-1" y="2821094"/>
            <a:ext cx="3634169" cy="843783"/>
            <a:chOff x="43206" y="2585217"/>
            <a:chExt cx="3619210" cy="843783"/>
          </a:xfrm>
        </p:grpSpPr>
        <p:cxnSp>
          <p:nvCxnSpPr>
            <p:cNvPr id="25" name="Google Shape;447;p11">
              <a:extLst>
                <a:ext uri="{FF2B5EF4-FFF2-40B4-BE49-F238E27FC236}">
                  <a16:creationId xmlns:a16="http://schemas.microsoft.com/office/drawing/2014/main" id="{F724BCB6-C5BC-44C1-A388-382C8076EA77}"/>
                </a:ext>
              </a:extLst>
            </p:cNvPr>
            <p:cNvCxnSpPr/>
            <p:nvPr/>
          </p:nvCxnSpPr>
          <p:spPr>
            <a:xfrm rot="10800000">
              <a:off x="3238884" y="3007108"/>
              <a:ext cx="423532" cy="0"/>
            </a:xfrm>
            <a:prstGeom prst="straightConnector1">
              <a:avLst/>
            </a:prstGeom>
            <a:solidFill>
              <a:srgbClr val="C8A503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7" name="Google Shape;461;p11">
              <a:extLst>
                <a:ext uri="{FF2B5EF4-FFF2-40B4-BE49-F238E27FC236}">
                  <a16:creationId xmlns:a16="http://schemas.microsoft.com/office/drawing/2014/main" id="{685325C0-CE60-4A3C-BDE5-4D2F289ECAF7}"/>
                </a:ext>
              </a:extLst>
            </p:cNvPr>
            <p:cNvSpPr txBox="1">
              <a:spLocks/>
            </p:cNvSpPr>
            <p:nvPr/>
          </p:nvSpPr>
          <p:spPr>
            <a:xfrm>
              <a:off x="43206" y="2585217"/>
              <a:ext cx="3195678" cy="84378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Clr>
                  <a:schemeClr val="accent3"/>
                </a:buClr>
                <a:buSzPts val="1400"/>
                <a:buFont typeface="Montserrat"/>
                <a:buNone/>
              </a:pPr>
              <a:r>
                <a:rPr lang="fr-FR" sz="1800" b="1" dirty="0">
                  <a:solidFill>
                    <a:srgbClr val="C8A503"/>
                  </a:solidFill>
                  <a:latin typeface="Abel"/>
                  <a:ea typeface="Abel"/>
                  <a:cs typeface="Abel"/>
                  <a:sym typeface="Abel"/>
                </a:rPr>
                <a:t>SYSTÉME D’INFORMATIONS</a:t>
              </a: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EFCF8031-9EC9-4F2D-A53A-F340104A0576}"/>
              </a:ext>
            </a:extLst>
          </p:cNvPr>
          <p:cNvGrpSpPr/>
          <p:nvPr/>
        </p:nvGrpSpPr>
        <p:grpSpPr>
          <a:xfrm>
            <a:off x="8428097" y="2821094"/>
            <a:ext cx="3748945" cy="839321"/>
            <a:chOff x="8452370" y="2585217"/>
            <a:chExt cx="3598867" cy="839321"/>
          </a:xfrm>
        </p:grpSpPr>
        <p:cxnSp>
          <p:nvCxnSpPr>
            <p:cNvPr id="26" name="Google Shape;448;p11">
              <a:extLst>
                <a:ext uri="{FF2B5EF4-FFF2-40B4-BE49-F238E27FC236}">
                  <a16:creationId xmlns:a16="http://schemas.microsoft.com/office/drawing/2014/main" id="{CD4F4308-EBCC-4126-8CF9-0944A053621F}"/>
                </a:ext>
              </a:extLst>
            </p:cNvPr>
            <p:cNvCxnSpPr/>
            <p:nvPr/>
          </p:nvCxnSpPr>
          <p:spPr>
            <a:xfrm rot="10800000">
              <a:off x="8452370" y="2961112"/>
              <a:ext cx="394934" cy="0"/>
            </a:xfrm>
            <a:prstGeom prst="straightConnector1">
              <a:avLst/>
            </a:prstGeom>
            <a:solidFill>
              <a:srgbClr val="C8A503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8" name="Google Shape;463;p11">
              <a:extLst>
                <a:ext uri="{FF2B5EF4-FFF2-40B4-BE49-F238E27FC236}">
                  <a16:creationId xmlns:a16="http://schemas.microsoft.com/office/drawing/2014/main" id="{3A9D37F2-975A-485F-9234-4D504AED61F0}"/>
                </a:ext>
              </a:extLst>
            </p:cNvPr>
            <p:cNvSpPr txBox="1">
              <a:spLocks/>
            </p:cNvSpPr>
            <p:nvPr/>
          </p:nvSpPr>
          <p:spPr>
            <a:xfrm>
              <a:off x="8855559" y="2585217"/>
              <a:ext cx="3195678" cy="83932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Clr>
                  <a:schemeClr val="accent3"/>
                </a:buClr>
                <a:buSzPts val="1400"/>
                <a:buFont typeface="Montserrat"/>
                <a:buNone/>
              </a:pPr>
              <a:r>
                <a:rPr lang="fr-FR" sz="1800" b="1" dirty="0">
                  <a:solidFill>
                    <a:srgbClr val="C8A503"/>
                  </a:solidFill>
                  <a:latin typeface="Abel"/>
                  <a:ea typeface="Abel"/>
                  <a:cs typeface="Abel"/>
                  <a:sym typeface="Abel"/>
                </a:rPr>
                <a:t>LES BASES DE DONNÉES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33739B65-0A1A-4200-A5DA-BDEEFBBB10BE}"/>
              </a:ext>
            </a:extLst>
          </p:cNvPr>
          <p:cNvGrpSpPr/>
          <p:nvPr/>
        </p:nvGrpSpPr>
        <p:grpSpPr>
          <a:xfrm>
            <a:off x="0" y="5445085"/>
            <a:ext cx="4603798" cy="843783"/>
            <a:chOff x="43206" y="5248342"/>
            <a:chExt cx="4588839" cy="843783"/>
          </a:xfrm>
        </p:grpSpPr>
        <p:cxnSp>
          <p:nvCxnSpPr>
            <p:cNvPr id="23" name="Google Shape;445;p11">
              <a:extLst>
                <a:ext uri="{FF2B5EF4-FFF2-40B4-BE49-F238E27FC236}">
                  <a16:creationId xmlns:a16="http://schemas.microsoft.com/office/drawing/2014/main" id="{B5AAAAE8-0703-4AE1-87A9-78F226D14D09}"/>
                </a:ext>
              </a:extLst>
            </p:cNvPr>
            <p:cNvCxnSpPr/>
            <p:nvPr/>
          </p:nvCxnSpPr>
          <p:spPr>
            <a:xfrm rot="10800000">
              <a:off x="3238883" y="5703889"/>
              <a:ext cx="1393162" cy="0"/>
            </a:xfrm>
            <a:prstGeom prst="straightConnector1">
              <a:avLst/>
            </a:prstGeom>
            <a:solidFill>
              <a:srgbClr val="C8A503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1" name="Google Shape;461;p11">
              <a:extLst>
                <a:ext uri="{FF2B5EF4-FFF2-40B4-BE49-F238E27FC236}">
                  <a16:creationId xmlns:a16="http://schemas.microsoft.com/office/drawing/2014/main" id="{C59894E4-268D-481C-8D57-88C19C355EE2}"/>
                </a:ext>
              </a:extLst>
            </p:cNvPr>
            <p:cNvSpPr txBox="1">
              <a:spLocks/>
            </p:cNvSpPr>
            <p:nvPr/>
          </p:nvSpPr>
          <p:spPr>
            <a:xfrm>
              <a:off x="43206" y="5248342"/>
              <a:ext cx="3195678" cy="84378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Clr>
                  <a:schemeClr val="accent3"/>
                </a:buClr>
                <a:buSzPts val="1400"/>
                <a:buFont typeface="Montserrat"/>
                <a:buNone/>
              </a:pPr>
              <a:r>
                <a:rPr lang="fr-FR" sz="1800" b="1" dirty="0">
                  <a:solidFill>
                    <a:srgbClr val="C8A503"/>
                  </a:solidFill>
                  <a:latin typeface="Abel"/>
                  <a:ea typeface="Abel"/>
                  <a:cs typeface="Abel"/>
                  <a:sym typeface="Abel"/>
                </a:rPr>
                <a:t>MÉTHODE MÉRISE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AF8B9E7F-215C-42E9-8A30-633033A5FD8F}"/>
              </a:ext>
            </a:extLst>
          </p:cNvPr>
          <p:cNvGrpSpPr/>
          <p:nvPr/>
        </p:nvGrpSpPr>
        <p:grpSpPr>
          <a:xfrm>
            <a:off x="7487150" y="5084431"/>
            <a:ext cx="4704850" cy="1653004"/>
            <a:chOff x="7625196" y="4734148"/>
            <a:chExt cx="4539814" cy="1653004"/>
          </a:xfrm>
        </p:grpSpPr>
        <p:cxnSp>
          <p:nvCxnSpPr>
            <p:cNvPr id="24" name="Google Shape;446;p11">
              <a:extLst>
                <a:ext uri="{FF2B5EF4-FFF2-40B4-BE49-F238E27FC236}">
                  <a16:creationId xmlns:a16="http://schemas.microsoft.com/office/drawing/2014/main" id="{34FADA84-5A51-4496-A5E4-9E462569E2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5196" y="5536362"/>
              <a:ext cx="1344136" cy="0"/>
            </a:xfrm>
            <a:prstGeom prst="straightConnector1">
              <a:avLst/>
            </a:prstGeom>
            <a:solidFill>
              <a:srgbClr val="C8A503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2" name="Google Shape;461;p11">
              <a:extLst>
                <a:ext uri="{FF2B5EF4-FFF2-40B4-BE49-F238E27FC236}">
                  <a16:creationId xmlns:a16="http://schemas.microsoft.com/office/drawing/2014/main" id="{132DCB46-A81B-4AE8-BF81-1529F48A6BF0}"/>
                </a:ext>
              </a:extLst>
            </p:cNvPr>
            <p:cNvSpPr txBox="1">
              <a:spLocks/>
            </p:cNvSpPr>
            <p:nvPr/>
          </p:nvSpPr>
          <p:spPr>
            <a:xfrm>
              <a:off x="8969332" y="4734148"/>
              <a:ext cx="3195678" cy="165300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Clr>
                  <a:schemeClr val="accent3"/>
                </a:buClr>
                <a:buSzPts val="1400"/>
                <a:buFont typeface="Montserrat"/>
                <a:buNone/>
              </a:pPr>
              <a:endParaRPr lang="fr-FR" sz="1800" b="1" dirty="0">
                <a:solidFill>
                  <a:srgbClr val="C8A503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Clr>
                  <a:schemeClr val="accent3"/>
                </a:buClr>
                <a:buSzPts val="1400"/>
                <a:buFont typeface="Montserrat"/>
                <a:buNone/>
              </a:pPr>
              <a:r>
                <a:rPr lang="fr-FR" sz="1800" b="1" dirty="0">
                  <a:solidFill>
                    <a:srgbClr val="C8A503"/>
                  </a:solidFill>
                  <a:latin typeface="Abel"/>
                  <a:ea typeface="Abel"/>
                  <a:cs typeface="Abel"/>
                  <a:sym typeface="Abel"/>
                </a:rPr>
                <a:t>ÉTUDE CONCEPTUELLE</a:t>
              </a:r>
            </a:p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Clr>
                  <a:schemeClr val="accent3"/>
                </a:buClr>
                <a:buSzPts val="1400"/>
                <a:buFont typeface="Montserrat"/>
                <a:buNone/>
              </a:pPr>
              <a:endParaRPr lang="fr-FR" sz="1800" b="1" dirty="0">
                <a:solidFill>
                  <a:srgbClr val="C8A503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algn="ctr">
                <a:lnSpc>
                  <a:spcPct val="100000"/>
                </a:lnSpc>
                <a:spcBef>
                  <a:spcPts val="0"/>
                </a:spcBef>
                <a:buClr>
                  <a:schemeClr val="accent3"/>
                </a:buClr>
                <a:buSzPts val="1400"/>
                <a:buFontTx/>
                <a:buChar char="-"/>
              </a:pPr>
              <a:r>
                <a:rPr lang="fr-FR" sz="1400" b="1">
                  <a:latin typeface="Abel"/>
                  <a:ea typeface="Abel"/>
                  <a:cs typeface="Abel"/>
                  <a:sym typeface="Abel"/>
                </a:rPr>
                <a:t>Modèle Conceptuel </a:t>
              </a:r>
              <a:r>
                <a:rPr lang="fr-FR" sz="1400" b="1" dirty="0">
                  <a:latin typeface="Abel"/>
                  <a:ea typeface="Abel"/>
                  <a:cs typeface="Abel"/>
                  <a:sym typeface="Abel"/>
                </a:rPr>
                <a:t>de Données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  <a:buClr>
                  <a:schemeClr val="accent3"/>
                </a:buClr>
                <a:buSzPts val="1400"/>
                <a:buFontTx/>
                <a:buChar char="-"/>
              </a:pPr>
              <a:r>
                <a:rPr lang="fr-FR" sz="1400" b="1" dirty="0">
                  <a:latin typeface="Abel"/>
                  <a:ea typeface="Abel"/>
                  <a:cs typeface="Abel"/>
                  <a:sym typeface="Abel"/>
                </a:rPr>
                <a:t>Dictionnaire des données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  <a:buClr>
                  <a:schemeClr val="accent3"/>
                </a:buClr>
                <a:buSzPts val="1400"/>
                <a:buFontTx/>
                <a:buChar char="-"/>
              </a:pPr>
              <a:r>
                <a:rPr lang="fr-FR" sz="1400" b="1" dirty="0">
                  <a:latin typeface="Abel"/>
                  <a:ea typeface="Abel"/>
                  <a:cs typeface="Abel"/>
                  <a:sym typeface="Abel"/>
                </a:rPr>
                <a:t>Modèle Logique de Données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  <a:buClr>
                  <a:schemeClr val="accent3"/>
                </a:buClr>
                <a:buSzPts val="1400"/>
                <a:buFontTx/>
                <a:buChar char="-"/>
              </a:pPr>
              <a:r>
                <a:rPr lang="fr-FR" sz="1400" b="1" dirty="0">
                  <a:latin typeface="Abel"/>
                  <a:ea typeface="Abel"/>
                  <a:cs typeface="Abel"/>
                  <a:sym typeface="Abel"/>
                </a:rPr>
                <a:t>Modèle Physique de données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  <a:buClr>
                  <a:schemeClr val="accent3"/>
                </a:buClr>
                <a:buSzPts val="1400"/>
                <a:buFontTx/>
                <a:buChar char="-"/>
              </a:pPr>
              <a:endParaRPr lang="fr-FR" sz="1800" b="1" dirty="0"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7" name="Google Shape;449;p11">
            <a:extLst>
              <a:ext uri="{FF2B5EF4-FFF2-40B4-BE49-F238E27FC236}">
                <a16:creationId xmlns:a16="http://schemas.microsoft.com/office/drawing/2014/main" id="{E8E337C6-F440-44EA-9B3A-F62C2B8AF917}"/>
              </a:ext>
            </a:extLst>
          </p:cNvPr>
          <p:cNvGrpSpPr/>
          <p:nvPr/>
        </p:nvGrpSpPr>
        <p:grpSpPr>
          <a:xfrm>
            <a:off x="3609850" y="1467396"/>
            <a:ext cx="4818247" cy="4520331"/>
            <a:chOff x="3510550" y="2194750"/>
            <a:chExt cx="2122825" cy="2030152"/>
          </a:xfrm>
          <a:solidFill>
            <a:srgbClr val="C8A503"/>
          </a:solidFill>
        </p:grpSpPr>
        <p:sp>
          <p:nvSpPr>
            <p:cNvPr id="28" name="Google Shape;450;p11">
              <a:extLst>
                <a:ext uri="{FF2B5EF4-FFF2-40B4-BE49-F238E27FC236}">
                  <a16:creationId xmlns:a16="http://schemas.microsoft.com/office/drawing/2014/main" id="{92143DDC-E370-410A-AEDB-01BC5AB62A16}"/>
                </a:ext>
              </a:extLst>
            </p:cNvPr>
            <p:cNvSpPr/>
            <p:nvPr/>
          </p:nvSpPr>
          <p:spPr>
            <a:xfrm>
              <a:off x="3548947" y="2231730"/>
              <a:ext cx="2056824" cy="1955954"/>
            </a:xfrm>
            <a:custGeom>
              <a:avLst/>
              <a:gdLst/>
              <a:ahLst/>
              <a:cxnLst/>
              <a:rect l="l" t="t" r="r" b="b"/>
              <a:pathLst>
                <a:path w="68248" h="64901" extrusionOk="0">
                  <a:moveTo>
                    <a:pt x="34041" y="167"/>
                  </a:moveTo>
                  <a:lnTo>
                    <a:pt x="29635" y="27789"/>
                  </a:lnTo>
                  <a:lnTo>
                    <a:pt x="191" y="24765"/>
                  </a:lnTo>
                  <a:lnTo>
                    <a:pt x="34041" y="167"/>
                  </a:lnTo>
                  <a:close/>
                  <a:moveTo>
                    <a:pt x="34160" y="143"/>
                  </a:moveTo>
                  <a:lnTo>
                    <a:pt x="41744" y="5655"/>
                  </a:lnTo>
                  <a:lnTo>
                    <a:pt x="68033" y="24753"/>
                  </a:lnTo>
                  <a:lnTo>
                    <a:pt x="29790" y="27789"/>
                  </a:lnTo>
                  <a:lnTo>
                    <a:pt x="34160" y="143"/>
                  </a:lnTo>
                  <a:close/>
                  <a:moveTo>
                    <a:pt x="310" y="24884"/>
                  </a:moveTo>
                  <a:lnTo>
                    <a:pt x="29659" y="27908"/>
                  </a:lnTo>
                  <a:lnTo>
                    <a:pt x="47161" y="49935"/>
                  </a:lnTo>
                  <a:lnTo>
                    <a:pt x="310" y="24884"/>
                  </a:lnTo>
                  <a:close/>
                  <a:moveTo>
                    <a:pt x="68069" y="24872"/>
                  </a:moveTo>
                  <a:lnTo>
                    <a:pt x="47399" y="50054"/>
                  </a:lnTo>
                  <a:lnTo>
                    <a:pt x="29790" y="27896"/>
                  </a:lnTo>
                  <a:lnTo>
                    <a:pt x="68069" y="24872"/>
                  </a:lnTo>
                  <a:close/>
                  <a:moveTo>
                    <a:pt x="68045" y="25063"/>
                  </a:moveTo>
                  <a:lnTo>
                    <a:pt x="55162" y="64722"/>
                  </a:lnTo>
                  <a:lnTo>
                    <a:pt x="47471" y="50149"/>
                  </a:lnTo>
                  <a:lnTo>
                    <a:pt x="68045" y="25063"/>
                  </a:lnTo>
                  <a:close/>
                  <a:moveTo>
                    <a:pt x="132" y="24920"/>
                  </a:moveTo>
                  <a:lnTo>
                    <a:pt x="47161" y="50078"/>
                  </a:lnTo>
                  <a:lnTo>
                    <a:pt x="13359" y="64663"/>
                  </a:lnTo>
                  <a:lnTo>
                    <a:pt x="13097" y="64782"/>
                  </a:lnTo>
                  <a:lnTo>
                    <a:pt x="132" y="24920"/>
                  </a:lnTo>
                  <a:close/>
                  <a:moveTo>
                    <a:pt x="47292" y="50137"/>
                  </a:moveTo>
                  <a:lnTo>
                    <a:pt x="55079" y="64806"/>
                  </a:lnTo>
                  <a:lnTo>
                    <a:pt x="13324" y="64806"/>
                  </a:lnTo>
                  <a:lnTo>
                    <a:pt x="47292" y="50137"/>
                  </a:lnTo>
                  <a:close/>
                  <a:moveTo>
                    <a:pt x="34100" y="0"/>
                  </a:moveTo>
                  <a:lnTo>
                    <a:pt x="13" y="24765"/>
                  </a:lnTo>
                  <a:cubicBezTo>
                    <a:pt x="13" y="24765"/>
                    <a:pt x="13" y="24765"/>
                    <a:pt x="1" y="24777"/>
                  </a:cubicBezTo>
                  <a:lnTo>
                    <a:pt x="1" y="24789"/>
                  </a:lnTo>
                  <a:cubicBezTo>
                    <a:pt x="1" y="24789"/>
                    <a:pt x="1" y="24801"/>
                    <a:pt x="1" y="24801"/>
                  </a:cubicBezTo>
                  <a:lnTo>
                    <a:pt x="1" y="24813"/>
                  </a:lnTo>
                  <a:lnTo>
                    <a:pt x="13014" y="64877"/>
                  </a:lnTo>
                  <a:cubicBezTo>
                    <a:pt x="13014" y="64889"/>
                    <a:pt x="13026" y="64889"/>
                    <a:pt x="13026" y="64901"/>
                  </a:cubicBezTo>
                  <a:lnTo>
                    <a:pt x="55198" y="64901"/>
                  </a:lnTo>
                  <a:lnTo>
                    <a:pt x="55198" y="64889"/>
                  </a:lnTo>
                  <a:lnTo>
                    <a:pt x="68212" y="24825"/>
                  </a:lnTo>
                  <a:lnTo>
                    <a:pt x="68247" y="24813"/>
                  </a:lnTo>
                  <a:cubicBezTo>
                    <a:pt x="68247" y="24813"/>
                    <a:pt x="68247" y="24801"/>
                    <a:pt x="68247" y="24789"/>
                  </a:cubicBezTo>
                  <a:cubicBezTo>
                    <a:pt x="68247" y="24789"/>
                    <a:pt x="68247" y="24789"/>
                    <a:pt x="68247" y="24777"/>
                  </a:cubicBezTo>
                  <a:cubicBezTo>
                    <a:pt x="68247" y="24777"/>
                    <a:pt x="68235" y="24765"/>
                    <a:pt x="68235" y="24765"/>
                  </a:cubicBezTo>
                  <a:lnTo>
                    <a:pt x="3414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451;p11">
              <a:extLst>
                <a:ext uri="{FF2B5EF4-FFF2-40B4-BE49-F238E27FC236}">
                  <a16:creationId xmlns:a16="http://schemas.microsoft.com/office/drawing/2014/main" id="{4AC67260-5538-4036-850A-F88733889E15}"/>
                </a:ext>
              </a:extLst>
            </p:cNvPr>
            <p:cNvSpPr/>
            <p:nvPr/>
          </p:nvSpPr>
          <p:spPr>
            <a:xfrm>
              <a:off x="3802653" y="2469614"/>
              <a:ext cx="1556602" cy="1480203"/>
            </a:xfrm>
            <a:custGeom>
              <a:avLst/>
              <a:gdLst/>
              <a:ahLst/>
              <a:cxnLst/>
              <a:rect l="l" t="t" r="r" b="b"/>
              <a:pathLst>
                <a:path w="51650" h="49115" extrusionOk="0">
                  <a:moveTo>
                    <a:pt x="25825" y="1"/>
                  </a:moveTo>
                  <a:lnTo>
                    <a:pt x="0" y="18765"/>
                  </a:lnTo>
                  <a:lnTo>
                    <a:pt x="9859" y="49114"/>
                  </a:lnTo>
                  <a:lnTo>
                    <a:pt x="41779" y="49114"/>
                  </a:lnTo>
                  <a:lnTo>
                    <a:pt x="51650" y="18765"/>
                  </a:lnTo>
                  <a:lnTo>
                    <a:pt x="25825" y="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452;p11">
              <a:extLst>
                <a:ext uri="{FF2B5EF4-FFF2-40B4-BE49-F238E27FC236}">
                  <a16:creationId xmlns:a16="http://schemas.microsoft.com/office/drawing/2014/main" id="{90F61873-9F60-4742-AC76-4ABA8A1B2A5B}"/>
                </a:ext>
              </a:extLst>
            </p:cNvPr>
            <p:cNvSpPr/>
            <p:nvPr/>
          </p:nvSpPr>
          <p:spPr>
            <a:xfrm>
              <a:off x="4279535" y="3035164"/>
              <a:ext cx="1079736" cy="914673"/>
            </a:xfrm>
            <a:custGeom>
              <a:avLst/>
              <a:gdLst/>
              <a:ahLst/>
              <a:cxnLst/>
              <a:rect l="l" t="t" r="r" b="b"/>
              <a:pathLst>
                <a:path w="35827" h="30350" extrusionOk="0">
                  <a:moveTo>
                    <a:pt x="35827" y="0"/>
                  </a:moveTo>
                  <a:lnTo>
                    <a:pt x="1" y="19145"/>
                  </a:lnTo>
                  <a:lnTo>
                    <a:pt x="25956" y="30349"/>
                  </a:lnTo>
                  <a:lnTo>
                    <a:pt x="35827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453;p11">
              <a:extLst>
                <a:ext uri="{FF2B5EF4-FFF2-40B4-BE49-F238E27FC236}">
                  <a16:creationId xmlns:a16="http://schemas.microsoft.com/office/drawing/2014/main" id="{4057BDED-C879-479E-8F7C-77B0CDA74310}"/>
                </a:ext>
              </a:extLst>
            </p:cNvPr>
            <p:cNvSpPr/>
            <p:nvPr/>
          </p:nvSpPr>
          <p:spPr>
            <a:xfrm>
              <a:off x="4099759" y="3612167"/>
              <a:ext cx="962049" cy="337691"/>
            </a:xfrm>
            <a:custGeom>
              <a:avLst/>
              <a:gdLst/>
              <a:ahLst/>
              <a:cxnLst/>
              <a:rect l="l" t="t" r="r" b="b"/>
              <a:pathLst>
                <a:path w="31922" h="11205" extrusionOk="0">
                  <a:moveTo>
                    <a:pt x="5966" y="0"/>
                  </a:moveTo>
                  <a:lnTo>
                    <a:pt x="1" y="11204"/>
                  </a:lnTo>
                  <a:lnTo>
                    <a:pt x="31921" y="11204"/>
                  </a:lnTo>
                  <a:lnTo>
                    <a:pt x="5966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454;p11">
              <a:extLst>
                <a:ext uri="{FF2B5EF4-FFF2-40B4-BE49-F238E27FC236}">
                  <a16:creationId xmlns:a16="http://schemas.microsoft.com/office/drawing/2014/main" id="{CD62BD67-43FD-4CC0-BCA2-85815388A4D2}"/>
                </a:ext>
              </a:extLst>
            </p:cNvPr>
            <p:cNvSpPr/>
            <p:nvPr/>
          </p:nvSpPr>
          <p:spPr>
            <a:xfrm>
              <a:off x="3802653" y="3035164"/>
              <a:ext cx="474756" cy="914673"/>
            </a:xfrm>
            <a:custGeom>
              <a:avLst/>
              <a:gdLst/>
              <a:ahLst/>
              <a:cxnLst/>
              <a:rect l="l" t="t" r="r" b="b"/>
              <a:pathLst>
                <a:path w="15753" h="30350" extrusionOk="0">
                  <a:moveTo>
                    <a:pt x="0" y="0"/>
                  </a:moveTo>
                  <a:lnTo>
                    <a:pt x="9859" y="30349"/>
                  </a:lnTo>
                  <a:lnTo>
                    <a:pt x="15752" y="1920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455;p11">
              <a:extLst>
                <a:ext uri="{FF2B5EF4-FFF2-40B4-BE49-F238E27FC236}">
                  <a16:creationId xmlns:a16="http://schemas.microsoft.com/office/drawing/2014/main" id="{5CF2962A-5E7E-484F-B4CB-148ACA7A0A35}"/>
                </a:ext>
              </a:extLst>
            </p:cNvPr>
            <p:cNvSpPr/>
            <p:nvPr/>
          </p:nvSpPr>
          <p:spPr>
            <a:xfrm>
              <a:off x="3802653" y="2469614"/>
              <a:ext cx="879503" cy="635148"/>
            </a:xfrm>
            <a:custGeom>
              <a:avLst/>
              <a:gdLst/>
              <a:ahLst/>
              <a:cxnLst/>
              <a:rect l="l" t="t" r="r" b="b"/>
              <a:pathLst>
                <a:path w="29183" h="21075" extrusionOk="0">
                  <a:moveTo>
                    <a:pt x="25825" y="1"/>
                  </a:moveTo>
                  <a:lnTo>
                    <a:pt x="0" y="18765"/>
                  </a:lnTo>
                  <a:lnTo>
                    <a:pt x="29183" y="21075"/>
                  </a:lnTo>
                  <a:lnTo>
                    <a:pt x="25825" y="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456;p11">
              <a:extLst>
                <a:ext uri="{FF2B5EF4-FFF2-40B4-BE49-F238E27FC236}">
                  <a16:creationId xmlns:a16="http://schemas.microsoft.com/office/drawing/2014/main" id="{8CC9E18A-2798-4487-A715-208212221E4F}"/>
                </a:ext>
              </a:extLst>
            </p:cNvPr>
            <p:cNvSpPr/>
            <p:nvPr/>
          </p:nvSpPr>
          <p:spPr>
            <a:xfrm>
              <a:off x="4277396" y="3035164"/>
              <a:ext cx="1081876" cy="578791"/>
            </a:xfrm>
            <a:custGeom>
              <a:avLst/>
              <a:gdLst/>
              <a:ahLst/>
              <a:cxnLst/>
              <a:rect l="l" t="t" r="r" b="b"/>
              <a:pathLst>
                <a:path w="35898" h="19205" extrusionOk="0">
                  <a:moveTo>
                    <a:pt x="35898" y="0"/>
                  </a:moveTo>
                  <a:lnTo>
                    <a:pt x="13431" y="2310"/>
                  </a:lnTo>
                  <a:lnTo>
                    <a:pt x="0" y="19205"/>
                  </a:lnTo>
                  <a:lnTo>
                    <a:pt x="3589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457;p11">
              <a:extLst>
                <a:ext uri="{FF2B5EF4-FFF2-40B4-BE49-F238E27FC236}">
                  <a16:creationId xmlns:a16="http://schemas.microsoft.com/office/drawing/2014/main" id="{70B88D4F-B71B-4F9D-B561-C71A22496CF1}"/>
                </a:ext>
              </a:extLst>
            </p:cNvPr>
            <p:cNvSpPr/>
            <p:nvPr/>
          </p:nvSpPr>
          <p:spPr>
            <a:xfrm>
              <a:off x="4580951" y="2469614"/>
              <a:ext cx="778331" cy="635148"/>
            </a:xfrm>
            <a:custGeom>
              <a:avLst/>
              <a:gdLst/>
              <a:ahLst/>
              <a:cxnLst/>
              <a:rect l="l" t="t" r="r" b="b"/>
              <a:pathLst>
                <a:path w="25826" h="21075" extrusionOk="0">
                  <a:moveTo>
                    <a:pt x="1" y="1"/>
                  </a:moveTo>
                  <a:lnTo>
                    <a:pt x="3132" y="21075"/>
                  </a:lnTo>
                  <a:lnTo>
                    <a:pt x="25826" y="18765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458;p11">
              <a:extLst>
                <a:ext uri="{FF2B5EF4-FFF2-40B4-BE49-F238E27FC236}">
                  <a16:creationId xmlns:a16="http://schemas.microsoft.com/office/drawing/2014/main" id="{E879A704-F5FF-4200-B0D3-D9EFDB8AAEA0}"/>
                </a:ext>
              </a:extLst>
            </p:cNvPr>
            <p:cNvSpPr/>
            <p:nvPr/>
          </p:nvSpPr>
          <p:spPr>
            <a:xfrm>
              <a:off x="3510550" y="2194750"/>
              <a:ext cx="2122825" cy="2030152"/>
            </a:xfrm>
            <a:custGeom>
              <a:avLst/>
              <a:gdLst/>
              <a:ahLst/>
              <a:cxnLst/>
              <a:rect l="l" t="t" r="r" b="b"/>
              <a:pathLst>
                <a:path w="70438" h="67363" extrusionOk="0">
                  <a:moveTo>
                    <a:pt x="36493" y="2072"/>
                  </a:moveTo>
                  <a:lnTo>
                    <a:pt x="59044" y="18455"/>
                  </a:lnTo>
                  <a:lnTo>
                    <a:pt x="68188" y="25099"/>
                  </a:lnTo>
                  <a:cubicBezTo>
                    <a:pt x="67997" y="25325"/>
                    <a:pt x="67890" y="25611"/>
                    <a:pt x="67890" y="25909"/>
                  </a:cubicBezTo>
                  <a:cubicBezTo>
                    <a:pt x="67890" y="25980"/>
                    <a:pt x="67902" y="26052"/>
                    <a:pt x="67914" y="26135"/>
                  </a:cubicBezTo>
                  <a:lnTo>
                    <a:pt x="41292" y="28861"/>
                  </a:lnTo>
                  <a:cubicBezTo>
                    <a:pt x="41303" y="28814"/>
                    <a:pt x="41303" y="28754"/>
                    <a:pt x="41303" y="28695"/>
                  </a:cubicBezTo>
                  <a:cubicBezTo>
                    <a:pt x="41303" y="27981"/>
                    <a:pt x="40721" y="27425"/>
                    <a:pt x="40045" y="27425"/>
                  </a:cubicBezTo>
                  <a:cubicBezTo>
                    <a:pt x="39954" y="27425"/>
                    <a:pt x="39861" y="27435"/>
                    <a:pt x="39768" y="27456"/>
                  </a:cubicBezTo>
                  <a:lnTo>
                    <a:pt x="35791" y="2513"/>
                  </a:lnTo>
                  <a:cubicBezTo>
                    <a:pt x="36065" y="2441"/>
                    <a:pt x="36315" y="2287"/>
                    <a:pt x="36493" y="2072"/>
                  </a:cubicBezTo>
                  <a:close/>
                  <a:moveTo>
                    <a:pt x="34529" y="2072"/>
                  </a:moveTo>
                  <a:cubicBezTo>
                    <a:pt x="34779" y="2370"/>
                    <a:pt x="35136" y="2537"/>
                    <a:pt x="35517" y="2537"/>
                  </a:cubicBezTo>
                  <a:lnTo>
                    <a:pt x="35636" y="2537"/>
                  </a:lnTo>
                  <a:lnTo>
                    <a:pt x="39589" y="27516"/>
                  </a:lnTo>
                  <a:cubicBezTo>
                    <a:pt x="39089" y="27706"/>
                    <a:pt x="38767" y="28171"/>
                    <a:pt x="38767" y="28707"/>
                  </a:cubicBezTo>
                  <a:cubicBezTo>
                    <a:pt x="38767" y="28778"/>
                    <a:pt x="38779" y="28849"/>
                    <a:pt x="38791" y="28921"/>
                  </a:cubicBezTo>
                  <a:lnTo>
                    <a:pt x="2739" y="26052"/>
                  </a:lnTo>
                  <a:cubicBezTo>
                    <a:pt x="2691" y="25813"/>
                    <a:pt x="2572" y="25587"/>
                    <a:pt x="2406" y="25409"/>
                  </a:cubicBezTo>
                  <a:lnTo>
                    <a:pt x="34529" y="2072"/>
                  </a:lnTo>
                  <a:close/>
                  <a:moveTo>
                    <a:pt x="2763" y="26206"/>
                  </a:moveTo>
                  <a:lnTo>
                    <a:pt x="38827" y="29064"/>
                  </a:lnTo>
                  <a:cubicBezTo>
                    <a:pt x="38910" y="29338"/>
                    <a:pt x="39089" y="29576"/>
                    <a:pt x="39327" y="29742"/>
                  </a:cubicBezTo>
                  <a:lnTo>
                    <a:pt x="23087" y="50174"/>
                  </a:lnTo>
                  <a:cubicBezTo>
                    <a:pt x="22856" y="49992"/>
                    <a:pt x="22580" y="49902"/>
                    <a:pt x="22305" y="49902"/>
                  </a:cubicBezTo>
                  <a:cubicBezTo>
                    <a:pt x="21983" y="49902"/>
                    <a:pt x="21664" y="50025"/>
                    <a:pt x="21420" y="50269"/>
                  </a:cubicBezTo>
                  <a:lnTo>
                    <a:pt x="2430" y="27123"/>
                  </a:lnTo>
                  <a:cubicBezTo>
                    <a:pt x="2644" y="26897"/>
                    <a:pt x="2751" y="26599"/>
                    <a:pt x="2763" y="26290"/>
                  </a:cubicBezTo>
                  <a:lnTo>
                    <a:pt x="2763" y="26206"/>
                  </a:lnTo>
                  <a:close/>
                  <a:moveTo>
                    <a:pt x="67950" y="26266"/>
                  </a:moveTo>
                  <a:cubicBezTo>
                    <a:pt x="67997" y="26433"/>
                    <a:pt x="68069" y="26575"/>
                    <a:pt x="68176" y="26694"/>
                  </a:cubicBezTo>
                  <a:lnTo>
                    <a:pt x="23444" y="50614"/>
                  </a:lnTo>
                  <a:cubicBezTo>
                    <a:pt x="23385" y="50483"/>
                    <a:pt x="23301" y="50364"/>
                    <a:pt x="23194" y="50269"/>
                  </a:cubicBezTo>
                  <a:lnTo>
                    <a:pt x="39446" y="29826"/>
                  </a:lnTo>
                  <a:cubicBezTo>
                    <a:pt x="39637" y="29909"/>
                    <a:pt x="39827" y="29969"/>
                    <a:pt x="40041" y="29969"/>
                  </a:cubicBezTo>
                  <a:cubicBezTo>
                    <a:pt x="40613" y="29969"/>
                    <a:pt x="41125" y="29576"/>
                    <a:pt x="41268" y="29016"/>
                  </a:cubicBezTo>
                  <a:lnTo>
                    <a:pt x="67950" y="26266"/>
                  </a:lnTo>
                  <a:close/>
                  <a:moveTo>
                    <a:pt x="2327" y="27236"/>
                  </a:moveTo>
                  <a:lnTo>
                    <a:pt x="21313" y="50376"/>
                  </a:lnTo>
                  <a:cubicBezTo>
                    <a:pt x="20837" y="50983"/>
                    <a:pt x="21003" y="51876"/>
                    <a:pt x="21670" y="52269"/>
                  </a:cubicBezTo>
                  <a:lnTo>
                    <a:pt x="14979" y="64937"/>
                  </a:lnTo>
                  <a:cubicBezTo>
                    <a:pt x="14811" y="64857"/>
                    <a:pt x="14635" y="64817"/>
                    <a:pt x="14458" y="64817"/>
                  </a:cubicBezTo>
                  <a:cubicBezTo>
                    <a:pt x="14345" y="64817"/>
                    <a:pt x="14233" y="64833"/>
                    <a:pt x="14121" y="64866"/>
                  </a:cubicBezTo>
                  <a:lnTo>
                    <a:pt x="1977" y="27456"/>
                  </a:lnTo>
                  <a:cubicBezTo>
                    <a:pt x="2105" y="27398"/>
                    <a:pt x="2222" y="27329"/>
                    <a:pt x="2327" y="27236"/>
                  </a:cubicBezTo>
                  <a:close/>
                  <a:moveTo>
                    <a:pt x="68283" y="26814"/>
                  </a:moveTo>
                  <a:cubicBezTo>
                    <a:pt x="68509" y="27040"/>
                    <a:pt x="68819" y="27171"/>
                    <a:pt x="69140" y="27171"/>
                  </a:cubicBezTo>
                  <a:lnTo>
                    <a:pt x="67640" y="31778"/>
                  </a:lnTo>
                  <a:lnTo>
                    <a:pt x="56960" y="64675"/>
                  </a:lnTo>
                  <a:cubicBezTo>
                    <a:pt x="56841" y="64640"/>
                    <a:pt x="56710" y="64628"/>
                    <a:pt x="56591" y="64628"/>
                  </a:cubicBezTo>
                  <a:cubicBezTo>
                    <a:pt x="56043" y="64628"/>
                    <a:pt x="55567" y="64973"/>
                    <a:pt x="55389" y="65497"/>
                  </a:cubicBezTo>
                  <a:lnTo>
                    <a:pt x="37362" y="57722"/>
                  </a:lnTo>
                  <a:lnTo>
                    <a:pt x="23456" y="51709"/>
                  </a:lnTo>
                  <a:cubicBezTo>
                    <a:pt x="23539" y="51543"/>
                    <a:pt x="23575" y="51352"/>
                    <a:pt x="23575" y="51174"/>
                  </a:cubicBezTo>
                  <a:cubicBezTo>
                    <a:pt x="23575" y="51031"/>
                    <a:pt x="23551" y="50900"/>
                    <a:pt x="23515" y="50769"/>
                  </a:cubicBezTo>
                  <a:lnTo>
                    <a:pt x="68283" y="26814"/>
                  </a:lnTo>
                  <a:close/>
                  <a:moveTo>
                    <a:pt x="23385" y="51852"/>
                  </a:moveTo>
                  <a:lnTo>
                    <a:pt x="43625" y="60591"/>
                  </a:lnTo>
                  <a:lnTo>
                    <a:pt x="55341" y="65652"/>
                  </a:lnTo>
                  <a:cubicBezTo>
                    <a:pt x="55329" y="65735"/>
                    <a:pt x="55317" y="65818"/>
                    <a:pt x="55317" y="65902"/>
                  </a:cubicBezTo>
                  <a:cubicBezTo>
                    <a:pt x="55317" y="65949"/>
                    <a:pt x="55317" y="65985"/>
                    <a:pt x="55317" y="66021"/>
                  </a:cubicBezTo>
                  <a:lnTo>
                    <a:pt x="15717" y="66021"/>
                  </a:lnTo>
                  <a:cubicBezTo>
                    <a:pt x="15693" y="65604"/>
                    <a:pt x="15467" y="65223"/>
                    <a:pt x="15122" y="65009"/>
                  </a:cubicBezTo>
                  <a:lnTo>
                    <a:pt x="21849" y="52352"/>
                  </a:lnTo>
                  <a:cubicBezTo>
                    <a:pt x="21991" y="52412"/>
                    <a:pt x="22146" y="52448"/>
                    <a:pt x="22313" y="52448"/>
                  </a:cubicBezTo>
                  <a:cubicBezTo>
                    <a:pt x="22753" y="52448"/>
                    <a:pt x="23158" y="52221"/>
                    <a:pt x="23385" y="51852"/>
                  </a:cubicBezTo>
                  <a:close/>
                  <a:moveTo>
                    <a:pt x="35517" y="1"/>
                  </a:moveTo>
                  <a:cubicBezTo>
                    <a:pt x="34517" y="1"/>
                    <a:pt x="33910" y="1108"/>
                    <a:pt x="34445" y="1953"/>
                  </a:cubicBezTo>
                  <a:lnTo>
                    <a:pt x="2299" y="25313"/>
                  </a:lnTo>
                  <a:cubicBezTo>
                    <a:pt x="2056" y="25109"/>
                    <a:pt x="1770" y="25014"/>
                    <a:pt x="1488" y="25014"/>
                  </a:cubicBezTo>
                  <a:cubicBezTo>
                    <a:pt x="981" y="25014"/>
                    <a:pt x="490" y="25321"/>
                    <a:pt x="298" y="25849"/>
                  </a:cubicBezTo>
                  <a:cubicBezTo>
                    <a:pt x="1" y="26683"/>
                    <a:pt x="608" y="27552"/>
                    <a:pt x="1489" y="27552"/>
                  </a:cubicBezTo>
                  <a:cubicBezTo>
                    <a:pt x="1608" y="27552"/>
                    <a:pt x="1727" y="27540"/>
                    <a:pt x="1834" y="27504"/>
                  </a:cubicBezTo>
                  <a:lnTo>
                    <a:pt x="13990" y="64913"/>
                  </a:lnTo>
                  <a:cubicBezTo>
                    <a:pt x="13062" y="65271"/>
                    <a:pt x="12895" y="66533"/>
                    <a:pt x="13705" y="67116"/>
                  </a:cubicBezTo>
                  <a:cubicBezTo>
                    <a:pt x="13935" y="67286"/>
                    <a:pt x="14194" y="67363"/>
                    <a:pt x="14447" y="67363"/>
                  </a:cubicBezTo>
                  <a:cubicBezTo>
                    <a:pt x="15083" y="67363"/>
                    <a:pt x="15683" y="66879"/>
                    <a:pt x="15717" y="66164"/>
                  </a:cubicBezTo>
                  <a:lnTo>
                    <a:pt x="55353" y="66164"/>
                  </a:lnTo>
                  <a:cubicBezTo>
                    <a:pt x="55489" y="66787"/>
                    <a:pt x="56032" y="67169"/>
                    <a:pt x="56598" y="67169"/>
                  </a:cubicBezTo>
                  <a:cubicBezTo>
                    <a:pt x="56876" y="67169"/>
                    <a:pt x="57158" y="67078"/>
                    <a:pt x="57401" y="66878"/>
                  </a:cubicBezTo>
                  <a:cubicBezTo>
                    <a:pt x="58139" y="66271"/>
                    <a:pt x="57972" y="65104"/>
                    <a:pt x="57091" y="64735"/>
                  </a:cubicBezTo>
                  <a:lnTo>
                    <a:pt x="69295" y="27159"/>
                  </a:lnTo>
                  <a:cubicBezTo>
                    <a:pt x="69950" y="27087"/>
                    <a:pt x="70438" y="26552"/>
                    <a:pt x="70438" y="25897"/>
                  </a:cubicBezTo>
                  <a:cubicBezTo>
                    <a:pt x="70438" y="25133"/>
                    <a:pt x="69811" y="24624"/>
                    <a:pt x="69156" y="24624"/>
                  </a:cubicBezTo>
                  <a:cubicBezTo>
                    <a:pt x="68851" y="24624"/>
                    <a:pt x="68540" y="24734"/>
                    <a:pt x="68283" y="24980"/>
                  </a:cubicBezTo>
                  <a:lnTo>
                    <a:pt x="36589" y="1953"/>
                  </a:lnTo>
                  <a:cubicBezTo>
                    <a:pt x="37124" y="1108"/>
                    <a:pt x="36517" y="1"/>
                    <a:pt x="35517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926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B6B3E7-3A3A-4FF0-84C1-12D8E4B38621}"/>
              </a:ext>
            </a:extLst>
          </p:cNvPr>
          <p:cNvSpPr/>
          <p:nvPr/>
        </p:nvSpPr>
        <p:spPr>
          <a:xfrm>
            <a:off x="-1" y="-248116"/>
            <a:ext cx="12192001" cy="929153"/>
          </a:xfrm>
          <a:prstGeom prst="rect">
            <a:avLst/>
          </a:prstGeom>
          <a:solidFill>
            <a:srgbClr val="C8A5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8A50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8A6289-BF5E-4399-833E-F10EDA265B77}"/>
              </a:ext>
            </a:extLst>
          </p:cNvPr>
          <p:cNvSpPr/>
          <p:nvPr/>
        </p:nvSpPr>
        <p:spPr>
          <a:xfrm>
            <a:off x="0" y="306543"/>
            <a:ext cx="12192000" cy="7402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oogle Shape;413;p33">
            <a:extLst>
              <a:ext uri="{FF2B5EF4-FFF2-40B4-BE49-F238E27FC236}">
                <a16:creationId xmlns:a16="http://schemas.microsoft.com/office/drawing/2014/main" id="{B8219CF0-226E-4099-BA5E-CE395123273B}"/>
              </a:ext>
            </a:extLst>
          </p:cNvPr>
          <p:cNvGrpSpPr/>
          <p:nvPr/>
        </p:nvGrpSpPr>
        <p:grpSpPr>
          <a:xfrm>
            <a:off x="374375" y="376861"/>
            <a:ext cx="2655734" cy="599615"/>
            <a:chOff x="1736275" y="2393225"/>
            <a:chExt cx="1260708" cy="345000"/>
          </a:xfrm>
          <a:gradFill flip="none" rotWithShape="1">
            <a:gsLst>
              <a:gs pos="0">
                <a:srgbClr val="C8A503">
                  <a:shade val="30000"/>
                  <a:satMod val="115000"/>
                </a:srgbClr>
              </a:gs>
              <a:gs pos="50000">
                <a:srgbClr val="C8A503">
                  <a:shade val="67500"/>
                  <a:satMod val="115000"/>
                </a:srgbClr>
              </a:gs>
              <a:gs pos="100000">
                <a:srgbClr val="C8A503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7" name="Google Shape;414;p33">
              <a:extLst>
                <a:ext uri="{FF2B5EF4-FFF2-40B4-BE49-F238E27FC236}">
                  <a16:creationId xmlns:a16="http://schemas.microsoft.com/office/drawing/2014/main" id="{00678A4D-0AAB-47F6-944E-418AF103139D}"/>
                </a:ext>
              </a:extLst>
            </p:cNvPr>
            <p:cNvSpPr/>
            <p:nvPr/>
          </p:nvSpPr>
          <p:spPr>
            <a:xfrm>
              <a:off x="1736275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5;p33">
              <a:extLst>
                <a:ext uri="{FF2B5EF4-FFF2-40B4-BE49-F238E27FC236}">
                  <a16:creationId xmlns:a16="http://schemas.microsoft.com/office/drawing/2014/main" id="{B131C8D0-A044-4C25-9E7D-11F098E00981}"/>
                </a:ext>
              </a:extLst>
            </p:cNvPr>
            <p:cNvSpPr/>
            <p:nvPr/>
          </p:nvSpPr>
          <p:spPr>
            <a:xfrm>
              <a:off x="1956077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6;p33">
              <a:extLst>
                <a:ext uri="{FF2B5EF4-FFF2-40B4-BE49-F238E27FC236}">
                  <a16:creationId xmlns:a16="http://schemas.microsoft.com/office/drawing/2014/main" id="{D143CDC2-A7CC-4B20-BAF3-83B93BB95311}"/>
                </a:ext>
              </a:extLst>
            </p:cNvPr>
            <p:cNvSpPr/>
            <p:nvPr/>
          </p:nvSpPr>
          <p:spPr>
            <a:xfrm>
              <a:off x="2175878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7;p33">
              <a:extLst>
                <a:ext uri="{FF2B5EF4-FFF2-40B4-BE49-F238E27FC236}">
                  <a16:creationId xmlns:a16="http://schemas.microsoft.com/office/drawing/2014/main" id="{3E7DAF18-87D7-48C2-B556-BB2FA58158E5}"/>
                </a:ext>
              </a:extLst>
            </p:cNvPr>
            <p:cNvSpPr/>
            <p:nvPr/>
          </p:nvSpPr>
          <p:spPr>
            <a:xfrm>
              <a:off x="2395680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8;p33">
              <a:extLst>
                <a:ext uri="{FF2B5EF4-FFF2-40B4-BE49-F238E27FC236}">
                  <a16:creationId xmlns:a16="http://schemas.microsoft.com/office/drawing/2014/main" id="{A61A7632-4554-43CF-97B3-085A5F297462}"/>
                </a:ext>
              </a:extLst>
            </p:cNvPr>
            <p:cNvSpPr/>
            <p:nvPr/>
          </p:nvSpPr>
          <p:spPr>
            <a:xfrm>
              <a:off x="2615482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9;p33">
              <a:extLst>
                <a:ext uri="{FF2B5EF4-FFF2-40B4-BE49-F238E27FC236}">
                  <a16:creationId xmlns:a16="http://schemas.microsoft.com/office/drawing/2014/main" id="{1D608691-FE4E-423E-B7D8-FDD4B63E0505}"/>
                </a:ext>
              </a:extLst>
            </p:cNvPr>
            <p:cNvSpPr/>
            <p:nvPr/>
          </p:nvSpPr>
          <p:spPr>
            <a:xfrm>
              <a:off x="2835283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413;p33">
            <a:extLst>
              <a:ext uri="{FF2B5EF4-FFF2-40B4-BE49-F238E27FC236}">
                <a16:creationId xmlns:a16="http://schemas.microsoft.com/office/drawing/2014/main" id="{E0C5BB4A-79B9-4854-AAC4-D72C7D68A280}"/>
              </a:ext>
            </a:extLst>
          </p:cNvPr>
          <p:cNvGrpSpPr/>
          <p:nvPr/>
        </p:nvGrpSpPr>
        <p:grpSpPr>
          <a:xfrm>
            <a:off x="9283925" y="356387"/>
            <a:ext cx="2655734" cy="599615"/>
            <a:chOff x="1736275" y="2393225"/>
            <a:chExt cx="1260708" cy="345000"/>
          </a:xfrm>
          <a:gradFill flip="none" rotWithShape="1">
            <a:gsLst>
              <a:gs pos="0">
                <a:srgbClr val="C8A503">
                  <a:shade val="30000"/>
                  <a:satMod val="115000"/>
                </a:srgbClr>
              </a:gs>
              <a:gs pos="50000">
                <a:srgbClr val="C8A503">
                  <a:shade val="67500"/>
                  <a:satMod val="115000"/>
                </a:srgbClr>
              </a:gs>
              <a:gs pos="100000">
                <a:srgbClr val="C8A503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14" name="Google Shape;414;p33">
              <a:extLst>
                <a:ext uri="{FF2B5EF4-FFF2-40B4-BE49-F238E27FC236}">
                  <a16:creationId xmlns:a16="http://schemas.microsoft.com/office/drawing/2014/main" id="{763C425F-4B66-4292-9FE4-1DD3712A6B3B}"/>
                </a:ext>
              </a:extLst>
            </p:cNvPr>
            <p:cNvSpPr/>
            <p:nvPr/>
          </p:nvSpPr>
          <p:spPr>
            <a:xfrm>
              <a:off x="1736275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5;p33">
              <a:extLst>
                <a:ext uri="{FF2B5EF4-FFF2-40B4-BE49-F238E27FC236}">
                  <a16:creationId xmlns:a16="http://schemas.microsoft.com/office/drawing/2014/main" id="{2D7827CA-416B-431B-9ACC-68B14DF556B2}"/>
                </a:ext>
              </a:extLst>
            </p:cNvPr>
            <p:cNvSpPr/>
            <p:nvPr/>
          </p:nvSpPr>
          <p:spPr>
            <a:xfrm>
              <a:off x="1956077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6;p33">
              <a:extLst>
                <a:ext uri="{FF2B5EF4-FFF2-40B4-BE49-F238E27FC236}">
                  <a16:creationId xmlns:a16="http://schemas.microsoft.com/office/drawing/2014/main" id="{D33CB8B2-074A-4529-BECB-9485D4264D17}"/>
                </a:ext>
              </a:extLst>
            </p:cNvPr>
            <p:cNvSpPr/>
            <p:nvPr/>
          </p:nvSpPr>
          <p:spPr>
            <a:xfrm>
              <a:off x="2175878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7;p33">
              <a:extLst>
                <a:ext uri="{FF2B5EF4-FFF2-40B4-BE49-F238E27FC236}">
                  <a16:creationId xmlns:a16="http://schemas.microsoft.com/office/drawing/2014/main" id="{D985CE75-67C0-47A7-912B-162D8B240FC0}"/>
                </a:ext>
              </a:extLst>
            </p:cNvPr>
            <p:cNvSpPr/>
            <p:nvPr/>
          </p:nvSpPr>
          <p:spPr>
            <a:xfrm>
              <a:off x="2395680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8;p33">
              <a:extLst>
                <a:ext uri="{FF2B5EF4-FFF2-40B4-BE49-F238E27FC236}">
                  <a16:creationId xmlns:a16="http://schemas.microsoft.com/office/drawing/2014/main" id="{235EEDB2-70D0-4293-AD49-C86957D0A980}"/>
                </a:ext>
              </a:extLst>
            </p:cNvPr>
            <p:cNvSpPr/>
            <p:nvPr/>
          </p:nvSpPr>
          <p:spPr>
            <a:xfrm>
              <a:off x="2615482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19;p33">
              <a:extLst>
                <a:ext uri="{FF2B5EF4-FFF2-40B4-BE49-F238E27FC236}">
                  <a16:creationId xmlns:a16="http://schemas.microsoft.com/office/drawing/2014/main" id="{55A05208-5ED2-4A58-BABB-35A9F05A866F}"/>
                </a:ext>
              </a:extLst>
            </p:cNvPr>
            <p:cNvSpPr/>
            <p:nvPr/>
          </p:nvSpPr>
          <p:spPr>
            <a:xfrm>
              <a:off x="2835283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itre 1">
            <a:extLst>
              <a:ext uri="{FF2B5EF4-FFF2-40B4-BE49-F238E27FC236}">
                <a16:creationId xmlns:a16="http://schemas.microsoft.com/office/drawing/2014/main" id="{4BCD26A4-614C-4803-AA34-3712BE89A444}"/>
              </a:ext>
            </a:extLst>
          </p:cNvPr>
          <p:cNvSpPr txBox="1">
            <a:spLocks/>
          </p:cNvSpPr>
          <p:nvPr/>
        </p:nvSpPr>
        <p:spPr>
          <a:xfrm>
            <a:off x="3030109" y="211358"/>
            <a:ext cx="6253815" cy="8354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b="1" dirty="0">
                <a:solidFill>
                  <a:schemeClr val="bg1"/>
                </a:solidFill>
              </a:rPr>
              <a:t>Langages et Outils Utilisés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A85E3E-A358-44F5-9019-78C55A563246}"/>
              </a:ext>
            </a:extLst>
          </p:cNvPr>
          <p:cNvSpPr/>
          <p:nvPr/>
        </p:nvSpPr>
        <p:spPr>
          <a:xfrm>
            <a:off x="933671" y="1500014"/>
            <a:ext cx="3680533" cy="627851"/>
          </a:xfrm>
          <a:prstGeom prst="rect">
            <a:avLst/>
          </a:prstGeom>
          <a:solidFill>
            <a:srgbClr val="C8A5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LANGAGES UTILISES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26796AA-DA51-4825-A798-B2354E7B10E4}"/>
              </a:ext>
            </a:extLst>
          </p:cNvPr>
          <p:cNvSpPr txBox="1"/>
          <p:nvPr/>
        </p:nvSpPr>
        <p:spPr>
          <a:xfrm>
            <a:off x="544689" y="2620370"/>
            <a:ext cx="462781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dirty="0"/>
              <a:t> Langage de requête SQL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dirty="0"/>
              <a:t>Langage de programmation JAVA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346EC20-7479-4F53-9DB7-000E96EFC699}"/>
              </a:ext>
            </a:extLst>
          </p:cNvPr>
          <p:cNvSpPr txBox="1"/>
          <p:nvPr/>
        </p:nvSpPr>
        <p:spPr>
          <a:xfrm>
            <a:off x="6754458" y="2404926"/>
            <a:ext cx="46278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dirty="0"/>
              <a:t>WAMPSERVER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dirty="0"/>
              <a:t>POWER AMC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dirty="0"/>
              <a:t>NETBEANS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2EB3D266-52C2-44CB-ADC9-6EE0D3176480}"/>
              </a:ext>
            </a:extLst>
          </p:cNvPr>
          <p:cNvCxnSpPr>
            <a:cxnSpLocks/>
          </p:cNvCxnSpPr>
          <p:nvPr/>
        </p:nvCxnSpPr>
        <p:spPr>
          <a:xfrm>
            <a:off x="6171945" y="1358706"/>
            <a:ext cx="0" cy="5212051"/>
          </a:xfrm>
          <a:prstGeom prst="line">
            <a:avLst/>
          </a:prstGeom>
          <a:ln w="28575">
            <a:solidFill>
              <a:srgbClr val="C8A5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E48681B-2813-43BC-B163-98EEAFC5BAED}"/>
              </a:ext>
            </a:extLst>
          </p:cNvPr>
          <p:cNvSpPr/>
          <p:nvPr/>
        </p:nvSpPr>
        <p:spPr>
          <a:xfrm>
            <a:off x="7701737" y="1519313"/>
            <a:ext cx="3680533" cy="627851"/>
          </a:xfrm>
          <a:prstGeom prst="rect">
            <a:avLst/>
          </a:prstGeom>
          <a:solidFill>
            <a:srgbClr val="C8A5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OUTILS UTILISES</a:t>
            </a:r>
          </a:p>
        </p:txBody>
      </p:sp>
    </p:spTree>
    <p:extLst>
      <p:ext uri="{BB962C8B-B14F-4D97-AF65-F5344CB8AC3E}">
        <p14:creationId xmlns:p14="http://schemas.microsoft.com/office/powerpoint/2010/main" val="130870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B6B3E7-3A3A-4FF0-84C1-12D8E4B38621}"/>
              </a:ext>
            </a:extLst>
          </p:cNvPr>
          <p:cNvSpPr/>
          <p:nvPr/>
        </p:nvSpPr>
        <p:spPr>
          <a:xfrm>
            <a:off x="-1" y="-248116"/>
            <a:ext cx="12192001" cy="929153"/>
          </a:xfrm>
          <a:prstGeom prst="rect">
            <a:avLst/>
          </a:prstGeom>
          <a:solidFill>
            <a:srgbClr val="C8A5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8A50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8A6289-BF5E-4399-833E-F10EDA265B77}"/>
              </a:ext>
            </a:extLst>
          </p:cNvPr>
          <p:cNvSpPr/>
          <p:nvPr/>
        </p:nvSpPr>
        <p:spPr>
          <a:xfrm>
            <a:off x="0" y="310911"/>
            <a:ext cx="12192000" cy="7402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oogle Shape;413;p33">
            <a:extLst>
              <a:ext uri="{FF2B5EF4-FFF2-40B4-BE49-F238E27FC236}">
                <a16:creationId xmlns:a16="http://schemas.microsoft.com/office/drawing/2014/main" id="{349AA280-B162-44F9-91E1-CF18D51FF387}"/>
              </a:ext>
            </a:extLst>
          </p:cNvPr>
          <p:cNvGrpSpPr/>
          <p:nvPr/>
        </p:nvGrpSpPr>
        <p:grpSpPr>
          <a:xfrm>
            <a:off x="374375" y="376861"/>
            <a:ext cx="2655734" cy="599615"/>
            <a:chOff x="1736275" y="2393225"/>
            <a:chExt cx="1260708" cy="345000"/>
          </a:xfrm>
          <a:gradFill flip="none" rotWithShape="1">
            <a:gsLst>
              <a:gs pos="0">
                <a:srgbClr val="C8A503">
                  <a:shade val="30000"/>
                  <a:satMod val="115000"/>
                </a:srgbClr>
              </a:gs>
              <a:gs pos="50000">
                <a:srgbClr val="C8A503">
                  <a:shade val="67500"/>
                  <a:satMod val="115000"/>
                </a:srgbClr>
              </a:gs>
              <a:gs pos="100000">
                <a:srgbClr val="C8A503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7" name="Google Shape;414;p33">
              <a:extLst>
                <a:ext uri="{FF2B5EF4-FFF2-40B4-BE49-F238E27FC236}">
                  <a16:creationId xmlns:a16="http://schemas.microsoft.com/office/drawing/2014/main" id="{EDFBFC9D-DECB-4EDE-A304-6BF3E9F0043A}"/>
                </a:ext>
              </a:extLst>
            </p:cNvPr>
            <p:cNvSpPr/>
            <p:nvPr/>
          </p:nvSpPr>
          <p:spPr>
            <a:xfrm>
              <a:off x="1736275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5;p33">
              <a:extLst>
                <a:ext uri="{FF2B5EF4-FFF2-40B4-BE49-F238E27FC236}">
                  <a16:creationId xmlns:a16="http://schemas.microsoft.com/office/drawing/2014/main" id="{4F63F115-7B33-49EB-A9F3-C3DF885ECDC8}"/>
                </a:ext>
              </a:extLst>
            </p:cNvPr>
            <p:cNvSpPr/>
            <p:nvPr/>
          </p:nvSpPr>
          <p:spPr>
            <a:xfrm>
              <a:off x="1956077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6;p33">
              <a:extLst>
                <a:ext uri="{FF2B5EF4-FFF2-40B4-BE49-F238E27FC236}">
                  <a16:creationId xmlns:a16="http://schemas.microsoft.com/office/drawing/2014/main" id="{AF194843-C518-4E69-94E8-C2B65B29C682}"/>
                </a:ext>
              </a:extLst>
            </p:cNvPr>
            <p:cNvSpPr/>
            <p:nvPr/>
          </p:nvSpPr>
          <p:spPr>
            <a:xfrm>
              <a:off x="2175878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7;p33">
              <a:extLst>
                <a:ext uri="{FF2B5EF4-FFF2-40B4-BE49-F238E27FC236}">
                  <a16:creationId xmlns:a16="http://schemas.microsoft.com/office/drawing/2014/main" id="{E1872B13-57B5-4B1D-AEC8-87311BE3666F}"/>
                </a:ext>
              </a:extLst>
            </p:cNvPr>
            <p:cNvSpPr/>
            <p:nvPr/>
          </p:nvSpPr>
          <p:spPr>
            <a:xfrm>
              <a:off x="2395680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8;p33">
              <a:extLst>
                <a:ext uri="{FF2B5EF4-FFF2-40B4-BE49-F238E27FC236}">
                  <a16:creationId xmlns:a16="http://schemas.microsoft.com/office/drawing/2014/main" id="{2F497902-6831-48ED-BA89-BFA1D6A6184D}"/>
                </a:ext>
              </a:extLst>
            </p:cNvPr>
            <p:cNvSpPr/>
            <p:nvPr/>
          </p:nvSpPr>
          <p:spPr>
            <a:xfrm>
              <a:off x="2615482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9;p33">
              <a:extLst>
                <a:ext uri="{FF2B5EF4-FFF2-40B4-BE49-F238E27FC236}">
                  <a16:creationId xmlns:a16="http://schemas.microsoft.com/office/drawing/2014/main" id="{7F69C7DA-9B93-46D8-8A94-9912929E0311}"/>
                </a:ext>
              </a:extLst>
            </p:cNvPr>
            <p:cNvSpPr/>
            <p:nvPr/>
          </p:nvSpPr>
          <p:spPr>
            <a:xfrm>
              <a:off x="2835283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413;p33">
            <a:extLst>
              <a:ext uri="{FF2B5EF4-FFF2-40B4-BE49-F238E27FC236}">
                <a16:creationId xmlns:a16="http://schemas.microsoft.com/office/drawing/2014/main" id="{0589CCED-8725-4F16-881F-4E3CD19E0841}"/>
              </a:ext>
            </a:extLst>
          </p:cNvPr>
          <p:cNvGrpSpPr/>
          <p:nvPr/>
        </p:nvGrpSpPr>
        <p:grpSpPr>
          <a:xfrm>
            <a:off x="9283925" y="356387"/>
            <a:ext cx="2655734" cy="599615"/>
            <a:chOff x="1736275" y="2393225"/>
            <a:chExt cx="1260708" cy="345000"/>
          </a:xfrm>
          <a:gradFill flip="none" rotWithShape="1">
            <a:gsLst>
              <a:gs pos="0">
                <a:srgbClr val="C8A503">
                  <a:shade val="30000"/>
                  <a:satMod val="115000"/>
                </a:srgbClr>
              </a:gs>
              <a:gs pos="50000">
                <a:srgbClr val="C8A503">
                  <a:shade val="67500"/>
                  <a:satMod val="115000"/>
                </a:srgbClr>
              </a:gs>
              <a:gs pos="100000">
                <a:srgbClr val="C8A503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14" name="Google Shape;414;p33">
              <a:extLst>
                <a:ext uri="{FF2B5EF4-FFF2-40B4-BE49-F238E27FC236}">
                  <a16:creationId xmlns:a16="http://schemas.microsoft.com/office/drawing/2014/main" id="{92080C83-0501-4961-B810-F257ADF62DD1}"/>
                </a:ext>
              </a:extLst>
            </p:cNvPr>
            <p:cNvSpPr/>
            <p:nvPr/>
          </p:nvSpPr>
          <p:spPr>
            <a:xfrm>
              <a:off x="1736275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5;p33">
              <a:extLst>
                <a:ext uri="{FF2B5EF4-FFF2-40B4-BE49-F238E27FC236}">
                  <a16:creationId xmlns:a16="http://schemas.microsoft.com/office/drawing/2014/main" id="{53FED4EF-DE04-4A5D-A72E-AED6DBC74386}"/>
                </a:ext>
              </a:extLst>
            </p:cNvPr>
            <p:cNvSpPr/>
            <p:nvPr/>
          </p:nvSpPr>
          <p:spPr>
            <a:xfrm>
              <a:off x="1956077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6;p33">
              <a:extLst>
                <a:ext uri="{FF2B5EF4-FFF2-40B4-BE49-F238E27FC236}">
                  <a16:creationId xmlns:a16="http://schemas.microsoft.com/office/drawing/2014/main" id="{5F8B1D59-6D77-454C-9764-5EE0E3672C10}"/>
                </a:ext>
              </a:extLst>
            </p:cNvPr>
            <p:cNvSpPr/>
            <p:nvPr/>
          </p:nvSpPr>
          <p:spPr>
            <a:xfrm>
              <a:off x="2175878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7;p33">
              <a:extLst>
                <a:ext uri="{FF2B5EF4-FFF2-40B4-BE49-F238E27FC236}">
                  <a16:creationId xmlns:a16="http://schemas.microsoft.com/office/drawing/2014/main" id="{D16AE990-08A8-42E7-8D44-5CC5C1ADF5D1}"/>
                </a:ext>
              </a:extLst>
            </p:cNvPr>
            <p:cNvSpPr/>
            <p:nvPr/>
          </p:nvSpPr>
          <p:spPr>
            <a:xfrm>
              <a:off x="2395680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8;p33">
              <a:extLst>
                <a:ext uri="{FF2B5EF4-FFF2-40B4-BE49-F238E27FC236}">
                  <a16:creationId xmlns:a16="http://schemas.microsoft.com/office/drawing/2014/main" id="{561CFF21-0FB3-4F85-8E4F-081C6430C796}"/>
                </a:ext>
              </a:extLst>
            </p:cNvPr>
            <p:cNvSpPr/>
            <p:nvPr/>
          </p:nvSpPr>
          <p:spPr>
            <a:xfrm>
              <a:off x="2615482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19;p33">
              <a:extLst>
                <a:ext uri="{FF2B5EF4-FFF2-40B4-BE49-F238E27FC236}">
                  <a16:creationId xmlns:a16="http://schemas.microsoft.com/office/drawing/2014/main" id="{C42AC686-03D4-4CC0-99C0-82697509836C}"/>
                </a:ext>
              </a:extLst>
            </p:cNvPr>
            <p:cNvSpPr/>
            <p:nvPr/>
          </p:nvSpPr>
          <p:spPr>
            <a:xfrm>
              <a:off x="2835283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DC136D6-ED4B-44B7-9FD9-17F70CDF204D}"/>
              </a:ext>
            </a:extLst>
          </p:cNvPr>
          <p:cNvGrpSpPr/>
          <p:nvPr/>
        </p:nvGrpSpPr>
        <p:grpSpPr>
          <a:xfrm>
            <a:off x="645349" y="1117113"/>
            <a:ext cx="4088264" cy="2504661"/>
            <a:chOff x="645349" y="1252631"/>
            <a:chExt cx="4088264" cy="2504661"/>
          </a:xfrm>
        </p:grpSpPr>
        <p:sp>
          <p:nvSpPr>
            <p:cNvPr id="20" name="Google Shape;1447;p56">
              <a:extLst>
                <a:ext uri="{FF2B5EF4-FFF2-40B4-BE49-F238E27FC236}">
                  <a16:creationId xmlns:a16="http://schemas.microsoft.com/office/drawing/2014/main" id="{E2E23A38-CF87-4E16-9FFF-228C6EB6E8BE}"/>
                </a:ext>
              </a:extLst>
            </p:cNvPr>
            <p:cNvSpPr/>
            <p:nvPr/>
          </p:nvSpPr>
          <p:spPr>
            <a:xfrm>
              <a:off x="645349" y="1252631"/>
              <a:ext cx="4088264" cy="2504661"/>
            </a:xfrm>
            <a:custGeom>
              <a:avLst/>
              <a:gdLst/>
              <a:ahLst/>
              <a:cxnLst/>
              <a:rect l="l" t="t" r="r" b="b"/>
              <a:pathLst>
                <a:path w="48921" h="43151" extrusionOk="0">
                  <a:moveTo>
                    <a:pt x="1" y="1"/>
                  </a:moveTo>
                  <a:lnTo>
                    <a:pt x="1" y="27434"/>
                  </a:lnTo>
                  <a:lnTo>
                    <a:pt x="1" y="28776"/>
                  </a:lnTo>
                  <a:lnTo>
                    <a:pt x="1" y="37406"/>
                  </a:lnTo>
                  <a:lnTo>
                    <a:pt x="18703" y="37406"/>
                  </a:lnTo>
                  <a:lnTo>
                    <a:pt x="18703" y="40291"/>
                  </a:lnTo>
                  <a:lnTo>
                    <a:pt x="12958" y="40291"/>
                  </a:lnTo>
                  <a:lnTo>
                    <a:pt x="12958" y="43150"/>
                  </a:lnTo>
                  <a:lnTo>
                    <a:pt x="35963" y="43150"/>
                  </a:lnTo>
                  <a:lnTo>
                    <a:pt x="35963" y="40291"/>
                  </a:lnTo>
                  <a:lnTo>
                    <a:pt x="30218" y="40291"/>
                  </a:lnTo>
                  <a:lnTo>
                    <a:pt x="30218" y="37406"/>
                  </a:lnTo>
                  <a:lnTo>
                    <a:pt x="48921" y="37406"/>
                  </a:lnTo>
                  <a:lnTo>
                    <a:pt x="48921" y="28776"/>
                  </a:lnTo>
                  <a:lnTo>
                    <a:pt x="48921" y="27434"/>
                  </a:lnTo>
                  <a:lnTo>
                    <a:pt x="489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B9C72D79-B6E6-42C8-A9D1-D8942EF11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519" y="1252631"/>
              <a:ext cx="3816627" cy="2193305"/>
            </a:xfrm>
            <a:prstGeom prst="rect">
              <a:avLst/>
            </a:prstGeom>
          </p:spPr>
        </p:pic>
      </p:grpSp>
      <p:sp>
        <p:nvSpPr>
          <p:cNvPr id="31" name="Titre 1">
            <a:extLst>
              <a:ext uri="{FF2B5EF4-FFF2-40B4-BE49-F238E27FC236}">
                <a16:creationId xmlns:a16="http://schemas.microsoft.com/office/drawing/2014/main" id="{939E9518-B0C4-41B0-B654-58E3F6D893DA}"/>
              </a:ext>
            </a:extLst>
          </p:cNvPr>
          <p:cNvSpPr txBox="1">
            <a:spLocks/>
          </p:cNvSpPr>
          <p:nvPr/>
        </p:nvSpPr>
        <p:spPr>
          <a:xfrm>
            <a:off x="498017" y="-1696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</a:rPr>
              <a:t>	Réalisation</a:t>
            </a: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1946C3BF-E34E-422D-9C7D-BA1DAB4780F6}"/>
              </a:ext>
            </a:extLst>
          </p:cNvPr>
          <p:cNvGrpSpPr/>
          <p:nvPr/>
        </p:nvGrpSpPr>
        <p:grpSpPr>
          <a:xfrm>
            <a:off x="7410107" y="1155942"/>
            <a:ext cx="4088264" cy="2504661"/>
            <a:chOff x="7410107" y="1235695"/>
            <a:chExt cx="4088264" cy="2504661"/>
          </a:xfrm>
        </p:grpSpPr>
        <p:sp>
          <p:nvSpPr>
            <p:cNvPr id="22" name="Google Shape;1447;p56">
              <a:extLst>
                <a:ext uri="{FF2B5EF4-FFF2-40B4-BE49-F238E27FC236}">
                  <a16:creationId xmlns:a16="http://schemas.microsoft.com/office/drawing/2014/main" id="{A421BE11-11EA-42BA-B60D-7025CAD6C331}"/>
                </a:ext>
              </a:extLst>
            </p:cNvPr>
            <p:cNvSpPr/>
            <p:nvPr/>
          </p:nvSpPr>
          <p:spPr>
            <a:xfrm>
              <a:off x="7410107" y="1235695"/>
              <a:ext cx="4088264" cy="2504661"/>
            </a:xfrm>
            <a:custGeom>
              <a:avLst/>
              <a:gdLst/>
              <a:ahLst/>
              <a:cxnLst/>
              <a:rect l="l" t="t" r="r" b="b"/>
              <a:pathLst>
                <a:path w="48921" h="43151" extrusionOk="0">
                  <a:moveTo>
                    <a:pt x="1" y="1"/>
                  </a:moveTo>
                  <a:lnTo>
                    <a:pt x="1" y="27434"/>
                  </a:lnTo>
                  <a:lnTo>
                    <a:pt x="1" y="28776"/>
                  </a:lnTo>
                  <a:lnTo>
                    <a:pt x="1" y="37406"/>
                  </a:lnTo>
                  <a:lnTo>
                    <a:pt x="18703" y="37406"/>
                  </a:lnTo>
                  <a:lnTo>
                    <a:pt x="18703" y="40291"/>
                  </a:lnTo>
                  <a:lnTo>
                    <a:pt x="12958" y="40291"/>
                  </a:lnTo>
                  <a:lnTo>
                    <a:pt x="12958" y="43150"/>
                  </a:lnTo>
                  <a:lnTo>
                    <a:pt x="35963" y="43150"/>
                  </a:lnTo>
                  <a:lnTo>
                    <a:pt x="35963" y="40291"/>
                  </a:lnTo>
                  <a:lnTo>
                    <a:pt x="30218" y="40291"/>
                  </a:lnTo>
                  <a:lnTo>
                    <a:pt x="30218" y="37406"/>
                  </a:lnTo>
                  <a:lnTo>
                    <a:pt x="48921" y="37406"/>
                  </a:lnTo>
                  <a:lnTo>
                    <a:pt x="48921" y="28776"/>
                  </a:lnTo>
                  <a:lnTo>
                    <a:pt x="48921" y="27434"/>
                  </a:lnTo>
                  <a:lnTo>
                    <a:pt x="489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D26E4C69-A38E-4FE9-A1C0-ACC118070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0730" y="1235695"/>
              <a:ext cx="3902751" cy="2193305"/>
            </a:xfrm>
            <a:prstGeom prst="rect">
              <a:avLst/>
            </a:prstGeom>
          </p:spPr>
        </p:pic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87C03872-565C-4506-8317-12E57F7C26E9}"/>
              </a:ext>
            </a:extLst>
          </p:cNvPr>
          <p:cNvGrpSpPr/>
          <p:nvPr/>
        </p:nvGrpSpPr>
        <p:grpSpPr>
          <a:xfrm>
            <a:off x="645349" y="4042428"/>
            <a:ext cx="4088264" cy="2504661"/>
            <a:chOff x="645349" y="4042428"/>
            <a:chExt cx="4088264" cy="2504661"/>
          </a:xfrm>
        </p:grpSpPr>
        <p:sp>
          <p:nvSpPr>
            <p:cNvPr id="24" name="Google Shape;1447;p56">
              <a:extLst>
                <a:ext uri="{FF2B5EF4-FFF2-40B4-BE49-F238E27FC236}">
                  <a16:creationId xmlns:a16="http://schemas.microsoft.com/office/drawing/2014/main" id="{A96A30C4-5720-4E75-B3AB-A4225E00741C}"/>
                </a:ext>
              </a:extLst>
            </p:cNvPr>
            <p:cNvSpPr/>
            <p:nvPr/>
          </p:nvSpPr>
          <p:spPr>
            <a:xfrm>
              <a:off x="645349" y="4042428"/>
              <a:ext cx="4088264" cy="2504661"/>
            </a:xfrm>
            <a:custGeom>
              <a:avLst/>
              <a:gdLst/>
              <a:ahLst/>
              <a:cxnLst/>
              <a:rect l="l" t="t" r="r" b="b"/>
              <a:pathLst>
                <a:path w="48921" h="43151" extrusionOk="0">
                  <a:moveTo>
                    <a:pt x="1" y="1"/>
                  </a:moveTo>
                  <a:lnTo>
                    <a:pt x="1" y="27434"/>
                  </a:lnTo>
                  <a:lnTo>
                    <a:pt x="1" y="28776"/>
                  </a:lnTo>
                  <a:lnTo>
                    <a:pt x="1" y="37406"/>
                  </a:lnTo>
                  <a:lnTo>
                    <a:pt x="18703" y="37406"/>
                  </a:lnTo>
                  <a:lnTo>
                    <a:pt x="18703" y="40291"/>
                  </a:lnTo>
                  <a:lnTo>
                    <a:pt x="12958" y="40291"/>
                  </a:lnTo>
                  <a:lnTo>
                    <a:pt x="12958" y="43150"/>
                  </a:lnTo>
                  <a:lnTo>
                    <a:pt x="35963" y="43150"/>
                  </a:lnTo>
                  <a:lnTo>
                    <a:pt x="35963" y="40291"/>
                  </a:lnTo>
                  <a:lnTo>
                    <a:pt x="30218" y="40291"/>
                  </a:lnTo>
                  <a:lnTo>
                    <a:pt x="30218" y="37406"/>
                  </a:lnTo>
                  <a:lnTo>
                    <a:pt x="48921" y="37406"/>
                  </a:lnTo>
                  <a:lnTo>
                    <a:pt x="48921" y="28776"/>
                  </a:lnTo>
                  <a:lnTo>
                    <a:pt x="48921" y="27434"/>
                  </a:lnTo>
                  <a:lnTo>
                    <a:pt x="489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765430C0-B18D-4F1B-9286-480605CC6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167" y="4042428"/>
              <a:ext cx="3816627" cy="2138415"/>
            </a:xfrm>
            <a:prstGeom prst="rect">
              <a:avLst/>
            </a:prstGeom>
          </p:spPr>
        </p:pic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D8BC1529-C473-4534-9A41-153F91E7B1B6}"/>
              </a:ext>
            </a:extLst>
          </p:cNvPr>
          <p:cNvGrpSpPr/>
          <p:nvPr/>
        </p:nvGrpSpPr>
        <p:grpSpPr>
          <a:xfrm>
            <a:off x="7411009" y="4014916"/>
            <a:ext cx="4088264" cy="2504661"/>
            <a:chOff x="7388375" y="4249133"/>
            <a:chExt cx="4088264" cy="2504661"/>
          </a:xfrm>
        </p:grpSpPr>
        <p:sp>
          <p:nvSpPr>
            <p:cNvPr id="23" name="Google Shape;1447;p56">
              <a:extLst>
                <a:ext uri="{FF2B5EF4-FFF2-40B4-BE49-F238E27FC236}">
                  <a16:creationId xmlns:a16="http://schemas.microsoft.com/office/drawing/2014/main" id="{5E80E85C-835F-48BD-84A4-CF4454890CAF}"/>
                </a:ext>
              </a:extLst>
            </p:cNvPr>
            <p:cNvSpPr/>
            <p:nvPr/>
          </p:nvSpPr>
          <p:spPr>
            <a:xfrm>
              <a:off x="7388375" y="4249133"/>
              <a:ext cx="4088264" cy="2504661"/>
            </a:xfrm>
            <a:custGeom>
              <a:avLst/>
              <a:gdLst/>
              <a:ahLst/>
              <a:cxnLst/>
              <a:rect l="l" t="t" r="r" b="b"/>
              <a:pathLst>
                <a:path w="48921" h="43151" extrusionOk="0">
                  <a:moveTo>
                    <a:pt x="1" y="1"/>
                  </a:moveTo>
                  <a:lnTo>
                    <a:pt x="1" y="27434"/>
                  </a:lnTo>
                  <a:lnTo>
                    <a:pt x="1" y="28776"/>
                  </a:lnTo>
                  <a:lnTo>
                    <a:pt x="1" y="37406"/>
                  </a:lnTo>
                  <a:lnTo>
                    <a:pt x="18703" y="37406"/>
                  </a:lnTo>
                  <a:lnTo>
                    <a:pt x="18703" y="40291"/>
                  </a:lnTo>
                  <a:lnTo>
                    <a:pt x="12958" y="40291"/>
                  </a:lnTo>
                  <a:lnTo>
                    <a:pt x="12958" y="43150"/>
                  </a:lnTo>
                  <a:lnTo>
                    <a:pt x="35963" y="43150"/>
                  </a:lnTo>
                  <a:lnTo>
                    <a:pt x="35963" y="40291"/>
                  </a:lnTo>
                  <a:lnTo>
                    <a:pt x="30218" y="40291"/>
                  </a:lnTo>
                  <a:lnTo>
                    <a:pt x="30218" y="37406"/>
                  </a:lnTo>
                  <a:lnTo>
                    <a:pt x="48921" y="37406"/>
                  </a:lnTo>
                  <a:lnTo>
                    <a:pt x="48921" y="28776"/>
                  </a:lnTo>
                  <a:lnTo>
                    <a:pt x="48921" y="27434"/>
                  </a:lnTo>
                  <a:lnTo>
                    <a:pt x="489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45CD3897-0F12-4DE2-9113-905AF59DC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0730" y="4249133"/>
              <a:ext cx="3869635" cy="21384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493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B6B3E7-3A3A-4FF0-84C1-12D8E4B38621}"/>
              </a:ext>
            </a:extLst>
          </p:cNvPr>
          <p:cNvSpPr/>
          <p:nvPr/>
        </p:nvSpPr>
        <p:spPr>
          <a:xfrm>
            <a:off x="-1" y="-248116"/>
            <a:ext cx="12192001" cy="929153"/>
          </a:xfrm>
          <a:prstGeom prst="rect">
            <a:avLst/>
          </a:prstGeom>
          <a:solidFill>
            <a:srgbClr val="C8A5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8A50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8A6289-BF5E-4399-833E-F10EDA265B77}"/>
              </a:ext>
            </a:extLst>
          </p:cNvPr>
          <p:cNvSpPr/>
          <p:nvPr/>
        </p:nvSpPr>
        <p:spPr>
          <a:xfrm>
            <a:off x="0" y="310911"/>
            <a:ext cx="12192000" cy="7402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oogle Shape;413;p33">
            <a:extLst>
              <a:ext uri="{FF2B5EF4-FFF2-40B4-BE49-F238E27FC236}">
                <a16:creationId xmlns:a16="http://schemas.microsoft.com/office/drawing/2014/main" id="{349AA280-B162-44F9-91E1-CF18D51FF387}"/>
              </a:ext>
            </a:extLst>
          </p:cNvPr>
          <p:cNvGrpSpPr/>
          <p:nvPr/>
        </p:nvGrpSpPr>
        <p:grpSpPr>
          <a:xfrm>
            <a:off x="374375" y="376861"/>
            <a:ext cx="2655734" cy="599615"/>
            <a:chOff x="1736275" y="2393225"/>
            <a:chExt cx="1260708" cy="345000"/>
          </a:xfrm>
          <a:gradFill flip="none" rotWithShape="1">
            <a:gsLst>
              <a:gs pos="0">
                <a:srgbClr val="C8A503">
                  <a:shade val="30000"/>
                  <a:satMod val="115000"/>
                </a:srgbClr>
              </a:gs>
              <a:gs pos="50000">
                <a:srgbClr val="C8A503">
                  <a:shade val="67500"/>
                  <a:satMod val="115000"/>
                </a:srgbClr>
              </a:gs>
              <a:gs pos="100000">
                <a:srgbClr val="C8A503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7" name="Google Shape;414;p33">
              <a:extLst>
                <a:ext uri="{FF2B5EF4-FFF2-40B4-BE49-F238E27FC236}">
                  <a16:creationId xmlns:a16="http://schemas.microsoft.com/office/drawing/2014/main" id="{EDFBFC9D-DECB-4EDE-A304-6BF3E9F0043A}"/>
                </a:ext>
              </a:extLst>
            </p:cNvPr>
            <p:cNvSpPr/>
            <p:nvPr/>
          </p:nvSpPr>
          <p:spPr>
            <a:xfrm>
              <a:off x="1736275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5;p33">
              <a:extLst>
                <a:ext uri="{FF2B5EF4-FFF2-40B4-BE49-F238E27FC236}">
                  <a16:creationId xmlns:a16="http://schemas.microsoft.com/office/drawing/2014/main" id="{4F63F115-7B33-49EB-A9F3-C3DF885ECDC8}"/>
                </a:ext>
              </a:extLst>
            </p:cNvPr>
            <p:cNvSpPr/>
            <p:nvPr/>
          </p:nvSpPr>
          <p:spPr>
            <a:xfrm>
              <a:off x="1956077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6;p33">
              <a:extLst>
                <a:ext uri="{FF2B5EF4-FFF2-40B4-BE49-F238E27FC236}">
                  <a16:creationId xmlns:a16="http://schemas.microsoft.com/office/drawing/2014/main" id="{AF194843-C518-4E69-94E8-C2B65B29C682}"/>
                </a:ext>
              </a:extLst>
            </p:cNvPr>
            <p:cNvSpPr/>
            <p:nvPr/>
          </p:nvSpPr>
          <p:spPr>
            <a:xfrm>
              <a:off x="2175878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7;p33">
              <a:extLst>
                <a:ext uri="{FF2B5EF4-FFF2-40B4-BE49-F238E27FC236}">
                  <a16:creationId xmlns:a16="http://schemas.microsoft.com/office/drawing/2014/main" id="{E1872B13-57B5-4B1D-AEC8-87311BE3666F}"/>
                </a:ext>
              </a:extLst>
            </p:cNvPr>
            <p:cNvSpPr/>
            <p:nvPr/>
          </p:nvSpPr>
          <p:spPr>
            <a:xfrm>
              <a:off x="2395680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8;p33">
              <a:extLst>
                <a:ext uri="{FF2B5EF4-FFF2-40B4-BE49-F238E27FC236}">
                  <a16:creationId xmlns:a16="http://schemas.microsoft.com/office/drawing/2014/main" id="{2F497902-6831-48ED-BA89-BFA1D6A6184D}"/>
                </a:ext>
              </a:extLst>
            </p:cNvPr>
            <p:cNvSpPr/>
            <p:nvPr/>
          </p:nvSpPr>
          <p:spPr>
            <a:xfrm>
              <a:off x="2615482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9;p33">
              <a:extLst>
                <a:ext uri="{FF2B5EF4-FFF2-40B4-BE49-F238E27FC236}">
                  <a16:creationId xmlns:a16="http://schemas.microsoft.com/office/drawing/2014/main" id="{7F69C7DA-9B93-46D8-8A94-9912929E0311}"/>
                </a:ext>
              </a:extLst>
            </p:cNvPr>
            <p:cNvSpPr/>
            <p:nvPr/>
          </p:nvSpPr>
          <p:spPr>
            <a:xfrm>
              <a:off x="2835283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413;p33">
            <a:extLst>
              <a:ext uri="{FF2B5EF4-FFF2-40B4-BE49-F238E27FC236}">
                <a16:creationId xmlns:a16="http://schemas.microsoft.com/office/drawing/2014/main" id="{0589CCED-8725-4F16-881F-4E3CD19E0841}"/>
              </a:ext>
            </a:extLst>
          </p:cNvPr>
          <p:cNvGrpSpPr/>
          <p:nvPr/>
        </p:nvGrpSpPr>
        <p:grpSpPr>
          <a:xfrm>
            <a:off x="9283925" y="356387"/>
            <a:ext cx="2655734" cy="599615"/>
            <a:chOff x="1736275" y="2393225"/>
            <a:chExt cx="1260708" cy="345000"/>
          </a:xfrm>
          <a:gradFill flip="none" rotWithShape="1">
            <a:gsLst>
              <a:gs pos="0">
                <a:srgbClr val="C8A503">
                  <a:shade val="30000"/>
                  <a:satMod val="115000"/>
                </a:srgbClr>
              </a:gs>
              <a:gs pos="50000">
                <a:srgbClr val="C8A503">
                  <a:shade val="67500"/>
                  <a:satMod val="115000"/>
                </a:srgbClr>
              </a:gs>
              <a:gs pos="100000">
                <a:srgbClr val="C8A503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14" name="Google Shape;414;p33">
              <a:extLst>
                <a:ext uri="{FF2B5EF4-FFF2-40B4-BE49-F238E27FC236}">
                  <a16:creationId xmlns:a16="http://schemas.microsoft.com/office/drawing/2014/main" id="{92080C83-0501-4961-B810-F257ADF62DD1}"/>
                </a:ext>
              </a:extLst>
            </p:cNvPr>
            <p:cNvSpPr/>
            <p:nvPr/>
          </p:nvSpPr>
          <p:spPr>
            <a:xfrm>
              <a:off x="1736275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5;p33">
              <a:extLst>
                <a:ext uri="{FF2B5EF4-FFF2-40B4-BE49-F238E27FC236}">
                  <a16:creationId xmlns:a16="http://schemas.microsoft.com/office/drawing/2014/main" id="{53FED4EF-DE04-4A5D-A72E-AED6DBC74386}"/>
                </a:ext>
              </a:extLst>
            </p:cNvPr>
            <p:cNvSpPr/>
            <p:nvPr/>
          </p:nvSpPr>
          <p:spPr>
            <a:xfrm>
              <a:off x="1956077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6;p33">
              <a:extLst>
                <a:ext uri="{FF2B5EF4-FFF2-40B4-BE49-F238E27FC236}">
                  <a16:creationId xmlns:a16="http://schemas.microsoft.com/office/drawing/2014/main" id="{5F8B1D59-6D77-454C-9764-5EE0E3672C10}"/>
                </a:ext>
              </a:extLst>
            </p:cNvPr>
            <p:cNvSpPr/>
            <p:nvPr/>
          </p:nvSpPr>
          <p:spPr>
            <a:xfrm>
              <a:off x="2175878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7;p33">
              <a:extLst>
                <a:ext uri="{FF2B5EF4-FFF2-40B4-BE49-F238E27FC236}">
                  <a16:creationId xmlns:a16="http://schemas.microsoft.com/office/drawing/2014/main" id="{D16AE990-08A8-42E7-8D44-5CC5C1ADF5D1}"/>
                </a:ext>
              </a:extLst>
            </p:cNvPr>
            <p:cNvSpPr/>
            <p:nvPr/>
          </p:nvSpPr>
          <p:spPr>
            <a:xfrm>
              <a:off x="2395680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8;p33">
              <a:extLst>
                <a:ext uri="{FF2B5EF4-FFF2-40B4-BE49-F238E27FC236}">
                  <a16:creationId xmlns:a16="http://schemas.microsoft.com/office/drawing/2014/main" id="{561CFF21-0FB3-4F85-8E4F-081C6430C796}"/>
                </a:ext>
              </a:extLst>
            </p:cNvPr>
            <p:cNvSpPr/>
            <p:nvPr/>
          </p:nvSpPr>
          <p:spPr>
            <a:xfrm>
              <a:off x="2615482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19;p33">
              <a:extLst>
                <a:ext uri="{FF2B5EF4-FFF2-40B4-BE49-F238E27FC236}">
                  <a16:creationId xmlns:a16="http://schemas.microsoft.com/office/drawing/2014/main" id="{C42AC686-03D4-4CC0-99C0-82697509836C}"/>
                </a:ext>
              </a:extLst>
            </p:cNvPr>
            <p:cNvSpPr/>
            <p:nvPr/>
          </p:nvSpPr>
          <p:spPr>
            <a:xfrm>
              <a:off x="2835283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571A9A4-9F86-41D2-BF0C-04376410A8F3}"/>
              </a:ext>
            </a:extLst>
          </p:cNvPr>
          <p:cNvGrpSpPr/>
          <p:nvPr/>
        </p:nvGrpSpPr>
        <p:grpSpPr>
          <a:xfrm>
            <a:off x="7410107" y="1234437"/>
            <a:ext cx="4088264" cy="2505919"/>
            <a:chOff x="7410107" y="1234437"/>
            <a:chExt cx="4088264" cy="2505919"/>
          </a:xfrm>
        </p:grpSpPr>
        <p:sp>
          <p:nvSpPr>
            <p:cNvPr id="22" name="Google Shape;1447;p56">
              <a:extLst>
                <a:ext uri="{FF2B5EF4-FFF2-40B4-BE49-F238E27FC236}">
                  <a16:creationId xmlns:a16="http://schemas.microsoft.com/office/drawing/2014/main" id="{A421BE11-11EA-42BA-B60D-7025CAD6C331}"/>
                </a:ext>
              </a:extLst>
            </p:cNvPr>
            <p:cNvSpPr/>
            <p:nvPr/>
          </p:nvSpPr>
          <p:spPr>
            <a:xfrm>
              <a:off x="7410107" y="1235695"/>
              <a:ext cx="4088264" cy="2504661"/>
            </a:xfrm>
            <a:custGeom>
              <a:avLst/>
              <a:gdLst/>
              <a:ahLst/>
              <a:cxnLst/>
              <a:rect l="l" t="t" r="r" b="b"/>
              <a:pathLst>
                <a:path w="48921" h="43151" extrusionOk="0">
                  <a:moveTo>
                    <a:pt x="1" y="1"/>
                  </a:moveTo>
                  <a:lnTo>
                    <a:pt x="1" y="27434"/>
                  </a:lnTo>
                  <a:lnTo>
                    <a:pt x="1" y="28776"/>
                  </a:lnTo>
                  <a:lnTo>
                    <a:pt x="1" y="37406"/>
                  </a:lnTo>
                  <a:lnTo>
                    <a:pt x="18703" y="37406"/>
                  </a:lnTo>
                  <a:lnTo>
                    <a:pt x="18703" y="40291"/>
                  </a:lnTo>
                  <a:lnTo>
                    <a:pt x="12958" y="40291"/>
                  </a:lnTo>
                  <a:lnTo>
                    <a:pt x="12958" y="43150"/>
                  </a:lnTo>
                  <a:lnTo>
                    <a:pt x="35963" y="43150"/>
                  </a:lnTo>
                  <a:lnTo>
                    <a:pt x="35963" y="40291"/>
                  </a:lnTo>
                  <a:lnTo>
                    <a:pt x="30218" y="40291"/>
                  </a:lnTo>
                  <a:lnTo>
                    <a:pt x="30218" y="37406"/>
                  </a:lnTo>
                  <a:lnTo>
                    <a:pt x="48921" y="37406"/>
                  </a:lnTo>
                  <a:lnTo>
                    <a:pt x="48921" y="28776"/>
                  </a:lnTo>
                  <a:lnTo>
                    <a:pt x="48921" y="27434"/>
                  </a:lnTo>
                  <a:lnTo>
                    <a:pt x="489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76CBF65B-65AC-4CC2-A714-10DA24FF8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5925" y="1234437"/>
              <a:ext cx="3816627" cy="2161544"/>
            </a:xfrm>
            <a:prstGeom prst="rect">
              <a:avLst/>
            </a:prstGeom>
          </p:spPr>
        </p:pic>
      </p:grpSp>
      <p:sp>
        <p:nvSpPr>
          <p:cNvPr id="31" name="Titre 1">
            <a:extLst>
              <a:ext uri="{FF2B5EF4-FFF2-40B4-BE49-F238E27FC236}">
                <a16:creationId xmlns:a16="http://schemas.microsoft.com/office/drawing/2014/main" id="{939E9518-B0C4-41B0-B654-58E3F6D893DA}"/>
              </a:ext>
            </a:extLst>
          </p:cNvPr>
          <p:cNvSpPr txBox="1">
            <a:spLocks/>
          </p:cNvSpPr>
          <p:nvPr/>
        </p:nvSpPr>
        <p:spPr>
          <a:xfrm>
            <a:off x="498017" y="-1696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</a:rPr>
              <a:t>	Réalisation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A02964AB-C90F-4779-9843-155EA27701AD}"/>
              </a:ext>
            </a:extLst>
          </p:cNvPr>
          <p:cNvGrpSpPr/>
          <p:nvPr/>
        </p:nvGrpSpPr>
        <p:grpSpPr>
          <a:xfrm>
            <a:off x="645349" y="1235695"/>
            <a:ext cx="4088264" cy="2504661"/>
            <a:chOff x="645349" y="1235695"/>
            <a:chExt cx="4088264" cy="2504661"/>
          </a:xfrm>
        </p:grpSpPr>
        <p:sp>
          <p:nvSpPr>
            <p:cNvPr id="20" name="Google Shape;1447;p56">
              <a:extLst>
                <a:ext uri="{FF2B5EF4-FFF2-40B4-BE49-F238E27FC236}">
                  <a16:creationId xmlns:a16="http://schemas.microsoft.com/office/drawing/2014/main" id="{E2E23A38-CF87-4E16-9FFF-228C6EB6E8BE}"/>
                </a:ext>
              </a:extLst>
            </p:cNvPr>
            <p:cNvSpPr/>
            <p:nvPr/>
          </p:nvSpPr>
          <p:spPr>
            <a:xfrm>
              <a:off x="645349" y="1235695"/>
              <a:ext cx="4088264" cy="2504661"/>
            </a:xfrm>
            <a:custGeom>
              <a:avLst/>
              <a:gdLst/>
              <a:ahLst/>
              <a:cxnLst/>
              <a:rect l="l" t="t" r="r" b="b"/>
              <a:pathLst>
                <a:path w="48921" h="43151" extrusionOk="0">
                  <a:moveTo>
                    <a:pt x="1" y="1"/>
                  </a:moveTo>
                  <a:lnTo>
                    <a:pt x="1" y="27434"/>
                  </a:lnTo>
                  <a:lnTo>
                    <a:pt x="1" y="28776"/>
                  </a:lnTo>
                  <a:lnTo>
                    <a:pt x="1" y="37406"/>
                  </a:lnTo>
                  <a:lnTo>
                    <a:pt x="18703" y="37406"/>
                  </a:lnTo>
                  <a:lnTo>
                    <a:pt x="18703" y="40291"/>
                  </a:lnTo>
                  <a:lnTo>
                    <a:pt x="12958" y="40291"/>
                  </a:lnTo>
                  <a:lnTo>
                    <a:pt x="12958" y="43150"/>
                  </a:lnTo>
                  <a:lnTo>
                    <a:pt x="35963" y="43150"/>
                  </a:lnTo>
                  <a:lnTo>
                    <a:pt x="35963" y="40291"/>
                  </a:lnTo>
                  <a:lnTo>
                    <a:pt x="30218" y="40291"/>
                  </a:lnTo>
                  <a:lnTo>
                    <a:pt x="30218" y="37406"/>
                  </a:lnTo>
                  <a:lnTo>
                    <a:pt x="48921" y="37406"/>
                  </a:lnTo>
                  <a:lnTo>
                    <a:pt x="48921" y="28776"/>
                  </a:lnTo>
                  <a:lnTo>
                    <a:pt x="48921" y="27434"/>
                  </a:lnTo>
                  <a:lnTo>
                    <a:pt x="489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FDDA6421-3AC4-4FAE-AD01-1B5407EE1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519" y="1235695"/>
              <a:ext cx="3816627" cy="2176369"/>
            </a:xfrm>
            <a:prstGeom prst="rect">
              <a:avLst/>
            </a:prstGeom>
          </p:spPr>
        </p:pic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63B272FC-657A-4998-B62A-F09A41390F86}"/>
              </a:ext>
            </a:extLst>
          </p:cNvPr>
          <p:cNvGrpSpPr/>
          <p:nvPr/>
        </p:nvGrpSpPr>
        <p:grpSpPr>
          <a:xfrm>
            <a:off x="645349" y="4249133"/>
            <a:ext cx="4088264" cy="2504661"/>
            <a:chOff x="645349" y="4249133"/>
            <a:chExt cx="4088264" cy="2504661"/>
          </a:xfrm>
        </p:grpSpPr>
        <p:sp>
          <p:nvSpPr>
            <p:cNvPr id="24" name="Google Shape;1447;p56">
              <a:extLst>
                <a:ext uri="{FF2B5EF4-FFF2-40B4-BE49-F238E27FC236}">
                  <a16:creationId xmlns:a16="http://schemas.microsoft.com/office/drawing/2014/main" id="{A96A30C4-5720-4E75-B3AB-A4225E00741C}"/>
                </a:ext>
              </a:extLst>
            </p:cNvPr>
            <p:cNvSpPr/>
            <p:nvPr/>
          </p:nvSpPr>
          <p:spPr>
            <a:xfrm>
              <a:off x="645349" y="4249133"/>
              <a:ext cx="4088264" cy="2504661"/>
            </a:xfrm>
            <a:custGeom>
              <a:avLst/>
              <a:gdLst/>
              <a:ahLst/>
              <a:cxnLst/>
              <a:rect l="l" t="t" r="r" b="b"/>
              <a:pathLst>
                <a:path w="48921" h="43151" extrusionOk="0">
                  <a:moveTo>
                    <a:pt x="1" y="1"/>
                  </a:moveTo>
                  <a:lnTo>
                    <a:pt x="1" y="27434"/>
                  </a:lnTo>
                  <a:lnTo>
                    <a:pt x="1" y="28776"/>
                  </a:lnTo>
                  <a:lnTo>
                    <a:pt x="1" y="37406"/>
                  </a:lnTo>
                  <a:lnTo>
                    <a:pt x="18703" y="37406"/>
                  </a:lnTo>
                  <a:lnTo>
                    <a:pt x="18703" y="40291"/>
                  </a:lnTo>
                  <a:lnTo>
                    <a:pt x="12958" y="40291"/>
                  </a:lnTo>
                  <a:lnTo>
                    <a:pt x="12958" y="43150"/>
                  </a:lnTo>
                  <a:lnTo>
                    <a:pt x="35963" y="43150"/>
                  </a:lnTo>
                  <a:lnTo>
                    <a:pt x="35963" y="40291"/>
                  </a:lnTo>
                  <a:lnTo>
                    <a:pt x="30218" y="40291"/>
                  </a:lnTo>
                  <a:lnTo>
                    <a:pt x="30218" y="37406"/>
                  </a:lnTo>
                  <a:lnTo>
                    <a:pt x="48921" y="37406"/>
                  </a:lnTo>
                  <a:lnTo>
                    <a:pt x="48921" y="28776"/>
                  </a:lnTo>
                  <a:lnTo>
                    <a:pt x="48921" y="27434"/>
                  </a:lnTo>
                  <a:lnTo>
                    <a:pt x="489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581DC810-9FE1-43E5-B625-EA747E820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519" y="4249133"/>
              <a:ext cx="3816627" cy="2138416"/>
            </a:xfrm>
            <a:prstGeom prst="rect">
              <a:avLst/>
            </a:prstGeom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750168F0-A1F3-49FA-A918-A15E7481748C}"/>
              </a:ext>
            </a:extLst>
          </p:cNvPr>
          <p:cNvGrpSpPr/>
          <p:nvPr/>
        </p:nvGrpSpPr>
        <p:grpSpPr>
          <a:xfrm>
            <a:off x="7388375" y="4249133"/>
            <a:ext cx="4088264" cy="2504661"/>
            <a:chOff x="7388375" y="4249133"/>
            <a:chExt cx="4088264" cy="2504661"/>
          </a:xfrm>
        </p:grpSpPr>
        <p:sp>
          <p:nvSpPr>
            <p:cNvPr id="23" name="Google Shape;1447;p56">
              <a:extLst>
                <a:ext uri="{FF2B5EF4-FFF2-40B4-BE49-F238E27FC236}">
                  <a16:creationId xmlns:a16="http://schemas.microsoft.com/office/drawing/2014/main" id="{5E80E85C-835F-48BD-84A4-CF4454890CAF}"/>
                </a:ext>
              </a:extLst>
            </p:cNvPr>
            <p:cNvSpPr/>
            <p:nvPr/>
          </p:nvSpPr>
          <p:spPr>
            <a:xfrm>
              <a:off x="7388375" y="4249133"/>
              <a:ext cx="4088264" cy="2504661"/>
            </a:xfrm>
            <a:custGeom>
              <a:avLst/>
              <a:gdLst/>
              <a:ahLst/>
              <a:cxnLst/>
              <a:rect l="l" t="t" r="r" b="b"/>
              <a:pathLst>
                <a:path w="48921" h="43151" extrusionOk="0">
                  <a:moveTo>
                    <a:pt x="1" y="1"/>
                  </a:moveTo>
                  <a:lnTo>
                    <a:pt x="1" y="27434"/>
                  </a:lnTo>
                  <a:lnTo>
                    <a:pt x="1" y="28776"/>
                  </a:lnTo>
                  <a:lnTo>
                    <a:pt x="1" y="37406"/>
                  </a:lnTo>
                  <a:lnTo>
                    <a:pt x="18703" y="37406"/>
                  </a:lnTo>
                  <a:lnTo>
                    <a:pt x="18703" y="40291"/>
                  </a:lnTo>
                  <a:lnTo>
                    <a:pt x="12958" y="40291"/>
                  </a:lnTo>
                  <a:lnTo>
                    <a:pt x="12958" y="43150"/>
                  </a:lnTo>
                  <a:lnTo>
                    <a:pt x="35963" y="43150"/>
                  </a:lnTo>
                  <a:lnTo>
                    <a:pt x="35963" y="40291"/>
                  </a:lnTo>
                  <a:lnTo>
                    <a:pt x="30218" y="40291"/>
                  </a:lnTo>
                  <a:lnTo>
                    <a:pt x="30218" y="37406"/>
                  </a:lnTo>
                  <a:lnTo>
                    <a:pt x="48921" y="37406"/>
                  </a:lnTo>
                  <a:lnTo>
                    <a:pt x="48921" y="28776"/>
                  </a:lnTo>
                  <a:lnTo>
                    <a:pt x="48921" y="27434"/>
                  </a:lnTo>
                  <a:lnTo>
                    <a:pt x="489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9166DE12-92F9-4529-9EDA-987B33632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5925" y="4249133"/>
              <a:ext cx="3816627" cy="21384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665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B6B3E7-3A3A-4FF0-84C1-12D8E4B38621}"/>
              </a:ext>
            </a:extLst>
          </p:cNvPr>
          <p:cNvSpPr/>
          <p:nvPr/>
        </p:nvSpPr>
        <p:spPr>
          <a:xfrm>
            <a:off x="-1" y="-248116"/>
            <a:ext cx="12192001" cy="929153"/>
          </a:xfrm>
          <a:prstGeom prst="rect">
            <a:avLst/>
          </a:prstGeom>
          <a:solidFill>
            <a:srgbClr val="C8A5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8A50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8A6289-BF5E-4399-833E-F10EDA265B77}"/>
              </a:ext>
            </a:extLst>
          </p:cNvPr>
          <p:cNvSpPr/>
          <p:nvPr/>
        </p:nvSpPr>
        <p:spPr>
          <a:xfrm>
            <a:off x="0" y="306543"/>
            <a:ext cx="12192000" cy="7402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" name="Google Shape;413;p33">
            <a:extLst>
              <a:ext uri="{FF2B5EF4-FFF2-40B4-BE49-F238E27FC236}">
                <a16:creationId xmlns:a16="http://schemas.microsoft.com/office/drawing/2014/main" id="{400C6772-3C49-4916-B1C1-60F0CA60EAAA}"/>
              </a:ext>
            </a:extLst>
          </p:cNvPr>
          <p:cNvGrpSpPr/>
          <p:nvPr/>
        </p:nvGrpSpPr>
        <p:grpSpPr>
          <a:xfrm>
            <a:off x="245678" y="376861"/>
            <a:ext cx="2655734" cy="599615"/>
            <a:chOff x="1736275" y="2393225"/>
            <a:chExt cx="1260708" cy="345000"/>
          </a:xfrm>
          <a:gradFill flip="none" rotWithShape="1">
            <a:gsLst>
              <a:gs pos="0">
                <a:srgbClr val="C8A503">
                  <a:shade val="30000"/>
                  <a:satMod val="115000"/>
                </a:srgbClr>
              </a:gs>
              <a:gs pos="50000">
                <a:srgbClr val="C8A503">
                  <a:shade val="67500"/>
                  <a:satMod val="115000"/>
                </a:srgbClr>
              </a:gs>
              <a:gs pos="100000">
                <a:srgbClr val="C8A503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7" name="Google Shape;414;p33">
              <a:extLst>
                <a:ext uri="{FF2B5EF4-FFF2-40B4-BE49-F238E27FC236}">
                  <a16:creationId xmlns:a16="http://schemas.microsoft.com/office/drawing/2014/main" id="{4A4751AD-881D-4A32-AAE9-A8EF7AB03F71}"/>
                </a:ext>
              </a:extLst>
            </p:cNvPr>
            <p:cNvSpPr/>
            <p:nvPr/>
          </p:nvSpPr>
          <p:spPr>
            <a:xfrm>
              <a:off x="1736275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5;p33">
              <a:extLst>
                <a:ext uri="{FF2B5EF4-FFF2-40B4-BE49-F238E27FC236}">
                  <a16:creationId xmlns:a16="http://schemas.microsoft.com/office/drawing/2014/main" id="{8D0622D8-FCA6-4E55-ADEC-2424D3347ED0}"/>
                </a:ext>
              </a:extLst>
            </p:cNvPr>
            <p:cNvSpPr/>
            <p:nvPr/>
          </p:nvSpPr>
          <p:spPr>
            <a:xfrm>
              <a:off x="1956077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6;p33">
              <a:extLst>
                <a:ext uri="{FF2B5EF4-FFF2-40B4-BE49-F238E27FC236}">
                  <a16:creationId xmlns:a16="http://schemas.microsoft.com/office/drawing/2014/main" id="{F7671D88-CFB3-4485-B35E-B917BD3138EC}"/>
                </a:ext>
              </a:extLst>
            </p:cNvPr>
            <p:cNvSpPr/>
            <p:nvPr/>
          </p:nvSpPr>
          <p:spPr>
            <a:xfrm>
              <a:off x="2175878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7;p33">
              <a:extLst>
                <a:ext uri="{FF2B5EF4-FFF2-40B4-BE49-F238E27FC236}">
                  <a16:creationId xmlns:a16="http://schemas.microsoft.com/office/drawing/2014/main" id="{DB57E8D8-FA29-4D36-8C63-305637CB6605}"/>
                </a:ext>
              </a:extLst>
            </p:cNvPr>
            <p:cNvSpPr/>
            <p:nvPr/>
          </p:nvSpPr>
          <p:spPr>
            <a:xfrm>
              <a:off x="2395680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8;p33">
              <a:extLst>
                <a:ext uri="{FF2B5EF4-FFF2-40B4-BE49-F238E27FC236}">
                  <a16:creationId xmlns:a16="http://schemas.microsoft.com/office/drawing/2014/main" id="{4210AA41-FD6A-444D-897D-2D570F14650D}"/>
                </a:ext>
              </a:extLst>
            </p:cNvPr>
            <p:cNvSpPr/>
            <p:nvPr/>
          </p:nvSpPr>
          <p:spPr>
            <a:xfrm>
              <a:off x="2615482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9;p33">
              <a:extLst>
                <a:ext uri="{FF2B5EF4-FFF2-40B4-BE49-F238E27FC236}">
                  <a16:creationId xmlns:a16="http://schemas.microsoft.com/office/drawing/2014/main" id="{F92179A7-B1B7-4927-9867-DF0BF8EACEFB}"/>
                </a:ext>
              </a:extLst>
            </p:cNvPr>
            <p:cNvSpPr/>
            <p:nvPr/>
          </p:nvSpPr>
          <p:spPr>
            <a:xfrm>
              <a:off x="2835283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413;p33">
            <a:extLst>
              <a:ext uri="{FF2B5EF4-FFF2-40B4-BE49-F238E27FC236}">
                <a16:creationId xmlns:a16="http://schemas.microsoft.com/office/drawing/2014/main" id="{B8C5A1EC-6ED9-4A36-8323-38A213D4957D}"/>
              </a:ext>
            </a:extLst>
          </p:cNvPr>
          <p:cNvGrpSpPr/>
          <p:nvPr/>
        </p:nvGrpSpPr>
        <p:grpSpPr>
          <a:xfrm>
            <a:off x="9283925" y="356387"/>
            <a:ext cx="2655734" cy="599615"/>
            <a:chOff x="1736275" y="2393225"/>
            <a:chExt cx="1260708" cy="345000"/>
          </a:xfrm>
          <a:gradFill flip="none" rotWithShape="1">
            <a:gsLst>
              <a:gs pos="0">
                <a:srgbClr val="C8A503">
                  <a:shade val="30000"/>
                  <a:satMod val="115000"/>
                </a:srgbClr>
              </a:gs>
              <a:gs pos="50000">
                <a:srgbClr val="C8A503">
                  <a:shade val="67500"/>
                  <a:satMod val="115000"/>
                </a:srgbClr>
              </a:gs>
              <a:gs pos="100000">
                <a:srgbClr val="C8A503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14" name="Google Shape;414;p33">
              <a:extLst>
                <a:ext uri="{FF2B5EF4-FFF2-40B4-BE49-F238E27FC236}">
                  <a16:creationId xmlns:a16="http://schemas.microsoft.com/office/drawing/2014/main" id="{779B7E69-36E9-4018-B053-96F217D4FB17}"/>
                </a:ext>
              </a:extLst>
            </p:cNvPr>
            <p:cNvSpPr/>
            <p:nvPr/>
          </p:nvSpPr>
          <p:spPr>
            <a:xfrm>
              <a:off x="1736275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5;p33">
              <a:extLst>
                <a:ext uri="{FF2B5EF4-FFF2-40B4-BE49-F238E27FC236}">
                  <a16:creationId xmlns:a16="http://schemas.microsoft.com/office/drawing/2014/main" id="{D6C5648C-6005-4075-A4FB-CBE82F92B947}"/>
                </a:ext>
              </a:extLst>
            </p:cNvPr>
            <p:cNvSpPr/>
            <p:nvPr/>
          </p:nvSpPr>
          <p:spPr>
            <a:xfrm>
              <a:off x="1956077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6;p33">
              <a:extLst>
                <a:ext uri="{FF2B5EF4-FFF2-40B4-BE49-F238E27FC236}">
                  <a16:creationId xmlns:a16="http://schemas.microsoft.com/office/drawing/2014/main" id="{E9F1D275-9BDC-4A97-B81C-D6186B8C41DC}"/>
                </a:ext>
              </a:extLst>
            </p:cNvPr>
            <p:cNvSpPr/>
            <p:nvPr/>
          </p:nvSpPr>
          <p:spPr>
            <a:xfrm>
              <a:off x="2175878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7;p33">
              <a:extLst>
                <a:ext uri="{FF2B5EF4-FFF2-40B4-BE49-F238E27FC236}">
                  <a16:creationId xmlns:a16="http://schemas.microsoft.com/office/drawing/2014/main" id="{2239F83A-A853-4431-B994-241F435EF023}"/>
                </a:ext>
              </a:extLst>
            </p:cNvPr>
            <p:cNvSpPr/>
            <p:nvPr/>
          </p:nvSpPr>
          <p:spPr>
            <a:xfrm>
              <a:off x="2395680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8;p33">
              <a:extLst>
                <a:ext uri="{FF2B5EF4-FFF2-40B4-BE49-F238E27FC236}">
                  <a16:creationId xmlns:a16="http://schemas.microsoft.com/office/drawing/2014/main" id="{B3B754DC-DFD7-4FB6-AA6E-BB26A7A454EC}"/>
                </a:ext>
              </a:extLst>
            </p:cNvPr>
            <p:cNvSpPr/>
            <p:nvPr/>
          </p:nvSpPr>
          <p:spPr>
            <a:xfrm>
              <a:off x="2615482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19;p33">
              <a:extLst>
                <a:ext uri="{FF2B5EF4-FFF2-40B4-BE49-F238E27FC236}">
                  <a16:creationId xmlns:a16="http://schemas.microsoft.com/office/drawing/2014/main" id="{74A37D3F-1F44-4C28-84C8-207BA08C05B0}"/>
                </a:ext>
              </a:extLst>
            </p:cNvPr>
            <p:cNvSpPr/>
            <p:nvPr/>
          </p:nvSpPr>
          <p:spPr>
            <a:xfrm>
              <a:off x="2835283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itre 1">
            <a:extLst>
              <a:ext uri="{FF2B5EF4-FFF2-40B4-BE49-F238E27FC236}">
                <a16:creationId xmlns:a16="http://schemas.microsoft.com/office/drawing/2014/main" id="{4266CFE3-DCE5-4D0C-A0A1-89299FB0E538}"/>
              </a:ext>
            </a:extLst>
          </p:cNvPr>
          <p:cNvSpPr txBox="1">
            <a:spLocks/>
          </p:cNvSpPr>
          <p:nvPr/>
        </p:nvSpPr>
        <p:spPr>
          <a:xfrm>
            <a:off x="790725" y="-2859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A12F32-1294-4E52-83F2-554F0B21DC69}"/>
              </a:ext>
            </a:extLst>
          </p:cNvPr>
          <p:cNvSpPr txBox="1"/>
          <p:nvPr/>
        </p:nvSpPr>
        <p:spPr>
          <a:xfrm>
            <a:off x="2268078" y="1601454"/>
            <a:ext cx="701584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6000" dirty="0"/>
          </a:p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fr-FR" sz="6000" dirty="0"/>
              <a:t>Apports</a:t>
            </a:r>
          </a:p>
          <a:p>
            <a:pPr marL="571500" indent="-571500" algn="ctr">
              <a:buFont typeface="Wingdings" panose="05000000000000000000" pitchFamily="2" charset="2"/>
              <a:buChar char="q"/>
            </a:pPr>
            <a:endParaRPr lang="fr-FR" sz="6000" dirty="0"/>
          </a:p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fr-FR" sz="6000" dirty="0"/>
              <a:t>Perspectives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58883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B6B3E7-3A3A-4FF0-84C1-12D8E4B38621}"/>
              </a:ext>
            </a:extLst>
          </p:cNvPr>
          <p:cNvSpPr/>
          <p:nvPr/>
        </p:nvSpPr>
        <p:spPr>
          <a:xfrm>
            <a:off x="-1" y="-248116"/>
            <a:ext cx="12192001" cy="929153"/>
          </a:xfrm>
          <a:prstGeom prst="rect">
            <a:avLst/>
          </a:prstGeom>
          <a:solidFill>
            <a:srgbClr val="C8A5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8A50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8A6289-BF5E-4399-833E-F10EDA265B77}"/>
              </a:ext>
            </a:extLst>
          </p:cNvPr>
          <p:cNvSpPr/>
          <p:nvPr/>
        </p:nvSpPr>
        <p:spPr>
          <a:xfrm>
            <a:off x="252341" y="236224"/>
            <a:ext cx="12192000" cy="7402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" name="Google Shape;413;p33">
            <a:extLst>
              <a:ext uri="{FF2B5EF4-FFF2-40B4-BE49-F238E27FC236}">
                <a16:creationId xmlns:a16="http://schemas.microsoft.com/office/drawing/2014/main" id="{400C6772-3C49-4916-B1C1-60F0CA60EAAA}"/>
              </a:ext>
            </a:extLst>
          </p:cNvPr>
          <p:cNvGrpSpPr/>
          <p:nvPr/>
        </p:nvGrpSpPr>
        <p:grpSpPr>
          <a:xfrm>
            <a:off x="245678" y="376861"/>
            <a:ext cx="2655734" cy="599615"/>
            <a:chOff x="1736275" y="2393225"/>
            <a:chExt cx="1260708" cy="345000"/>
          </a:xfrm>
          <a:gradFill flip="none" rotWithShape="1">
            <a:gsLst>
              <a:gs pos="0">
                <a:srgbClr val="C8A503">
                  <a:shade val="30000"/>
                  <a:satMod val="115000"/>
                </a:srgbClr>
              </a:gs>
              <a:gs pos="50000">
                <a:srgbClr val="C8A503">
                  <a:shade val="67500"/>
                  <a:satMod val="115000"/>
                </a:srgbClr>
              </a:gs>
              <a:gs pos="100000">
                <a:srgbClr val="C8A503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7" name="Google Shape;414;p33">
              <a:extLst>
                <a:ext uri="{FF2B5EF4-FFF2-40B4-BE49-F238E27FC236}">
                  <a16:creationId xmlns:a16="http://schemas.microsoft.com/office/drawing/2014/main" id="{4A4751AD-881D-4A32-AAE9-A8EF7AB03F71}"/>
                </a:ext>
              </a:extLst>
            </p:cNvPr>
            <p:cNvSpPr/>
            <p:nvPr/>
          </p:nvSpPr>
          <p:spPr>
            <a:xfrm>
              <a:off x="1736275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5;p33">
              <a:extLst>
                <a:ext uri="{FF2B5EF4-FFF2-40B4-BE49-F238E27FC236}">
                  <a16:creationId xmlns:a16="http://schemas.microsoft.com/office/drawing/2014/main" id="{8D0622D8-FCA6-4E55-ADEC-2424D3347ED0}"/>
                </a:ext>
              </a:extLst>
            </p:cNvPr>
            <p:cNvSpPr/>
            <p:nvPr/>
          </p:nvSpPr>
          <p:spPr>
            <a:xfrm>
              <a:off x="1956077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6;p33">
              <a:extLst>
                <a:ext uri="{FF2B5EF4-FFF2-40B4-BE49-F238E27FC236}">
                  <a16:creationId xmlns:a16="http://schemas.microsoft.com/office/drawing/2014/main" id="{F7671D88-CFB3-4485-B35E-B917BD3138EC}"/>
                </a:ext>
              </a:extLst>
            </p:cNvPr>
            <p:cNvSpPr/>
            <p:nvPr/>
          </p:nvSpPr>
          <p:spPr>
            <a:xfrm>
              <a:off x="2175878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7;p33">
              <a:extLst>
                <a:ext uri="{FF2B5EF4-FFF2-40B4-BE49-F238E27FC236}">
                  <a16:creationId xmlns:a16="http://schemas.microsoft.com/office/drawing/2014/main" id="{DB57E8D8-FA29-4D36-8C63-305637CB6605}"/>
                </a:ext>
              </a:extLst>
            </p:cNvPr>
            <p:cNvSpPr/>
            <p:nvPr/>
          </p:nvSpPr>
          <p:spPr>
            <a:xfrm>
              <a:off x="2395680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8;p33">
              <a:extLst>
                <a:ext uri="{FF2B5EF4-FFF2-40B4-BE49-F238E27FC236}">
                  <a16:creationId xmlns:a16="http://schemas.microsoft.com/office/drawing/2014/main" id="{4210AA41-FD6A-444D-897D-2D570F14650D}"/>
                </a:ext>
              </a:extLst>
            </p:cNvPr>
            <p:cNvSpPr/>
            <p:nvPr/>
          </p:nvSpPr>
          <p:spPr>
            <a:xfrm>
              <a:off x="2615482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9;p33">
              <a:extLst>
                <a:ext uri="{FF2B5EF4-FFF2-40B4-BE49-F238E27FC236}">
                  <a16:creationId xmlns:a16="http://schemas.microsoft.com/office/drawing/2014/main" id="{F92179A7-B1B7-4927-9867-DF0BF8EACEFB}"/>
                </a:ext>
              </a:extLst>
            </p:cNvPr>
            <p:cNvSpPr/>
            <p:nvPr/>
          </p:nvSpPr>
          <p:spPr>
            <a:xfrm>
              <a:off x="2835283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413;p33">
            <a:extLst>
              <a:ext uri="{FF2B5EF4-FFF2-40B4-BE49-F238E27FC236}">
                <a16:creationId xmlns:a16="http://schemas.microsoft.com/office/drawing/2014/main" id="{B8C5A1EC-6ED9-4A36-8323-38A213D4957D}"/>
              </a:ext>
            </a:extLst>
          </p:cNvPr>
          <p:cNvGrpSpPr/>
          <p:nvPr/>
        </p:nvGrpSpPr>
        <p:grpSpPr>
          <a:xfrm>
            <a:off x="9283925" y="356387"/>
            <a:ext cx="2655734" cy="599615"/>
            <a:chOff x="1736275" y="2393225"/>
            <a:chExt cx="1260708" cy="345000"/>
          </a:xfrm>
          <a:gradFill flip="none" rotWithShape="1">
            <a:gsLst>
              <a:gs pos="0">
                <a:srgbClr val="C8A503">
                  <a:shade val="30000"/>
                  <a:satMod val="115000"/>
                </a:srgbClr>
              </a:gs>
              <a:gs pos="50000">
                <a:srgbClr val="C8A503">
                  <a:shade val="67500"/>
                  <a:satMod val="115000"/>
                </a:srgbClr>
              </a:gs>
              <a:gs pos="100000">
                <a:srgbClr val="C8A503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14" name="Google Shape;414;p33">
              <a:extLst>
                <a:ext uri="{FF2B5EF4-FFF2-40B4-BE49-F238E27FC236}">
                  <a16:creationId xmlns:a16="http://schemas.microsoft.com/office/drawing/2014/main" id="{779B7E69-36E9-4018-B053-96F217D4FB17}"/>
                </a:ext>
              </a:extLst>
            </p:cNvPr>
            <p:cNvSpPr/>
            <p:nvPr/>
          </p:nvSpPr>
          <p:spPr>
            <a:xfrm>
              <a:off x="1736275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5;p33">
              <a:extLst>
                <a:ext uri="{FF2B5EF4-FFF2-40B4-BE49-F238E27FC236}">
                  <a16:creationId xmlns:a16="http://schemas.microsoft.com/office/drawing/2014/main" id="{D6C5648C-6005-4075-A4FB-CBE82F92B947}"/>
                </a:ext>
              </a:extLst>
            </p:cNvPr>
            <p:cNvSpPr/>
            <p:nvPr/>
          </p:nvSpPr>
          <p:spPr>
            <a:xfrm>
              <a:off x="1956077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6;p33">
              <a:extLst>
                <a:ext uri="{FF2B5EF4-FFF2-40B4-BE49-F238E27FC236}">
                  <a16:creationId xmlns:a16="http://schemas.microsoft.com/office/drawing/2014/main" id="{E9F1D275-9BDC-4A97-B81C-D6186B8C41DC}"/>
                </a:ext>
              </a:extLst>
            </p:cNvPr>
            <p:cNvSpPr/>
            <p:nvPr/>
          </p:nvSpPr>
          <p:spPr>
            <a:xfrm>
              <a:off x="2175878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7;p33">
              <a:extLst>
                <a:ext uri="{FF2B5EF4-FFF2-40B4-BE49-F238E27FC236}">
                  <a16:creationId xmlns:a16="http://schemas.microsoft.com/office/drawing/2014/main" id="{2239F83A-A853-4431-B994-241F435EF023}"/>
                </a:ext>
              </a:extLst>
            </p:cNvPr>
            <p:cNvSpPr/>
            <p:nvPr/>
          </p:nvSpPr>
          <p:spPr>
            <a:xfrm>
              <a:off x="2395680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8;p33">
              <a:extLst>
                <a:ext uri="{FF2B5EF4-FFF2-40B4-BE49-F238E27FC236}">
                  <a16:creationId xmlns:a16="http://schemas.microsoft.com/office/drawing/2014/main" id="{B3B754DC-DFD7-4FB6-AA6E-BB26A7A454EC}"/>
                </a:ext>
              </a:extLst>
            </p:cNvPr>
            <p:cNvSpPr/>
            <p:nvPr/>
          </p:nvSpPr>
          <p:spPr>
            <a:xfrm>
              <a:off x="2615482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19;p33">
              <a:extLst>
                <a:ext uri="{FF2B5EF4-FFF2-40B4-BE49-F238E27FC236}">
                  <a16:creationId xmlns:a16="http://schemas.microsoft.com/office/drawing/2014/main" id="{74A37D3F-1F44-4C28-84C8-207BA08C05B0}"/>
                </a:ext>
              </a:extLst>
            </p:cNvPr>
            <p:cNvSpPr/>
            <p:nvPr/>
          </p:nvSpPr>
          <p:spPr>
            <a:xfrm>
              <a:off x="2835283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itre 1">
            <a:extLst>
              <a:ext uri="{FF2B5EF4-FFF2-40B4-BE49-F238E27FC236}">
                <a16:creationId xmlns:a16="http://schemas.microsoft.com/office/drawing/2014/main" id="{4266CFE3-DCE5-4D0C-A0A1-89299FB0E538}"/>
              </a:ext>
            </a:extLst>
          </p:cNvPr>
          <p:cNvSpPr txBox="1">
            <a:spLocks/>
          </p:cNvSpPr>
          <p:nvPr/>
        </p:nvSpPr>
        <p:spPr>
          <a:xfrm>
            <a:off x="790725" y="-2859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>
                <a:solidFill>
                  <a:schemeClr val="bg1"/>
                </a:solidFill>
              </a:rPr>
              <a:t>Question/Démo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5EF8F56-DE4C-4633-A3BE-81B141C82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532" y="1323958"/>
            <a:ext cx="5901986" cy="421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CBDFD53-45A2-43D4-B1E2-EFB39CAAED8F}"/>
              </a:ext>
            </a:extLst>
          </p:cNvPr>
          <p:cNvSpPr txBox="1"/>
          <p:nvPr/>
        </p:nvSpPr>
        <p:spPr>
          <a:xfrm>
            <a:off x="1975370" y="6037001"/>
            <a:ext cx="7649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MERCI DE VOTRE ATTENTION !!!!</a:t>
            </a:r>
          </a:p>
        </p:txBody>
      </p:sp>
    </p:spTree>
    <p:extLst>
      <p:ext uri="{BB962C8B-B14F-4D97-AF65-F5344CB8AC3E}">
        <p14:creationId xmlns:p14="http://schemas.microsoft.com/office/powerpoint/2010/main" val="588279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14949B4-0604-4AAC-9820-DF7A1AFCF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170" y="871330"/>
            <a:ext cx="9578672" cy="59866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B6B3E7-3A3A-4FF0-84C1-12D8E4B38621}"/>
              </a:ext>
            </a:extLst>
          </p:cNvPr>
          <p:cNvSpPr/>
          <p:nvPr/>
        </p:nvSpPr>
        <p:spPr>
          <a:xfrm>
            <a:off x="-1" y="-248116"/>
            <a:ext cx="12192001" cy="929153"/>
          </a:xfrm>
          <a:prstGeom prst="rect">
            <a:avLst/>
          </a:prstGeom>
          <a:solidFill>
            <a:srgbClr val="C8A5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8A50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8A6289-BF5E-4399-833E-F10EDA265B77}"/>
              </a:ext>
            </a:extLst>
          </p:cNvPr>
          <p:cNvSpPr/>
          <p:nvPr/>
        </p:nvSpPr>
        <p:spPr>
          <a:xfrm>
            <a:off x="0" y="306543"/>
            <a:ext cx="12192000" cy="7402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oogle Shape;413;p33">
            <a:extLst>
              <a:ext uri="{FF2B5EF4-FFF2-40B4-BE49-F238E27FC236}">
                <a16:creationId xmlns:a16="http://schemas.microsoft.com/office/drawing/2014/main" id="{BE310CFD-DFD1-4671-BDA0-4382EC07F775}"/>
              </a:ext>
            </a:extLst>
          </p:cNvPr>
          <p:cNvGrpSpPr/>
          <p:nvPr/>
        </p:nvGrpSpPr>
        <p:grpSpPr>
          <a:xfrm>
            <a:off x="374375" y="376861"/>
            <a:ext cx="2655734" cy="599615"/>
            <a:chOff x="1736275" y="2393225"/>
            <a:chExt cx="1260708" cy="345000"/>
          </a:xfrm>
          <a:gradFill flip="none" rotWithShape="1">
            <a:gsLst>
              <a:gs pos="0">
                <a:srgbClr val="C8A503">
                  <a:shade val="30000"/>
                  <a:satMod val="115000"/>
                </a:srgbClr>
              </a:gs>
              <a:gs pos="50000">
                <a:srgbClr val="C8A503">
                  <a:shade val="67500"/>
                  <a:satMod val="115000"/>
                </a:srgbClr>
              </a:gs>
              <a:gs pos="100000">
                <a:srgbClr val="C8A503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8" name="Google Shape;414;p33">
              <a:extLst>
                <a:ext uri="{FF2B5EF4-FFF2-40B4-BE49-F238E27FC236}">
                  <a16:creationId xmlns:a16="http://schemas.microsoft.com/office/drawing/2014/main" id="{D1101017-82E1-4F4F-8FFA-42010111EE01}"/>
                </a:ext>
              </a:extLst>
            </p:cNvPr>
            <p:cNvSpPr/>
            <p:nvPr/>
          </p:nvSpPr>
          <p:spPr>
            <a:xfrm>
              <a:off x="1736275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5;p33">
              <a:extLst>
                <a:ext uri="{FF2B5EF4-FFF2-40B4-BE49-F238E27FC236}">
                  <a16:creationId xmlns:a16="http://schemas.microsoft.com/office/drawing/2014/main" id="{B61D55A0-B92B-43DC-8D15-5FEED9E35335}"/>
                </a:ext>
              </a:extLst>
            </p:cNvPr>
            <p:cNvSpPr/>
            <p:nvPr/>
          </p:nvSpPr>
          <p:spPr>
            <a:xfrm>
              <a:off x="1956077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6;p33">
              <a:extLst>
                <a:ext uri="{FF2B5EF4-FFF2-40B4-BE49-F238E27FC236}">
                  <a16:creationId xmlns:a16="http://schemas.microsoft.com/office/drawing/2014/main" id="{F115CE49-B798-4E0B-BF54-B97E75B01AEC}"/>
                </a:ext>
              </a:extLst>
            </p:cNvPr>
            <p:cNvSpPr/>
            <p:nvPr/>
          </p:nvSpPr>
          <p:spPr>
            <a:xfrm>
              <a:off x="2175878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7;p33">
              <a:extLst>
                <a:ext uri="{FF2B5EF4-FFF2-40B4-BE49-F238E27FC236}">
                  <a16:creationId xmlns:a16="http://schemas.microsoft.com/office/drawing/2014/main" id="{71FE1626-6B65-43D1-BAC6-E4F6195522E7}"/>
                </a:ext>
              </a:extLst>
            </p:cNvPr>
            <p:cNvSpPr/>
            <p:nvPr/>
          </p:nvSpPr>
          <p:spPr>
            <a:xfrm>
              <a:off x="2395680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8;p33">
              <a:extLst>
                <a:ext uri="{FF2B5EF4-FFF2-40B4-BE49-F238E27FC236}">
                  <a16:creationId xmlns:a16="http://schemas.microsoft.com/office/drawing/2014/main" id="{2C99B3AF-1671-46B5-A239-095577588AF1}"/>
                </a:ext>
              </a:extLst>
            </p:cNvPr>
            <p:cNvSpPr/>
            <p:nvPr/>
          </p:nvSpPr>
          <p:spPr>
            <a:xfrm>
              <a:off x="2615482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19;p33">
              <a:extLst>
                <a:ext uri="{FF2B5EF4-FFF2-40B4-BE49-F238E27FC236}">
                  <a16:creationId xmlns:a16="http://schemas.microsoft.com/office/drawing/2014/main" id="{87634346-F975-4029-999E-B88F3F5FA6A9}"/>
                </a:ext>
              </a:extLst>
            </p:cNvPr>
            <p:cNvSpPr/>
            <p:nvPr/>
          </p:nvSpPr>
          <p:spPr>
            <a:xfrm>
              <a:off x="2835283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413;p33">
            <a:extLst>
              <a:ext uri="{FF2B5EF4-FFF2-40B4-BE49-F238E27FC236}">
                <a16:creationId xmlns:a16="http://schemas.microsoft.com/office/drawing/2014/main" id="{9320B4BD-55E4-49B8-AE01-AD5B7078C538}"/>
              </a:ext>
            </a:extLst>
          </p:cNvPr>
          <p:cNvGrpSpPr/>
          <p:nvPr/>
        </p:nvGrpSpPr>
        <p:grpSpPr>
          <a:xfrm>
            <a:off x="9283925" y="356387"/>
            <a:ext cx="2655734" cy="599615"/>
            <a:chOff x="1736275" y="2393225"/>
            <a:chExt cx="1260708" cy="345000"/>
          </a:xfrm>
          <a:gradFill flip="none" rotWithShape="1">
            <a:gsLst>
              <a:gs pos="0">
                <a:srgbClr val="C8A503">
                  <a:shade val="30000"/>
                  <a:satMod val="115000"/>
                </a:srgbClr>
              </a:gs>
              <a:gs pos="50000">
                <a:srgbClr val="C8A503">
                  <a:shade val="67500"/>
                  <a:satMod val="115000"/>
                </a:srgbClr>
              </a:gs>
              <a:gs pos="100000">
                <a:srgbClr val="C8A503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15" name="Google Shape;414;p33">
              <a:extLst>
                <a:ext uri="{FF2B5EF4-FFF2-40B4-BE49-F238E27FC236}">
                  <a16:creationId xmlns:a16="http://schemas.microsoft.com/office/drawing/2014/main" id="{2D1C3CD3-EE48-45B0-920C-1B2F2270E9F7}"/>
                </a:ext>
              </a:extLst>
            </p:cNvPr>
            <p:cNvSpPr/>
            <p:nvPr/>
          </p:nvSpPr>
          <p:spPr>
            <a:xfrm>
              <a:off x="1736275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5;p33">
              <a:extLst>
                <a:ext uri="{FF2B5EF4-FFF2-40B4-BE49-F238E27FC236}">
                  <a16:creationId xmlns:a16="http://schemas.microsoft.com/office/drawing/2014/main" id="{309F8E67-733C-4903-B933-A330B2EDBCF7}"/>
                </a:ext>
              </a:extLst>
            </p:cNvPr>
            <p:cNvSpPr/>
            <p:nvPr/>
          </p:nvSpPr>
          <p:spPr>
            <a:xfrm>
              <a:off x="1956077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6;p33">
              <a:extLst>
                <a:ext uri="{FF2B5EF4-FFF2-40B4-BE49-F238E27FC236}">
                  <a16:creationId xmlns:a16="http://schemas.microsoft.com/office/drawing/2014/main" id="{F3AA7479-52BE-44F9-8062-8D918D4558D5}"/>
                </a:ext>
              </a:extLst>
            </p:cNvPr>
            <p:cNvSpPr/>
            <p:nvPr/>
          </p:nvSpPr>
          <p:spPr>
            <a:xfrm>
              <a:off x="2175878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7;p33">
              <a:extLst>
                <a:ext uri="{FF2B5EF4-FFF2-40B4-BE49-F238E27FC236}">
                  <a16:creationId xmlns:a16="http://schemas.microsoft.com/office/drawing/2014/main" id="{9FB1E434-2AA1-4469-BD19-34CAC56240B4}"/>
                </a:ext>
              </a:extLst>
            </p:cNvPr>
            <p:cNvSpPr/>
            <p:nvPr/>
          </p:nvSpPr>
          <p:spPr>
            <a:xfrm>
              <a:off x="2395680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18;p33">
              <a:extLst>
                <a:ext uri="{FF2B5EF4-FFF2-40B4-BE49-F238E27FC236}">
                  <a16:creationId xmlns:a16="http://schemas.microsoft.com/office/drawing/2014/main" id="{1556E620-3857-4B76-8BEB-68D722F3E799}"/>
                </a:ext>
              </a:extLst>
            </p:cNvPr>
            <p:cNvSpPr/>
            <p:nvPr/>
          </p:nvSpPr>
          <p:spPr>
            <a:xfrm>
              <a:off x="2615482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19;p33">
              <a:extLst>
                <a:ext uri="{FF2B5EF4-FFF2-40B4-BE49-F238E27FC236}">
                  <a16:creationId xmlns:a16="http://schemas.microsoft.com/office/drawing/2014/main" id="{F03B3501-F1E3-4D0A-95A1-254EAA639EA6}"/>
                </a:ext>
              </a:extLst>
            </p:cNvPr>
            <p:cNvSpPr/>
            <p:nvPr/>
          </p:nvSpPr>
          <p:spPr>
            <a:xfrm>
              <a:off x="2835283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3157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B6B3E7-3A3A-4FF0-84C1-12D8E4B38621}"/>
              </a:ext>
            </a:extLst>
          </p:cNvPr>
          <p:cNvSpPr/>
          <p:nvPr/>
        </p:nvSpPr>
        <p:spPr>
          <a:xfrm>
            <a:off x="-1" y="-248116"/>
            <a:ext cx="12192001" cy="929153"/>
          </a:xfrm>
          <a:prstGeom prst="rect">
            <a:avLst/>
          </a:prstGeom>
          <a:solidFill>
            <a:srgbClr val="C8A5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8A50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8A6289-BF5E-4399-833E-F10EDA265B77}"/>
              </a:ext>
            </a:extLst>
          </p:cNvPr>
          <p:cNvSpPr/>
          <p:nvPr/>
        </p:nvSpPr>
        <p:spPr>
          <a:xfrm>
            <a:off x="0" y="306543"/>
            <a:ext cx="12192000" cy="7402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itre 1">
            <a:extLst>
              <a:ext uri="{FF2B5EF4-FFF2-40B4-BE49-F238E27FC236}">
                <a16:creationId xmlns:a16="http://schemas.microsoft.com/office/drawing/2014/main" id="{EC4CAE87-4B54-463B-91EF-2AA841B82E5A}"/>
              </a:ext>
            </a:extLst>
          </p:cNvPr>
          <p:cNvSpPr txBox="1">
            <a:spLocks/>
          </p:cNvSpPr>
          <p:nvPr/>
        </p:nvSpPr>
        <p:spPr>
          <a:xfrm>
            <a:off x="612914" y="-1473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</a:rPr>
              <a:t>PLAN</a:t>
            </a:r>
          </a:p>
        </p:txBody>
      </p:sp>
      <p:grpSp>
        <p:nvGrpSpPr>
          <p:cNvPr id="4" name="Google Shape;413;p33">
            <a:extLst>
              <a:ext uri="{FF2B5EF4-FFF2-40B4-BE49-F238E27FC236}">
                <a16:creationId xmlns:a16="http://schemas.microsoft.com/office/drawing/2014/main" id="{E2D14384-9847-4226-91B9-27FC273216B8}"/>
              </a:ext>
            </a:extLst>
          </p:cNvPr>
          <p:cNvGrpSpPr/>
          <p:nvPr/>
        </p:nvGrpSpPr>
        <p:grpSpPr>
          <a:xfrm>
            <a:off x="313538" y="381229"/>
            <a:ext cx="2655734" cy="599615"/>
            <a:chOff x="1736275" y="2393225"/>
            <a:chExt cx="1260708" cy="345000"/>
          </a:xfrm>
          <a:gradFill flip="none" rotWithShape="1">
            <a:gsLst>
              <a:gs pos="0">
                <a:srgbClr val="C8A503">
                  <a:shade val="30000"/>
                  <a:satMod val="115000"/>
                </a:srgbClr>
              </a:gs>
              <a:gs pos="50000">
                <a:srgbClr val="C8A503">
                  <a:shade val="67500"/>
                  <a:satMod val="115000"/>
                </a:srgbClr>
              </a:gs>
              <a:gs pos="100000">
                <a:srgbClr val="C8A503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7" name="Google Shape;414;p33">
              <a:extLst>
                <a:ext uri="{FF2B5EF4-FFF2-40B4-BE49-F238E27FC236}">
                  <a16:creationId xmlns:a16="http://schemas.microsoft.com/office/drawing/2014/main" id="{2F627DF8-D3F3-4BE9-A511-0A0C45645CFE}"/>
                </a:ext>
              </a:extLst>
            </p:cNvPr>
            <p:cNvSpPr/>
            <p:nvPr/>
          </p:nvSpPr>
          <p:spPr>
            <a:xfrm>
              <a:off x="1736275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5;p33">
              <a:extLst>
                <a:ext uri="{FF2B5EF4-FFF2-40B4-BE49-F238E27FC236}">
                  <a16:creationId xmlns:a16="http://schemas.microsoft.com/office/drawing/2014/main" id="{48687065-1554-404F-8566-7629041B9A32}"/>
                </a:ext>
              </a:extLst>
            </p:cNvPr>
            <p:cNvSpPr/>
            <p:nvPr/>
          </p:nvSpPr>
          <p:spPr>
            <a:xfrm>
              <a:off x="1956077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6;p33">
              <a:extLst>
                <a:ext uri="{FF2B5EF4-FFF2-40B4-BE49-F238E27FC236}">
                  <a16:creationId xmlns:a16="http://schemas.microsoft.com/office/drawing/2014/main" id="{97266144-57CA-46CB-A778-8646FA9EFE29}"/>
                </a:ext>
              </a:extLst>
            </p:cNvPr>
            <p:cNvSpPr/>
            <p:nvPr/>
          </p:nvSpPr>
          <p:spPr>
            <a:xfrm>
              <a:off x="2175878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7;p33">
              <a:extLst>
                <a:ext uri="{FF2B5EF4-FFF2-40B4-BE49-F238E27FC236}">
                  <a16:creationId xmlns:a16="http://schemas.microsoft.com/office/drawing/2014/main" id="{F84C04B9-21DE-4AA1-836B-2170B3807FFD}"/>
                </a:ext>
              </a:extLst>
            </p:cNvPr>
            <p:cNvSpPr/>
            <p:nvPr/>
          </p:nvSpPr>
          <p:spPr>
            <a:xfrm>
              <a:off x="2395680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8;p33">
              <a:extLst>
                <a:ext uri="{FF2B5EF4-FFF2-40B4-BE49-F238E27FC236}">
                  <a16:creationId xmlns:a16="http://schemas.microsoft.com/office/drawing/2014/main" id="{8AC78052-4FC3-4F10-94FE-6F2CC3B3B727}"/>
                </a:ext>
              </a:extLst>
            </p:cNvPr>
            <p:cNvSpPr/>
            <p:nvPr/>
          </p:nvSpPr>
          <p:spPr>
            <a:xfrm>
              <a:off x="2615482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9;p33">
              <a:extLst>
                <a:ext uri="{FF2B5EF4-FFF2-40B4-BE49-F238E27FC236}">
                  <a16:creationId xmlns:a16="http://schemas.microsoft.com/office/drawing/2014/main" id="{73D21707-F8F6-4CA7-B4D2-97E9975ADC2E}"/>
                </a:ext>
              </a:extLst>
            </p:cNvPr>
            <p:cNvSpPr/>
            <p:nvPr/>
          </p:nvSpPr>
          <p:spPr>
            <a:xfrm>
              <a:off x="2835283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413;p33">
            <a:extLst>
              <a:ext uri="{FF2B5EF4-FFF2-40B4-BE49-F238E27FC236}">
                <a16:creationId xmlns:a16="http://schemas.microsoft.com/office/drawing/2014/main" id="{7362BE16-2DCB-4FAA-8DC9-CA6B1543B887}"/>
              </a:ext>
            </a:extLst>
          </p:cNvPr>
          <p:cNvGrpSpPr/>
          <p:nvPr/>
        </p:nvGrpSpPr>
        <p:grpSpPr>
          <a:xfrm>
            <a:off x="9192643" y="376861"/>
            <a:ext cx="2655734" cy="599615"/>
            <a:chOff x="1736275" y="2393225"/>
            <a:chExt cx="1260708" cy="345000"/>
          </a:xfrm>
          <a:gradFill flip="none" rotWithShape="1">
            <a:gsLst>
              <a:gs pos="0">
                <a:srgbClr val="C8A503">
                  <a:shade val="30000"/>
                  <a:satMod val="115000"/>
                </a:srgbClr>
              </a:gs>
              <a:gs pos="50000">
                <a:srgbClr val="C8A503">
                  <a:shade val="67500"/>
                  <a:satMod val="115000"/>
                </a:srgbClr>
              </a:gs>
              <a:gs pos="100000">
                <a:srgbClr val="C8A503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31" name="Google Shape;414;p33">
              <a:extLst>
                <a:ext uri="{FF2B5EF4-FFF2-40B4-BE49-F238E27FC236}">
                  <a16:creationId xmlns:a16="http://schemas.microsoft.com/office/drawing/2014/main" id="{CC18DE81-3240-4FF7-A5FF-0CB74A95F29D}"/>
                </a:ext>
              </a:extLst>
            </p:cNvPr>
            <p:cNvSpPr/>
            <p:nvPr/>
          </p:nvSpPr>
          <p:spPr>
            <a:xfrm>
              <a:off x="1736275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5;p33">
              <a:extLst>
                <a:ext uri="{FF2B5EF4-FFF2-40B4-BE49-F238E27FC236}">
                  <a16:creationId xmlns:a16="http://schemas.microsoft.com/office/drawing/2014/main" id="{EB3A0551-9274-4656-9C6D-AE7B42433930}"/>
                </a:ext>
              </a:extLst>
            </p:cNvPr>
            <p:cNvSpPr/>
            <p:nvPr/>
          </p:nvSpPr>
          <p:spPr>
            <a:xfrm>
              <a:off x="1956077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6;p33">
              <a:extLst>
                <a:ext uri="{FF2B5EF4-FFF2-40B4-BE49-F238E27FC236}">
                  <a16:creationId xmlns:a16="http://schemas.microsoft.com/office/drawing/2014/main" id="{21A2C4C6-2509-4AB8-809E-EFE63DAD3568}"/>
                </a:ext>
              </a:extLst>
            </p:cNvPr>
            <p:cNvSpPr/>
            <p:nvPr/>
          </p:nvSpPr>
          <p:spPr>
            <a:xfrm>
              <a:off x="2175878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7;p33">
              <a:extLst>
                <a:ext uri="{FF2B5EF4-FFF2-40B4-BE49-F238E27FC236}">
                  <a16:creationId xmlns:a16="http://schemas.microsoft.com/office/drawing/2014/main" id="{31AFECBD-2FF7-4376-B8C3-5DDD2262DCA2}"/>
                </a:ext>
              </a:extLst>
            </p:cNvPr>
            <p:cNvSpPr/>
            <p:nvPr/>
          </p:nvSpPr>
          <p:spPr>
            <a:xfrm>
              <a:off x="2395680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18;p33">
              <a:extLst>
                <a:ext uri="{FF2B5EF4-FFF2-40B4-BE49-F238E27FC236}">
                  <a16:creationId xmlns:a16="http://schemas.microsoft.com/office/drawing/2014/main" id="{AA144446-3F72-4902-9B54-43C022929F90}"/>
                </a:ext>
              </a:extLst>
            </p:cNvPr>
            <p:cNvSpPr/>
            <p:nvPr/>
          </p:nvSpPr>
          <p:spPr>
            <a:xfrm>
              <a:off x="2615482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19;p33">
              <a:extLst>
                <a:ext uri="{FF2B5EF4-FFF2-40B4-BE49-F238E27FC236}">
                  <a16:creationId xmlns:a16="http://schemas.microsoft.com/office/drawing/2014/main" id="{615C2602-697D-4895-BF78-AE0398571A3B}"/>
                </a:ext>
              </a:extLst>
            </p:cNvPr>
            <p:cNvSpPr/>
            <p:nvPr/>
          </p:nvSpPr>
          <p:spPr>
            <a:xfrm>
              <a:off x="2835283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413;p33">
            <a:extLst>
              <a:ext uri="{FF2B5EF4-FFF2-40B4-BE49-F238E27FC236}">
                <a16:creationId xmlns:a16="http://schemas.microsoft.com/office/drawing/2014/main" id="{E33DEABA-2797-4899-B579-1570D2DFDC12}"/>
              </a:ext>
            </a:extLst>
          </p:cNvPr>
          <p:cNvGrpSpPr/>
          <p:nvPr/>
        </p:nvGrpSpPr>
        <p:grpSpPr>
          <a:xfrm>
            <a:off x="337601" y="381229"/>
            <a:ext cx="2655734" cy="599615"/>
            <a:chOff x="1736275" y="2393225"/>
            <a:chExt cx="1260708" cy="345000"/>
          </a:xfrm>
          <a:gradFill flip="none" rotWithShape="1">
            <a:gsLst>
              <a:gs pos="0">
                <a:srgbClr val="C8A503">
                  <a:shade val="30000"/>
                  <a:satMod val="115000"/>
                </a:srgbClr>
              </a:gs>
              <a:gs pos="50000">
                <a:srgbClr val="C8A503">
                  <a:shade val="67500"/>
                  <a:satMod val="115000"/>
                </a:srgbClr>
              </a:gs>
              <a:gs pos="100000">
                <a:srgbClr val="C8A503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40" name="Google Shape;414;p33">
              <a:extLst>
                <a:ext uri="{FF2B5EF4-FFF2-40B4-BE49-F238E27FC236}">
                  <a16:creationId xmlns:a16="http://schemas.microsoft.com/office/drawing/2014/main" id="{8D2393A4-8E1D-4B3D-A734-A164450D82FD}"/>
                </a:ext>
              </a:extLst>
            </p:cNvPr>
            <p:cNvSpPr/>
            <p:nvPr/>
          </p:nvSpPr>
          <p:spPr>
            <a:xfrm>
              <a:off x="1736275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5;p33">
              <a:extLst>
                <a:ext uri="{FF2B5EF4-FFF2-40B4-BE49-F238E27FC236}">
                  <a16:creationId xmlns:a16="http://schemas.microsoft.com/office/drawing/2014/main" id="{003D99DC-FB24-4071-9756-A6B1039090F1}"/>
                </a:ext>
              </a:extLst>
            </p:cNvPr>
            <p:cNvSpPr/>
            <p:nvPr/>
          </p:nvSpPr>
          <p:spPr>
            <a:xfrm>
              <a:off x="1956077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16;p33">
              <a:extLst>
                <a:ext uri="{FF2B5EF4-FFF2-40B4-BE49-F238E27FC236}">
                  <a16:creationId xmlns:a16="http://schemas.microsoft.com/office/drawing/2014/main" id="{ECB18A39-0F64-4190-9F28-B29C4BF53729}"/>
                </a:ext>
              </a:extLst>
            </p:cNvPr>
            <p:cNvSpPr/>
            <p:nvPr/>
          </p:nvSpPr>
          <p:spPr>
            <a:xfrm>
              <a:off x="2175878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17;p33">
              <a:extLst>
                <a:ext uri="{FF2B5EF4-FFF2-40B4-BE49-F238E27FC236}">
                  <a16:creationId xmlns:a16="http://schemas.microsoft.com/office/drawing/2014/main" id="{7B7400E9-D345-4755-8C49-D03F7DE148B0}"/>
                </a:ext>
              </a:extLst>
            </p:cNvPr>
            <p:cNvSpPr/>
            <p:nvPr/>
          </p:nvSpPr>
          <p:spPr>
            <a:xfrm>
              <a:off x="2395680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18;p33">
              <a:extLst>
                <a:ext uri="{FF2B5EF4-FFF2-40B4-BE49-F238E27FC236}">
                  <a16:creationId xmlns:a16="http://schemas.microsoft.com/office/drawing/2014/main" id="{61DE99E9-E881-4029-8E72-6B10BB9E0531}"/>
                </a:ext>
              </a:extLst>
            </p:cNvPr>
            <p:cNvSpPr/>
            <p:nvPr/>
          </p:nvSpPr>
          <p:spPr>
            <a:xfrm>
              <a:off x="2615482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19;p33">
              <a:extLst>
                <a:ext uri="{FF2B5EF4-FFF2-40B4-BE49-F238E27FC236}">
                  <a16:creationId xmlns:a16="http://schemas.microsoft.com/office/drawing/2014/main" id="{B60B81C0-806E-46FF-8087-3A0469B1AF95}"/>
                </a:ext>
              </a:extLst>
            </p:cNvPr>
            <p:cNvSpPr/>
            <p:nvPr/>
          </p:nvSpPr>
          <p:spPr>
            <a:xfrm>
              <a:off x="2835283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Rectangle 218">
            <a:extLst>
              <a:ext uri="{FF2B5EF4-FFF2-40B4-BE49-F238E27FC236}">
                <a16:creationId xmlns:a16="http://schemas.microsoft.com/office/drawing/2014/main" id="{14FF6736-68BC-43B9-9E2B-383B9F4F4808}"/>
              </a:ext>
            </a:extLst>
          </p:cNvPr>
          <p:cNvSpPr/>
          <p:nvPr/>
        </p:nvSpPr>
        <p:spPr>
          <a:xfrm>
            <a:off x="6374882" y="1208551"/>
            <a:ext cx="1047116" cy="1047116"/>
          </a:xfrm>
          <a:prstGeom prst="rect">
            <a:avLst/>
          </a:prstGeom>
          <a:noFill/>
          <a:ln>
            <a:noFill/>
          </a:ln>
          <a:scene3d>
            <a:camera prst="isometricOffAxis1Left">
              <a:rot lat="20438577" lon="2392975" rev="3992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04</a:t>
            </a:r>
          </a:p>
        </p:txBody>
      </p:sp>
      <p:sp>
        <p:nvSpPr>
          <p:cNvPr id="292" name="Rectangle">
            <a:extLst>
              <a:ext uri="{FF2B5EF4-FFF2-40B4-BE49-F238E27FC236}">
                <a16:creationId xmlns:a16="http://schemas.microsoft.com/office/drawing/2014/main" id="{E27A80A4-F7A9-43A2-831C-E9FA58018069}"/>
              </a:ext>
            </a:extLst>
          </p:cNvPr>
          <p:cNvSpPr/>
          <p:nvPr/>
        </p:nvSpPr>
        <p:spPr>
          <a:xfrm>
            <a:off x="0" y="5447248"/>
            <a:ext cx="4494352" cy="8415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</p:spPr>
        <p:txBody>
          <a:bodyPr lIns="68580" tIns="28575" rIns="822960" bIns="28575" anchor="ctr"/>
          <a:lstStyle/>
          <a:p>
            <a:pPr lvl="0" algn="r"/>
            <a:r>
              <a:rPr lang="fr-FR" b="1" cap="all" dirty="0">
                <a:solidFill>
                  <a:prstClr val="white"/>
                </a:solidFill>
              </a:rPr>
              <a:t>Cadre générale du projet</a:t>
            </a: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293" name="Freeform: Shape 64">
            <a:extLst>
              <a:ext uri="{FF2B5EF4-FFF2-40B4-BE49-F238E27FC236}">
                <a16:creationId xmlns:a16="http://schemas.microsoft.com/office/drawing/2014/main" id="{4ED29B19-E903-4270-A30A-6DAFE73A687E}"/>
              </a:ext>
            </a:extLst>
          </p:cNvPr>
          <p:cNvSpPr/>
          <p:nvPr/>
        </p:nvSpPr>
        <p:spPr>
          <a:xfrm>
            <a:off x="4457932" y="5182925"/>
            <a:ext cx="2363894" cy="1280637"/>
          </a:xfrm>
          <a:custGeom>
            <a:avLst/>
            <a:gdLst>
              <a:gd name="connsiteX0" fmla="*/ 1596349 w 2438401"/>
              <a:gd name="connsiteY0" fmla="*/ 0 h 1413512"/>
              <a:gd name="connsiteX1" fmla="*/ 2432899 w 2438401"/>
              <a:gd name="connsiteY1" fmla="*/ 51967 h 1413512"/>
              <a:gd name="connsiteX2" fmla="*/ 2438401 w 2438401"/>
              <a:gd name="connsiteY2" fmla="*/ 50800 h 1413512"/>
              <a:gd name="connsiteX3" fmla="*/ 2438401 w 2438401"/>
              <a:gd name="connsiteY3" fmla="*/ 731525 h 1413512"/>
              <a:gd name="connsiteX4" fmla="*/ 762001 w 2438401"/>
              <a:gd name="connsiteY4" fmla="*/ 1413512 h 1413512"/>
              <a:gd name="connsiteX5" fmla="*/ 762001 w 2438401"/>
              <a:gd name="connsiteY5" fmla="*/ 406870 h 1413512"/>
              <a:gd name="connsiteX6" fmla="*/ 758218 w 2438401"/>
              <a:gd name="connsiteY6" fmla="*/ 407672 h 1413512"/>
              <a:gd name="connsiteX7" fmla="*/ 758192 w 2438401"/>
              <a:gd name="connsiteY7" fmla="*/ 407668 h 1413512"/>
              <a:gd name="connsiteX8" fmla="*/ 758192 w 2438401"/>
              <a:gd name="connsiteY8" fmla="*/ 1410971 h 1413512"/>
              <a:gd name="connsiteX9" fmla="*/ 1 w 2438401"/>
              <a:gd name="connsiteY9" fmla="*/ 1192515 h 1413512"/>
              <a:gd name="connsiteX10" fmla="*/ 1 w 2438401"/>
              <a:gd name="connsiteY10" fmla="*/ 283219 h 1413512"/>
              <a:gd name="connsiteX11" fmla="*/ 0 w 2438401"/>
              <a:gd name="connsiteY11" fmla="*/ 283219 h 1413512"/>
              <a:gd name="connsiteX12" fmla="*/ 1 w 2438401"/>
              <a:gd name="connsiteY12" fmla="*/ 283219 h 1413512"/>
              <a:gd name="connsiteX13" fmla="*/ 1 w 2438401"/>
              <a:gd name="connsiteY13" fmla="*/ 279401 h 1413512"/>
              <a:gd name="connsiteX14" fmla="*/ 11177 w 2438401"/>
              <a:gd name="connsiteY14" fmla="*/ 281236 h 1413512"/>
              <a:gd name="connsiteX0" fmla="*/ 1596349 w 2438401"/>
              <a:gd name="connsiteY0" fmla="*/ 0 h 1413512"/>
              <a:gd name="connsiteX1" fmla="*/ 2432899 w 2438401"/>
              <a:gd name="connsiteY1" fmla="*/ 51967 h 1413512"/>
              <a:gd name="connsiteX2" fmla="*/ 2438401 w 2438401"/>
              <a:gd name="connsiteY2" fmla="*/ 50800 h 1413512"/>
              <a:gd name="connsiteX3" fmla="*/ 2438401 w 2438401"/>
              <a:gd name="connsiteY3" fmla="*/ 731525 h 1413512"/>
              <a:gd name="connsiteX4" fmla="*/ 762001 w 2438401"/>
              <a:gd name="connsiteY4" fmla="*/ 1413512 h 1413512"/>
              <a:gd name="connsiteX5" fmla="*/ 762001 w 2438401"/>
              <a:gd name="connsiteY5" fmla="*/ 406870 h 1413512"/>
              <a:gd name="connsiteX6" fmla="*/ 758218 w 2438401"/>
              <a:gd name="connsiteY6" fmla="*/ 407672 h 1413512"/>
              <a:gd name="connsiteX7" fmla="*/ 758192 w 2438401"/>
              <a:gd name="connsiteY7" fmla="*/ 1410971 h 1413512"/>
              <a:gd name="connsiteX8" fmla="*/ 1 w 2438401"/>
              <a:gd name="connsiteY8" fmla="*/ 1192515 h 1413512"/>
              <a:gd name="connsiteX9" fmla="*/ 1 w 2438401"/>
              <a:gd name="connsiteY9" fmla="*/ 283219 h 1413512"/>
              <a:gd name="connsiteX10" fmla="*/ 0 w 2438401"/>
              <a:gd name="connsiteY10" fmla="*/ 283219 h 1413512"/>
              <a:gd name="connsiteX11" fmla="*/ 1 w 2438401"/>
              <a:gd name="connsiteY11" fmla="*/ 283219 h 1413512"/>
              <a:gd name="connsiteX12" fmla="*/ 1 w 2438401"/>
              <a:gd name="connsiteY12" fmla="*/ 279401 h 1413512"/>
              <a:gd name="connsiteX13" fmla="*/ 11177 w 2438401"/>
              <a:gd name="connsiteY13" fmla="*/ 281236 h 1413512"/>
              <a:gd name="connsiteX14" fmla="*/ 1596349 w 2438401"/>
              <a:gd name="connsiteY14" fmla="*/ 0 h 1413512"/>
              <a:gd name="connsiteX0" fmla="*/ 1596349 w 2438401"/>
              <a:gd name="connsiteY0" fmla="*/ 0 h 1413512"/>
              <a:gd name="connsiteX1" fmla="*/ 2432899 w 2438401"/>
              <a:gd name="connsiteY1" fmla="*/ 51967 h 1413512"/>
              <a:gd name="connsiteX2" fmla="*/ 2438401 w 2438401"/>
              <a:gd name="connsiteY2" fmla="*/ 50800 h 1413512"/>
              <a:gd name="connsiteX3" fmla="*/ 2438401 w 2438401"/>
              <a:gd name="connsiteY3" fmla="*/ 731525 h 1413512"/>
              <a:gd name="connsiteX4" fmla="*/ 762001 w 2438401"/>
              <a:gd name="connsiteY4" fmla="*/ 1413512 h 1413512"/>
              <a:gd name="connsiteX5" fmla="*/ 762001 w 2438401"/>
              <a:gd name="connsiteY5" fmla="*/ 406870 h 1413512"/>
              <a:gd name="connsiteX6" fmla="*/ 758192 w 2438401"/>
              <a:gd name="connsiteY6" fmla="*/ 1410971 h 1413512"/>
              <a:gd name="connsiteX7" fmla="*/ 1 w 2438401"/>
              <a:gd name="connsiteY7" fmla="*/ 1192515 h 1413512"/>
              <a:gd name="connsiteX8" fmla="*/ 1 w 2438401"/>
              <a:gd name="connsiteY8" fmla="*/ 283219 h 1413512"/>
              <a:gd name="connsiteX9" fmla="*/ 0 w 2438401"/>
              <a:gd name="connsiteY9" fmla="*/ 283219 h 1413512"/>
              <a:gd name="connsiteX10" fmla="*/ 1 w 2438401"/>
              <a:gd name="connsiteY10" fmla="*/ 283219 h 1413512"/>
              <a:gd name="connsiteX11" fmla="*/ 1 w 2438401"/>
              <a:gd name="connsiteY11" fmla="*/ 279401 h 1413512"/>
              <a:gd name="connsiteX12" fmla="*/ 11177 w 2438401"/>
              <a:gd name="connsiteY12" fmla="*/ 281236 h 1413512"/>
              <a:gd name="connsiteX13" fmla="*/ 1596349 w 2438401"/>
              <a:gd name="connsiteY13" fmla="*/ 0 h 1413512"/>
              <a:gd name="connsiteX0" fmla="*/ 1596349 w 2438401"/>
              <a:gd name="connsiteY0" fmla="*/ 0 h 1413512"/>
              <a:gd name="connsiteX1" fmla="*/ 2432899 w 2438401"/>
              <a:gd name="connsiteY1" fmla="*/ 51967 h 1413512"/>
              <a:gd name="connsiteX2" fmla="*/ 2438401 w 2438401"/>
              <a:gd name="connsiteY2" fmla="*/ 50800 h 1413512"/>
              <a:gd name="connsiteX3" fmla="*/ 2438401 w 2438401"/>
              <a:gd name="connsiteY3" fmla="*/ 731525 h 1413512"/>
              <a:gd name="connsiteX4" fmla="*/ 762001 w 2438401"/>
              <a:gd name="connsiteY4" fmla="*/ 1413512 h 1413512"/>
              <a:gd name="connsiteX5" fmla="*/ 758192 w 2438401"/>
              <a:gd name="connsiteY5" fmla="*/ 1410971 h 1413512"/>
              <a:gd name="connsiteX6" fmla="*/ 1 w 2438401"/>
              <a:gd name="connsiteY6" fmla="*/ 1192515 h 1413512"/>
              <a:gd name="connsiteX7" fmla="*/ 1 w 2438401"/>
              <a:gd name="connsiteY7" fmla="*/ 283219 h 1413512"/>
              <a:gd name="connsiteX8" fmla="*/ 0 w 2438401"/>
              <a:gd name="connsiteY8" fmla="*/ 283219 h 1413512"/>
              <a:gd name="connsiteX9" fmla="*/ 1 w 2438401"/>
              <a:gd name="connsiteY9" fmla="*/ 283219 h 1413512"/>
              <a:gd name="connsiteX10" fmla="*/ 1 w 2438401"/>
              <a:gd name="connsiteY10" fmla="*/ 279401 h 1413512"/>
              <a:gd name="connsiteX11" fmla="*/ 11177 w 2438401"/>
              <a:gd name="connsiteY11" fmla="*/ 281236 h 1413512"/>
              <a:gd name="connsiteX12" fmla="*/ 1596349 w 2438401"/>
              <a:gd name="connsiteY12" fmla="*/ 0 h 141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38401" h="1413512">
                <a:moveTo>
                  <a:pt x="1596349" y="0"/>
                </a:moveTo>
                <a:lnTo>
                  <a:pt x="2432899" y="51967"/>
                </a:lnTo>
                <a:lnTo>
                  <a:pt x="2438401" y="50800"/>
                </a:lnTo>
                <a:lnTo>
                  <a:pt x="2438401" y="731525"/>
                </a:lnTo>
                <a:lnTo>
                  <a:pt x="762001" y="1413512"/>
                </a:lnTo>
                <a:lnTo>
                  <a:pt x="758192" y="1410971"/>
                </a:lnTo>
                <a:lnTo>
                  <a:pt x="1" y="1192515"/>
                </a:lnTo>
                <a:lnTo>
                  <a:pt x="1" y="283219"/>
                </a:lnTo>
                <a:lnTo>
                  <a:pt x="0" y="283219"/>
                </a:lnTo>
                <a:lnTo>
                  <a:pt x="1" y="283219"/>
                </a:lnTo>
                <a:lnTo>
                  <a:pt x="1" y="279401"/>
                </a:lnTo>
                <a:lnTo>
                  <a:pt x="11177" y="281236"/>
                </a:lnTo>
                <a:lnTo>
                  <a:pt x="1596349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/>
            <a:endParaRPr sz="1350" baseline="-25000"/>
          </a:p>
        </p:txBody>
      </p:sp>
      <p:sp>
        <p:nvSpPr>
          <p:cNvPr id="295" name="Rectangle">
            <a:extLst>
              <a:ext uri="{FF2B5EF4-FFF2-40B4-BE49-F238E27FC236}">
                <a16:creationId xmlns:a16="http://schemas.microsoft.com/office/drawing/2014/main" id="{69230228-E326-400D-AF2D-F373E027EBFC}"/>
              </a:ext>
            </a:extLst>
          </p:cNvPr>
          <p:cNvSpPr/>
          <p:nvPr/>
        </p:nvSpPr>
        <p:spPr>
          <a:xfrm>
            <a:off x="0" y="1732903"/>
            <a:ext cx="4494352" cy="956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miter lim="400000"/>
          </a:ln>
        </p:spPr>
        <p:txBody>
          <a:bodyPr lIns="68580" tIns="28575" rIns="822960" bIns="28575" anchor="ctr"/>
          <a:lstStyle/>
          <a:p>
            <a:pPr algn="r"/>
            <a:r>
              <a:rPr lang="da-DK" b="1" cap="all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296" name="Rectangle">
            <a:extLst>
              <a:ext uri="{FF2B5EF4-FFF2-40B4-BE49-F238E27FC236}">
                <a16:creationId xmlns:a16="http://schemas.microsoft.com/office/drawing/2014/main" id="{33FB0F0C-FE2C-45E1-B0FE-34B0575A5A3E}"/>
              </a:ext>
            </a:extLst>
          </p:cNvPr>
          <p:cNvSpPr/>
          <p:nvPr/>
        </p:nvSpPr>
        <p:spPr>
          <a:xfrm>
            <a:off x="0" y="2758588"/>
            <a:ext cx="4494352" cy="6796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miter lim="400000"/>
          </a:ln>
        </p:spPr>
        <p:txBody>
          <a:bodyPr lIns="68580" tIns="28575" rIns="822960" bIns="28575" anchor="ctr"/>
          <a:lstStyle/>
          <a:p>
            <a:pPr lvl="0" algn="r"/>
            <a:r>
              <a:rPr lang="fr-FR" b="1" cap="all" dirty="0">
                <a:solidFill>
                  <a:prstClr val="white"/>
                </a:solidFill>
              </a:rPr>
              <a:t>Intérêt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7" name="Rectangle">
            <a:extLst>
              <a:ext uri="{FF2B5EF4-FFF2-40B4-BE49-F238E27FC236}">
                <a16:creationId xmlns:a16="http://schemas.microsoft.com/office/drawing/2014/main" id="{793FD5CC-31CB-49A4-A714-1A85D7A70C08}"/>
              </a:ext>
            </a:extLst>
          </p:cNvPr>
          <p:cNvSpPr/>
          <p:nvPr/>
        </p:nvSpPr>
        <p:spPr>
          <a:xfrm>
            <a:off x="0" y="3495318"/>
            <a:ext cx="4494352" cy="8827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68580" tIns="28575" rIns="822960" bIns="28575" anchor="ctr"/>
          <a:lstStyle/>
          <a:p>
            <a:pPr lvl="0" algn="r"/>
            <a:r>
              <a:rPr lang="fr-FR" b="1" cap="all" dirty="0">
                <a:solidFill>
                  <a:prstClr val="white"/>
                </a:solidFill>
              </a:rPr>
              <a:t>problématique</a:t>
            </a: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298" name="Rectangle">
            <a:extLst>
              <a:ext uri="{FF2B5EF4-FFF2-40B4-BE49-F238E27FC236}">
                <a16:creationId xmlns:a16="http://schemas.microsoft.com/office/drawing/2014/main" id="{75C63710-7271-4D0F-AADC-7A8DEE10DC96}"/>
              </a:ext>
            </a:extLst>
          </p:cNvPr>
          <p:cNvSpPr/>
          <p:nvPr/>
        </p:nvSpPr>
        <p:spPr>
          <a:xfrm>
            <a:off x="0" y="4458513"/>
            <a:ext cx="4494352" cy="79473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68580" tIns="28575" rIns="822960" bIns="28575" anchor="ctr"/>
          <a:lstStyle/>
          <a:p>
            <a:pPr lvl="0" algn="r"/>
            <a:r>
              <a:rPr lang="fr-FR" b="1" cap="all" dirty="0">
                <a:solidFill>
                  <a:prstClr val="white"/>
                </a:solidFill>
              </a:rPr>
              <a:t>Objectif</a:t>
            </a: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300" name="Figure">
            <a:extLst>
              <a:ext uri="{FF2B5EF4-FFF2-40B4-BE49-F238E27FC236}">
                <a16:creationId xmlns:a16="http://schemas.microsoft.com/office/drawing/2014/main" id="{0BC93934-E143-41E2-86B6-D89B73B68C48}"/>
              </a:ext>
            </a:extLst>
          </p:cNvPr>
          <p:cNvSpPr/>
          <p:nvPr/>
        </p:nvSpPr>
        <p:spPr>
          <a:xfrm rot="77957">
            <a:off x="4452938" y="5198833"/>
            <a:ext cx="2411921" cy="401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006"/>
                </a:moveTo>
                <a:lnTo>
                  <a:pt x="14163" y="0"/>
                </a:lnTo>
                <a:lnTo>
                  <a:pt x="21600" y="2759"/>
                </a:lnTo>
                <a:lnTo>
                  <a:pt x="6727" y="2160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01" name="Freeform: Shape 102">
            <a:extLst>
              <a:ext uri="{FF2B5EF4-FFF2-40B4-BE49-F238E27FC236}">
                <a16:creationId xmlns:a16="http://schemas.microsoft.com/office/drawing/2014/main" id="{78A46F0B-7B87-4CD3-A141-7E8A17EEE426}"/>
              </a:ext>
            </a:extLst>
          </p:cNvPr>
          <p:cNvSpPr/>
          <p:nvPr/>
        </p:nvSpPr>
        <p:spPr>
          <a:xfrm>
            <a:off x="4463517" y="1429776"/>
            <a:ext cx="2363894" cy="1727366"/>
          </a:xfrm>
          <a:custGeom>
            <a:avLst/>
            <a:gdLst>
              <a:gd name="connsiteX0" fmla="*/ 758192 w 2438401"/>
              <a:gd name="connsiteY0" fmla="*/ 0 h 1781810"/>
              <a:gd name="connsiteX1" fmla="*/ 758192 w 2438401"/>
              <a:gd name="connsiteY1" fmla="*/ 670905 h 1781810"/>
              <a:gd name="connsiteX2" fmla="*/ 762001 w 2438401"/>
              <a:gd name="connsiteY2" fmla="*/ 670905 h 1781810"/>
              <a:gd name="connsiteX3" fmla="*/ 762001 w 2438401"/>
              <a:gd name="connsiteY3" fmla="*/ 0 h 1781810"/>
              <a:gd name="connsiteX4" fmla="*/ 2438401 w 2438401"/>
              <a:gd name="connsiteY4" fmla="*/ 1083288 h 1781810"/>
              <a:gd name="connsiteX5" fmla="*/ 2438401 w 2438401"/>
              <a:gd name="connsiteY5" fmla="*/ 1772921 h 1781810"/>
              <a:gd name="connsiteX6" fmla="*/ 1418230 w 2438401"/>
              <a:gd name="connsiteY6" fmla="*/ 1337811 h 1781810"/>
              <a:gd name="connsiteX7" fmla="*/ 1393615 w 2438401"/>
              <a:gd name="connsiteY7" fmla="*/ 1337811 h 1781810"/>
              <a:gd name="connsiteX8" fmla="*/ 2434592 w 2438401"/>
              <a:gd name="connsiteY8" fmla="*/ 1781810 h 1781810"/>
              <a:gd name="connsiteX9" fmla="*/ 1663751 w 2438401"/>
              <a:gd name="connsiteY9" fmla="*/ 1781810 h 1781810"/>
              <a:gd name="connsiteX10" fmla="*/ 0 w 2438401"/>
              <a:gd name="connsiteY10" fmla="*/ 1297954 h 1781810"/>
              <a:gd name="connsiteX11" fmla="*/ 486691 w 2438401"/>
              <a:gd name="connsiteY11" fmla="*/ 1149579 h 1781810"/>
              <a:gd name="connsiteX12" fmla="*/ 486691 w 2438401"/>
              <a:gd name="connsiteY12" fmla="*/ 1140683 h 1781810"/>
              <a:gd name="connsiteX13" fmla="*/ 1 w 2438401"/>
              <a:gd name="connsiteY13" fmla="*/ 1289050 h 1781810"/>
              <a:gd name="connsiteX14" fmla="*/ 1 w 2438401"/>
              <a:gd name="connsiteY14" fmla="*/ 311162 h 1781810"/>
              <a:gd name="connsiteX0" fmla="*/ 758192 w 2438401"/>
              <a:gd name="connsiteY0" fmla="*/ 0 h 1781810"/>
              <a:gd name="connsiteX1" fmla="*/ 758192 w 2438401"/>
              <a:gd name="connsiteY1" fmla="*/ 670905 h 1781810"/>
              <a:gd name="connsiteX2" fmla="*/ 762001 w 2438401"/>
              <a:gd name="connsiteY2" fmla="*/ 0 h 1781810"/>
              <a:gd name="connsiteX3" fmla="*/ 2438401 w 2438401"/>
              <a:gd name="connsiteY3" fmla="*/ 1083288 h 1781810"/>
              <a:gd name="connsiteX4" fmla="*/ 2438401 w 2438401"/>
              <a:gd name="connsiteY4" fmla="*/ 1772921 h 1781810"/>
              <a:gd name="connsiteX5" fmla="*/ 1418230 w 2438401"/>
              <a:gd name="connsiteY5" fmla="*/ 1337811 h 1781810"/>
              <a:gd name="connsiteX6" fmla="*/ 1393615 w 2438401"/>
              <a:gd name="connsiteY6" fmla="*/ 1337811 h 1781810"/>
              <a:gd name="connsiteX7" fmla="*/ 2434592 w 2438401"/>
              <a:gd name="connsiteY7" fmla="*/ 1781810 h 1781810"/>
              <a:gd name="connsiteX8" fmla="*/ 1663751 w 2438401"/>
              <a:gd name="connsiteY8" fmla="*/ 1781810 h 1781810"/>
              <a:gd name="connsiteX9" fmla="*/ 0 w 2438401"/>
              <a:gd name="connsiteY9" fmla="*/ 1297954 h 1781810"/>
              <a:gd name="connsiteX10" fmla="*/ 486691 w 2438401"/>
              <a:gd name="connsiteY10" fmla="*/ 1149579 h 1781810"/>
              <a:gd name="connsiteX11" fmla="*/ 486691 w 2438401"/>
              <a:gd name="connsiteY11" fmla="*/ 1140683 h 1781810"/>
              <a:gd name="connsiteX12" fmla="*/ 1 w 2438401"/>
              <a:gd name="connsiteY12" fmla="*/ 1289050 h 1781810"/>
              <a:gd name="connsiteX13" fmla="*/ 1 w 2438401"/>
              <a:gd name="connsiteY13" fmla="*/ 311162 h 1781810"/>
              <a:gd name="connsiteX14" fmla="*/ 758192 w 2438401"/>
              <a:gd name="connsiteY14" fmla="*/ 0 h 1781810"/>
              <a:gd name="connsiteX0" fmla="*/ 758192 w 2438401"/>
              <a:gd name="connsiteY0" fmla="*/ 0 h 1781810"/>
              <a:gd name="connsiteX1" fmla="*/ 762001 w 2438401"/>
              <a:gd name="connsiteY1" fmla="*/ 0 h 1781810"/>
              <a:gd name="connsiteX2" fmla="*/ 2438401 w 2438401"/>
              <a:gd name="connsiteY2" fmla="*/ 1083288 h 1781810"/>
              <a:gd name="connsiteX3" fmla="*/ 2438401 w 2438401"/>
              <a:gd name="connsiteY3" fmla="*/ 1772921 h 1781810"/>
              <a:gd name="connsiteX4" fmla="*/ 1418230 w 2438401"/>
              <a:gd name="connsiteY4" fmla="*/ 1337811 h 1781810"/>
              <a:gd name="connsiteX5" fmla="*/ 1393615 w 2438401"/>
              <a:gd name="connsiteY5" fmla="*/ 1337811 h 1781810"/>
              <a:gd name="connsiteX6" fmla="*/ 2434592 w 2438401"/>
              <a:gd name="connsiteY6" fmla="*/ 1781810 h 1781810"/>
              <a:gd name="connsiteX7" fmla="*/ 1663751 w 2438401"/>
              <a:gd name="connsiteY7" fmla="*/ 1781810 h 1781810"/>
              <a:gd name="connsiteX8" fmla="*/ 0 w 2438401"/>
              <a:gd name="connsiteY8" fmla="*/ 1297954 h 1781810"/>
              <a:gd name="connsiteX9" fmla="*/ 486691 w 2438401"/>
              <a:gd name="connsiteY9" fmla="*/ 1149579 h 1781810"/>
              <a:gd name="connsiteX10" fmla="*/ 486691 w 2438401"/>
              <a:gd name="connsiteY10" fmla="*/ 1140683 h 1781810"/>
              <a:gd name="connsiteX11" fmla="*/ 1 w 2438401"/>
              <a:gd name="connsiteY11" fmla="*/ 1289050 h 1781810"/>
              <a:gd name="connsiteX12" fmla="*/ 1 w 2438401"/>
              <a:gd name="connsiteY12" fmla="*/ 311162 h 1781810"/>
              <a:gd name="connsiteX13" fmla="*/ 758192 w 2438401"/>
              <a:gd name="connsiteY13" fmla="*/ 0 h 1781810"/>
              <a:gd name="connsiteX0" fmla="*/ 758192 w 2438401"/>
              <a:gd name="connsiteY0" fmla="*/ 0 h 1781810"/>
              <a:gd name="connsiteX1" fmla="*/ 762001 w 2438401"/>
              <a:gd name="connsiteY1" fmla="*/ 0 h 1781810"/>
              <a:gd name="connsiteX2" fmla="*/ 2438401 w 2438401"/>
              <a:gd name="connsiteY2" fmla="*/ 1083288 h 1781810"/>
              <a:gd name="connsiteX3" fmla="*/ 2438401 w 2438401"/>
              <a:gd name="connsiteY3" fmla="*/ 1772921 h 1781810"/>
              <a:gd name="connsiteX4" fmla="*/ 1418230 w 2438401"/>
              <a:gd name="connsiteY4" fmla="*/ 1337811 h 1781810"/>
              <a:gd name="connsiteX5" fmla="*/ 1393615 w 2438401"/>
              <a:gd name="connsiteY5" fmla="*/ 1337811 h 1781810"/>
              <a:gd name="connsiteX6" fmla="*/ 2434592 w 2438401"/>
              <a:gd name="connsiteY6" fmla="*/ 1781810 h 1781810"/>
              <a:gd name="connsiteX7" fmla="*/ 1663751 w 2438401"/>
              <a:gd name="connsiteY7" fmla="*/ 1781810 h 1781810"/>
              <a:gd name="connsiteX8" fmla="*/ 0 w 2438401"/>
              <a:gd name="connsiteY8" fmla="*/ 1297954 h 1781810"/>
              <a:gd name="connsiteX9" fmla="*/ 486691 w 2438401"/>
              <a:gd name="connsiteY9" fmla="*/ 1149579 h 1781810"/>
              <a:gd name="connsiteX10" fmla="*/ 1 w 2438401"/>
              <a:gd name="connsiteY10" fmla="*/ 1289050 h 1781810"/>
              <a:gd name="connsiteX11" fmla="*/ 1 w 2438401"/>
              <a:gd name="connsiteY11" fmla="*/ 311162 h 1781810"/>
              <a:gd name="connsiteX12" fmla="*/ 758192 w 2438401"/>
              <a:gd name="connsiteY12" fmla="*/ 0 h 1781810"/>
              <a:gd name="connsiteX0" fmla="*/ 758192 w 2438401"/>
              <a:gd name="connsiteY0" fmla="*/ 0 h 1781810"/>
              <a:gd name="connsiteX1" fmla="*/ 762001 w 2438401"/>
              <a:gd name="connsiteY1" fmla="*/ 0 h 1781810"/>
              <a:gd name="connsiteX2" fmla="*/ 2438401 w 2438401"/>
              <a:gd name="connsiteY2" fmla="*/ 1083288 h 1781810"/>
              <a:gd name="connsiteX3" fmla="*/ 2438401 w 2438401"/>
              <a:gd name="connsiteY3" fmla="*/ 1772921 h 1781810"/>
              <a:gd name="connsiteX4" fmla="*/ 1418230 w 2438401"/>
              <a:gd name="connsiteY4" fmla="*/ 1337811 h 1781810"/>
              <a:gd name="connsiteX5" fmla="*/ 1393615 w 2438401"/>
              <a:gd name="connsiteY5" fmla="*/ 1337811 h 1781810"/>
              <a:gd name="connsiteX6" fmla="*/ 2434592 w 2438401"/>
              <a:gd name="connsiteY6" fmla="*/ 1781810 h 1781810"/>
              <a:gd name="connsiteX7" fmla="*/ 1663751 w 2438401"/>
              <a:gd name="connsiteY7" fmla="*/ 1781810 h 1781810"/>
              <a:gd name="connsiteX8" fmla="*/ 0 w 2438401"/>
              <a:gd name="connsiteY8" fmla="*/ 1297954 h 1781810"/>
              <a:gd name="connsiteX9" fmla="*/ 1 w 2438401"/>
              <a:gd name="connsiteY9" fmla="*/ 1289050 h 1781810"/>
              <a:gd name="connsiteX10" fmla="*/ 1 w 2438401"/>
              <a:gd name="connsiteY10" fmla="*/ 311162 h 1781810"/>
              <a:gd name="connsiteX11" fmla="*/ 758192 w 2438401"/>
              <a:gd name="connsiteY11" fmla="*/ 0 h 1781810"/>
              <a:gd name="connsiteX0" fmla="*/ 758192 w 2438401"/>
              <a:gd name="connsiteY0" fmla="*/ 0 h 1781810"/>
              <a:gd name="connsiteX1" fmla="*/ 762001 w 2438401"/>
              <a:gd name="connsiteY1" fmla="*/ 0 h 1781810"/>
              <a:gd name="connsiteX2" fmla="*/ 2438401 w 2438401"/>
              <a:gd name="connsiteY2" fmla="*/ 1083288 h 1781810"/>
              <a:gd name="connsiteX3" fmla="*/ 2438401 w 2438401"/>
              <a:gd name="connsiteY3" fmla="*/ 1772921 h 1781810"/>
              <a:gd name="connsiteX4" fmla="*/ 1393615 w 2438401"/>
              <a:gd name="connsiteY4" fmla="*/ 1337811 h 1781810"/>
              <a:gd name="connsiteX5" fmla="*/ 2434592 w 2438401"/>
              <a:gd name="connsiteY5" fmla="*/ 1781810 h 1781810"/>
              <a:gd name="connsiteX6" fmla="*/ 1663751 w 2438401"/>
              <a:gd name="connsiteY6" fmla="*/ 1781810 h 1781810"/>
              <a:gd name="connsiteX7" fmla="*/ 0 w 2438401"/>
              <a:gd name="connsiteY7" fmla="*/ 1297954 h 1781810"/>
              <a:gd name="connsiteX8" fmla="*/ 1 w 2438401"/>
              <a:gd name="connsiteY8" fmla="*/ 1289050 h 1781810"/>
              <a:gd name="connsiteX9" fmla="*/ 1 w 2438401"/>
              <a:gd name="connsiteY9" fmla="*/ 311162 h 1781810"/>
              <a:gd name="connsiteX10" fmla="*/ 758192 w 2438401"/>
              <a:gd name="connsiteY10" fmla="*/ 0 h 1781810"/>
              <a:gd name="connsiteX0" fmla="*/ 758192 w 2438401"/>
              <a:gd name="connsiteY0" fmla="*/ 0 h 1781810"/>
              <a:gd name="connsiteX1" fmla="*/ 762001 w 2438401"/>
              <a:gd name="connsiteY1" fmla="*/ 0 h 1781810"/>
              <a:gd name="connsiteX2" fmla="*/ 2438401 w 2438401"/>
              <a:gd name="connsiteY2" fmla="*/ 1083288 h 1781810"/>
              <a:gd name="connsiteX3" fmla="*/ 2438401 w 2438401"/>
              <a:gd name="connsiteY3" fmla="*/ 1772921 h 1781810"/>
              <a:gd name="connsiteX4" fmla="*/ 2434592 w 2438401"/>
              <a:gd name="connsiteY4" fmla="*/ 1781810 h 1781810"/>
              <a:gd name="connsiteX5" fmla="*/ 1663751 w 2438401"/>
              <a:gd name="connsiteY5" fmla="*/ 1781810 h 1781810"/>
              <a:gd name="connsiteX6" fmla="*/ 0 w 2438401"/>
              <a:gd name="connsiteY6" fmla="*/ 1297954 h 1781810"/>
              <a:gd name="connsiteX7" fmla="*/ 1 w 2438401"/>
              <a:gd name="connsiteY7" fmla="*/ 1289050 h 1781810"/>
              <a:gd name="connsiteX8" fmla="*/ 1 w 2438401"/>
              <a:gd name="connsiteY8" fmla="*/ 311162 h 1781810"/>
              <a:gd name="connsiteX9" fmla="*/ 758192 w 2438401"/>
              <a:gd name="connsiteY9" fmla="*/ 0 h 1781810"/>
              <a:gd name="connsiteX0" fmla="*/ 758192 w 2438401"/>
              <a:gd name="connsiteY0" fmla="*/ 0 h 1781810"/>
              <a:gd name="connsiteX1" fmla="*/ 762001 w 2438401"/>
              <a:gd name="connsiteY1" fmla="*/ 0 h 1781810"/>
              <a:gd name="connsiteX2" fmla="*/ 2438401 w 2438401"/>
              <a:gd name="connsiteY2" fmla="*/ 1083288 h 1781810"/>
              <a:gd name="connsiteX3" fmla="*/ 2438401 w 2438401"/>
              <a:gd name="connsiteY3" fmla="*/ 1772921 h 1781810"/>
              <a:gd name="connsiteX4" fmla="*/ 2434592 w 2438401"/>
              <a:gd name="connsiteY4" fmla="*/ 1779429 h 1781810"/>
              <a:gd name="connsiteX5" fmla="*/ 1663751 w 2438401"/>
              <a:gd name="connsiteY5" fmla="*/ 1781810 h 1781810"/>
              <a:gd name="connsiteX6" fmla="*/ 0 w 2438401"/>
              <a:gd name="connsiteY6" fmla="*/ 1297954 h 1781810"/>
              <a:gd name="connsiteX7" fmla="*/ 1 w 2438401"/>
              <a:gd name="connsiteY7" fmla="*/ 1289050 h 1781810"/>
              <a:gd name="connsiteX8" fmla="*/ 1 w 2438401"/>
              <a:gd name="connsiteY8" fmla="*/ 311162 h 1781810"/>
              <a:gd name="connsiteX9" fmla="*/ 758192 w 2438401"/>
              <a:gd name="connsiteY9" fmla="*/ 0 h 1781810"/>
              <a:gd name="connsiteX0" fmla="*/ 758192 w 2438401"/>
              <a:gd name="connsiteY0" fmla="*/ 0 h 1781810"/>
              <a:gd name="connsiteX1" fmla="*/ 762001 w 2438401"/>
              <a:gd name="connsiteY1" fmla="*/ 0 h 1781810"/>
              <a:gd name="connsiteX2" fmla="*/ 2438401 w 2438401"/>
              <a:gd name="connsiteY2" fmla="*/ 1083288 h 1781810"/>
              <a:gd name="connsiteX3" fmla="*/ 2438401 w 2438401"/>
              <a:gd name="connsiteY3" fmla="*/ 1772921 h 1781810"/>
              <a:gd name="connsiteX4" fmla="*/ 2434592 w 2438401"/>
              <a:gd name="connsiteY4" fmla="*/ 1772285 h 1781810"/>
              <a:gd name="connsiteX5" fmla="*/ 1663751 w 2438401"/>
              <a:gd name="connsiteY5" fmla="*/ 1781810 h 1781810"/>
              <a:gd name="connsiteX6" fmla="*/ 0 w 2438401"/>
              <a:gd name="connsiteY6" fmla="*/ 1297954 h 1781810"/>
              <a:gd name="connsiteX7" fmla="*/ 1 w 2438401"/>
              <a:gd name="connsiteY7" fmla="*/ 1289050 h 1781810"/>
              <a:gd name="connsiteX8" fmla="*/ 1 w 2438401"/>
              <a:gd name="connsiteY8" fmla="*/ 311162 h 1781810"/>
              <a:gd name="connsiteX9" fmla="*/ 758192 w 2438401"/>
              <a:gd name="connsiteY9" fmla="*/ 0 h 178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8401" h="1781810">
                <a:moveTo>
                  <a:pt x="758192" y="0"/>
                </a:moveTo>
                <a:lnTo>
                  <a:pt x="762001" y="0"/>
                </a:lnTo>
                <a:lnTo>
                  <a:pt x="2438401" y="1083288"/>
                </a:lnTo>
                <a:lnTo>
                  <a:pt x="2438401" y="1772921"/>
                </a:lnTo>
                <a:lnTo>
                  <a:pt x="2434592" y="1772285"/>
                </a:lnTo>
                <a:lnTo>
                  <a:pt x="1663751" y="1781810"/>
                </a:lnTo>
                <a:lnTo>
                  <a:pt x="0" y="1297954"/>
                </a:lnTo>
                <a:cubicBezTo>
                  <a:pt x="0" y="1294986"/>
                  <a:pt x="1" y="1292018"/>
                  <a:pt x="1" y="1289050"/>
                </a:cubicBezTo>
                <a:lnTo>
                  <a:pt x="1" y="311162"/>
                </a:lnTo>
                <a:lnTo>
                  <a:pt x="758192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02" name="Figure">
            <a:extLst>
              <a:ext uri="{FF2B5EF4-FFF2-40B4-BE49-F238E27FC236}">
                <a16:creationId xmlns:a16="http://schemas.microsoft.com/office/drawing/2014/main" id="{71C02AC7-24FD-4E2B-A111-21634B9C6DCF}"/>
              </a:ext>
            </a:extLst>
          </p:cNvPr>
          <p:cNvSpPr/>
          <p:nvPr/>
        </p:nvSpPr>
        <p:spPr>
          <a:xfrm rot="21233365">
            <a:off x="5284124" y="1330572"/>
            <a:ext cx="1625176" cy="1705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13198"/>
                </a:lnTo>
                <a:lnTo>
                  <a:pt x="21600" y="21600"/>
                </a:lnTo>
                <a:lnTo>
                  <a:pt x="0" y="1288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05" name="Figure">
            <a:extLst>
              <a:ext uri="{FF2B5EF4-FFF2-40B4-BE49-F238E27FC236}">
                <a16:creationId xmlns:a16="http://schemas.microsoft.com/office/drawing/2014/main" id="{D0EB8A17-6BCF-461E-9D1A-3E92416AA4F4}"/>
              </a:ext>
            </a:extLst>
          </p:cNvPr>
          <p:cNvSpPr/>
          <p:nvPr/>
        </p:nvSpPr>
        <p:spPr>
          <a:xfrm>
            <a:off x="5202233" y="2562474"/>
            <a:ext cx="1625176" cy="923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769"/>
                </a:moveTo>
                <a:lnTo>
                  <a:pt x="21600" y="21600"/>
                </a:lnTo>
                <a:lnTo>
                  <a:pt x="21600" y="1257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endParaRPr sz="225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11" name="Freeform: Shape 61">
            <a:extLst>
              <a:ext uri="{FF2B5EF4-FFF2-40B4-BE49-F238E27FC236}">
                <a16:creationId xmlns:a16="http://schemas.microsoft.com/office/drawing/2014/main" id="{7962291D-E8BD-4B4F-9FA5-959A1B5BBBB0}"/>
              </a:ext>
            </a:extLst>
          </p:cNvPr>
          <p:cNvSpPr/>
          <p:nvPr/>
        </p:nvSpPr>
        <p:spPr>
          <a:xfrm>
            <a:off x="4463517" y="4458515"/>
            <a:ext cx="2363893" cy="857926"/>
          </a:xfrm>
          <a:custGeom>
            <a:avLst/>
            <a:gdLst>
              <a:gd name="connsiteX0" fmla="*/ 0 w 2438400"/>
              <a:gd name="connsiteY0" fmla="*/ 0 h 920751"/>
              <a:gd name="connsiteX1" fmla="*/ 758191 w 2438400"/>
              <a:gd name="connsiteY1" fmla="*/ 0 h 920751"/>
              <a:gd name="connsiteX2" fmla="*/ 758191 w 2438400"/>
              <a:gd name="connsiteY2" fmla="*/ 288032 h 920751"/>
              <a:gd name="connsiteX3" fmla="*/ 762000 w 2438400"/>
              <a:gd name="connsiteY3" fmla="*/ 288032 h 920751"/>
              <a:gd name="connsiteX4" fmla="*/ 762000 w 2438400"/>
              <a:gd name="connsiteY4" fmla="*/ 0 h 920751"/>
              <a:gd name="connsiteX5" fmla="*/ 2438400 w 2438400"/>
              <a:gd name="connsiteY5" fmla="*/ 0 h 920751"/>
              <a:gd name="connsiteX6" fmla="*/ 2438400 w 2438400"/>
              <a:gd name="connsiteY6" fmla="*/ 618481 h 920751"/>
              <a:gd name="connsiteX7" fmla="*/ 762000 w 2438400"/>
              <a:gd name="connsiteY7" fmla="*/ 920751 h 920751"/>
              <a:gd name="connsiteX8" fmla="*/ 762000 w 2438400"/>
              <a:gd name="connsiteY8" fmla="*/ 648072 h 920751"/>
              <a:gd name="connsiteX9" fmla="*/ 758191 w 2438400"/>
              <a:gd name="connsiteY9" fmla="*/ 648072 h 920751"/>
              <a:gd name="connsiteX10" fmla="*/ 758191 w 2438400"/>
              <a:gd name="connsiteY10" fmla="*/ 920751 h 920751"/>
              <a:gd name="connsiteX11" fmla="*/ 0 w 2438400"/>
              <a:gd name="connsiteY11" fmla="*/ 820406 h 920751"/>
              <a:gd name="connsiteX0" fmla="*/ 0 w 2438400"/>
              <a:gd name="connsiteY0" fmla="*/ 0 h 920751"/>
              <a:gd name="connsiteX1" fmla="*/ 758191 w 2438400"/>
              <a:gd name="connsiteY1" fmla="*/ 0 h 920751"/>
              <a:gd name="connsiteX2" fmla="*/ 758191 w 2438400"/>
              <a:gd name="connsiteY2" fmla="*/ 288032 h 920751"/>
              <a:gd name="connsiteX3" fmla="*/ 762000 w 2438400"/>
              <a:gd name="connsiteY3" fmla="*/ 0 h 920751"/>
              <a:gd name="connsiteX4" fmla="*/ 2438400 w 2438400"/>
              <a:gd name="connsiteY4" fmla="*/ 0 h 920751"/>
              <a:gd name="connsiteX5" fmla="*/ 2438400 w 2438400"/>
              <a:gd name="connsiteY5" fmla="*/ 618481 h 920751"/>
              <a:gd name="connsiteX6" fmla="*/ 762000 w 2438400"/>
              <a:gd name="connsiteY6" fmla="*/ 920751 h 920751"/>
              <a:gd name="connsiteX7" fmla="*/ 762000 w 2438400"/>
              <a:gd name="connsiteY7" fmla="*/ 648072 h 920751"/>
              <a:gd name="connsiteX8" fmla="*/ 758191 w 2438400"/>
              <a:gd name="connsiteY8" fmla="*/ 648072 h 920751"/>
              <a:gd name="connsiteX9" fmla="*/ 758191 w 2438400"/>
              <a:gd name="connsiteY9" fmla="*/ 920751 h 920751"/>
              <a:gd name="connsiteX10" fmla="*/ 0 w 2438400"/>
              <a:gd name="connsiteY10" fmla="*/ 820406 h 920751"/>
              <a:gd name="connsiteX11" fmla="*/ 0 w 2438400"/>
              <a:gd name="connsiteY11" fmla="*/ 0 h 920751"/>
              <a:gd name="connsiteX0" fmla="*/ 0 w 2438400"/>
              <a:gd name="connsiteY0" fmla="*/ 0 h 920751"/>
              <a:gd name="connsiteX1" fmla="*/ 758191 w 2438400"/>
              <a:gd name="connsiteY1" fmla="*/ 0 h 920751"/>
              <a:gd name="connsiteX2" fmla="*/ 762000 w 2438400"/>
              <a:gd name="connsiteY2" fmla="*/ 0 h 920751"/>
              <a:gd name="connsiteX3" fmla="*/ 2438400 w 2438400"/>
              <a:gd name="connsiteY3" fmla="*/ 0 h 920751"/>
              <a:gd name="connsiteX4" fmla="*/ 2438400 w 2438400"/>
              <a:gd name="connsiteY4" fmla="*/ 618481 h 920751"/>
              <a:gd name="connsiteX5" fmla="*/ 762000 w 2438400"/>
              <a:gd name="connsiteY5" fmla="*/ 920751 h 920751"/>
              <a:gd name="connsiteX6" fmla="*/ 762000 w 2438400"/>
              <a:gd name="connsiteY6" fmla="*/ 648072 h 920751"/>
              <a:gd name="connsiteX7" fmla="*/ 758191 w 2438400"/>
              <a:gd name="connsiteY7" fmla="*/ 648072 h 920751"/>
              <a:gd name="connsiteX8" fmla="*/ 758191 w 2438400"/>
              <a:gd name="connsiteY8" fmla="*/ 920751 h 920751"/>
              <a:gd name="connsiteX9" fmla="*/ 0 w 2438400"/>
              <a:gd name="connsiteY9" fmla="*/ 820406 h 920751"/>
              <a:gd name="connsiteX10" fmla="*/ 0 w 2438400"/>
              <a:gd name="connsiteY10" fmla="*/ 0 h 920751"/>
              <a:gd name="connsiteX0" fmla="*/ 0 w 2438400"/>
              <a:gd name="connsiteY0" fmla="*/ 0 h 920751"/>
              <a:gd name="connsiteX1" fmla="*/ 758191 w 2438400"/>
              <a:gd name="connsiteY1" fmla="*/ 0 h 920751"/>
              <a:gd name="connsiteX2" fmla="*/ 762000 w 2438400"/>
              <a:gd name="connsiteY2" fmla="*/ 0 h 920751"/>
              <a:gd name="connsiteX3" fmla="*/ 2438400 w 2438400"/>
              <a:gd name="connsiteY3" fmla="*/ 0 h 920751"/>
              <a:gd name="connsiteX4" fmla="*/ 2438400 w 2438400"/>
              <a:gd name="connsiteY4" fmla="*/ 618481 h 920751"/>
              <a:gd name="connsiteX5" fmla="*/ 762000 w 2438400"/>
              <a:gd name="connsiteY5" fmla="*/ 920751 h 920751"/>
              <a:gd name="connsiteX6" fmla="*/ 762000 w 2438400"/>
              <a:gd name="connsiteY6" fmla="*/ 648072 h 920751"/>
              <a:gd name="connsiteX7" fmla="*/ 758191 w 2438400"/>
              <a:gd name="connsiteY7" fmla="*/ 920751 h 920751"/>
              <a:gd name="connsiteX8" fmla="*/ 0 w 2438400"/>
              <a:gd name="connsiteY8" fmla="*/ 820406 h 920751"/>
              <a:gd name="connsiteX9" fmla="*/ 0 w 2438400"/>
              <a:gd name="connsiteY9" fmla="*/ 0 h 920751"/>
              <a:gd name="connsiteX0" fmla="*/ 0 w 2438400"/>
              <a:gd name="connsiteY0" fmla="*/ 0 h 920751"/>
              <a:gd name="connsiteX1" fmla="*/ 758191 w 2438400"/>
              <a:gd name="connsiteY1" fmla="*/ 0 h 920751"/>
              <a:gd name="connsiteX2" fmla="*/ 762000 w 2438400"/>
              <a:gd name="connsiteY2" fmla="*/ 0 h 920751"/>
              <a:gd name="connsiteX3" fmla="*/ 2438400 w 2438400"/>
              <a:gd name="connsiteY3" fmla="*/ 0 h 920751"/>
              <a:gd name="connsiteX4" fmla="*/ 2438400 w 2438400"/>
              <a:gd name="connsiteY4" fmla="*/ 618481 h 920751"/>
              <a:gd name="connsiteX5" fmla="*/ 762000 w 2438400"/>
              <a:gd name="connsiteY5" fmla="*/ 920751 h 920751"/>
              <a:gd name="connsiteX6" fmla="*/ 758191 w 2438400"/>
              <a:gd name="connsiteY6" fmla="*/ 920751 h 920751"/>
              <a:gd name="connsiteX7" fmla="*/ 0 w 2438400"/>
              <a:gd name="connsiteY7" fmla="*/ 820406 h 920751"/>
              <a:gd name="connsiteX8" fmla="*/ 0 w 2438400"/>
              <a:gd name="connsiteY8" fmla="*/ 0 h 92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400" h="920751">
                <a:moveTo>
                  <a:pt x="0" y="0"/>
                </a:moveTo>
                <a:lnTo>
                  <a:pt x="758191" y="0"/>
                </a:lnTo>
                <a:lnTo>
                  <a:pt x="762000" y="0"/>
                </a:lnTo>
                <a:lnTo>
                  <a:pt x="2438400" y="0"/>
                </a:lnTo>
                <a:lnTo>
                  <a:pt x="2438400" y="618481"/>
                </a:lnTo>
                <a:lnTo>
                  <a:pt x="762000" y="920751"/>
                </a:lnTo>
                <a:lnTo>
                  <a:pt x="758191" y="920751"/>
                </a:lnTo>
                <a:lnTo>
                  <a:pt x="0" y="820406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397D77BA-C804-4F19-8E6E-209CEE697634}"/>
              </a:ext>
            </a:extLst>
          </p:cNvPr>
          <p:cNvSpPr/>
          <p:nvPr/>
        </p:nvSpPr>
        <p:spPr>
          <a:xfrm>
            <a:off x="4298618" y="4381264"/>
            <a:ext cx="1047116" cy="1047116"/>
          </a:xfrm>
          <a:prstGeom prst="rect">
            <a:avLst/>
          </a:prstGeom>
          <a:noFill/>
          <a:ln>
            <a:noFill/>
          </a:ln>
          <a:scene3d>
            <a:camera prst="isometricOffAxis1Left">
              <a:rot lat="638463" lon="2413283" rev="38321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I</a:t>
            </a:r>
            <a:r>
              <a:rPr lang="en-US" sz="4000" dirty="0"/>
              <a:t>.3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B0B2E541-1E47-453D-8BD2-368965AA2E25}"/>
              </a:ext>
            </a:extLst>
          </p:cNvPr>
          <p:cNvSpPr/>
          <p:nvPr/>
        </p:nvSpPr>
        <p:spPr>
          <a:xfrm>
            <a:off x="4324517" y="5443456"/>
            <a:ext cx="1047116" cy="1047116"/>
          </a:xfrm>
          <a:prstGeom prst="rect">
            <a:avLst/>
          </a:prstGeom>
          <a:noFill/>
          <a:ln>
            <a:noFill/>
          </a:ln>
          <a:scene3d>
            <a:camera prst="isometricOffAxis1Left">
              <a:rot lat="1238424" lon="2420394" rev="40245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II</a:t>
            </a:r>
          </a:p>
        </p:txBody>
      </p:sp>
      <p:sp>
        <p:nvSpPr>
          <p:cNvPr id="336" name="Rectangle">
            <a:extLst>
              <a:ext uri="{FF2B5EF4-FFF2-40B4-BE49-F238E27FC236}">
                <a16:creationId xmlns:a16="http://schemas.microsoft.com/office/drawing/2014/main" id="{85157B76-B934-4EE5-96C7-5955D0179F46}"/>
              </a:ext>
            </a:extLst>
          </p:cNvPr>
          <p:cNvSpPr/>
          <p:nvPr/>
        </p:nvSpPr>
        <p:spPr>
          <a:xfrm>
            <a:off x="5205692" y="1444331"/>
            <a:ext cx="4494352" cy="9184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miter lim="400000"/>
          </a:ln>
        </p:spPr>
        <p:txBody>
          <a:bodyPr lIns="68580" tIns="28575" rIns="822960" bIns="28575" anchor="ctr"/>
          <a:lstStyle/>
          <a:p>
            <a:pPr lvl="0" algn="r"/>
            <a:r>
              <a:rPr lang="fr-FR" b="1" cap="all" dirty="0">
                <a:solidFill>
                  <a:prstClr val="white"/>
                </a:solidFill>
              </a:rPr>
              <a:t>Modélisation de la Base de données</a:t>
            </a: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342" name="Freeform: Shape 102">
            <a:extLst>
              <a:ext uri="{FF2B5EF4-FFF2-40B4-BE49-F238E27FC236}">
                <a16:creationId xmlns:a16="http://schemas.microsoft.com/office/drawing/2014/main" id="{DD1910C2-E60C-4313-AF40-2DE3D3F14DB3}"/>
              </a:ext>
            </a:extLst>
          </p:cNvPr>
          <p:cNvSpPr/>
          <p:nvPr/>
        </p:nvSpPr>
        <p:spPr>
          <a:xfrm>
            <a:off x="9666910" y="1174819"/>
            <a:ext cx="2525090" cy="1583769"/>
          </a:xfrm>
          <a:custGeom>
            <a:avLst/>
            <a:gdLst>
              <a:gd name="connsiteX0" fmla="*/ 758192 w 2438401"/>
              <a:gd name="connsiteY0" fmla="*/ 0 h 1781810"/>
              <a:gd name="connsiteX1" fmla="*/ 758192 w 2438401"/>
              <a:gd name="connsiteY1" fmla="*/ 670905 h 1781810"/>
              <a:gd name="connsiteX2" fmla="*/ 762001 w 2438401"/>
              <a:gd name="connsiteY2" fmla="*/ 670905 h 1781810"/>
              <a:gd name="connsiteX3" fmla="*/ 762001 w 2438401"/>
              <a:gd name="connsiteY3" fmla="*/ 0 h 1781810"/>
              <a:gd name="connsiteX4" fmla="*/ 2438401 w 2438401"/>
              <a:gd name="connsiteY4" fmla="*/ 1083288 h 1781810"/>
              <a:gd name="connsiteX5" fmla="*/ 2438401 w 2438401"/>
              <a:gd name="connsiteY5" fmla="*/ 1772921 h 1781810"/>
              <a:gd name="connsiteX6" fmla="*/ 1418230 w 2438401"/>
              <a:gd name="connsiteY6" fmla="*/ 1337811 h 1781810"/>
              <a:gd name="connsiteX7" fmla="*/ 1393615 w 2438401"/>
              <a:gd name="connsiteY7" fmla="*/ 1337811 h 1781810"/>
              <a:gd name="connsiteX8" fmla="*/ 2434592 w 2438401"/>
              <a:gd name="connsiteY8" fmla="*/ 1781810 h 1781810"/>
              <a:gd name="connsiteX9" fmla="*/ 1663751 w 2438401"/>
              <a:gd name="connsiteY9" fmla="*/ 1781810 h 1781810"/>
              <a:gd name="connsiteX10" fmla="*/ 0 w 2438401"/>
              <a:gd name="connsiteY10" fmla="*/ 1297954 h 1781810"/>
              <a:gd name="connsiteX11" fmla="*/ 486691 w 2438401"/>
              <a:gd name="connsiteY11" fmla="*/ 1149579 h 1781810"/>
              <a:gd name="connsiteX12" fmla="*/ 486691 w 2438401"/>
              <a:gd name="connsiteY12" fmla="*/ 1140683 h 1781810"/>
              <a:gd name="connsiteX13" fmla="*/ 1 w 2438401"/>
              <a:gd name="connsiteY13" fmla="*/ 1289050 h 1781810"/>
              <a:gd name="connsiteX14" fmla="*/ 1 w 2438401"/>
              <a:gd name="connsiteY14" fmla="*/ 311162 h 1781810"/>
              <a:gd name="connsiteX0" fmla="*/ 758192 w 2438401"/>
              <a:gd name="connsiteY0" fmla="*/ 0 h 1781810"/>
              <a:gd name="connsiteX1" fmla="*/ 758192 w 2438401"/>
              <a:gd name="connsiteY1" fmla="*/ 670905 h 1781810"/>
              <a:gd name="connsiteX2" fmla="*/ 762001 w 2438401"/>
              <a:gd name="connsiteY2" fmla="*/ 0 h 1781810"/>
              <a:gd name="connsiteX3" fmla="*/ 2438401 w 2438401"/>
              <a:gd name="connsiteY3" fmla="*/ 1083288 h 1781810"/>
              <a:gd name="connsiteX4" fmla="*/ 2438401 w 2438401"/>
              <a:gd name="connsiteY4" fmla="*/ 1772921 h 1781810"/>
              <a:gd name="connsiteX5" fmla="*/ 1418230 w 2438401"/>
              <a:gd name="connsiteY5" fmla="*/ 1337811 h 1781810"/>
              <a:gd name="connsiteX6" fmla="*/ 1393615 w 2438401"/>
              <a:gd name="connsiteY6" fmla="*/ 1337811 h 1781810"/>
              <a:gd name="connsiteX7" fmla="*/ 2434592 w 2438401"/>
              <a:gd name="connsiteY7" fmla="*/ 1781810 h 1781810"/>
              <a:gd name="connsiteX8" fmla="*/ 1663751 w 2438401"/>
              <a:gd name="connsiteY8" fmla="*/ 1781810 h 1781810"/>
              <a:gd name="connsiteX9" fmla="*/ 0 w 2438401"/>
              <a:gd name="connsiteY9" fmla="*/ 1297954 h 1781810"/>
              <a:gd name="connsiteX10" fmla="*/ 486691 w 2438401"/>
              <a:gd name="connsiteY10" fmla="*/ 1149579 h 1781810"/>
              <a:gd name="connsiteX11" fmla="*/ 486691 w 2438401"/>
              <a:gd name="connsiteY11" fmla="*/ 1140683 h 1781810"/>
              <a:gd name="connsiteX12" fmla="*/ 1 w 2438401"/>
              <a:gd name="connsiteY12" fmla="*/ 1289050 h 1781810"/>
              <a:gd name="connsiteX13" fmla="*/ 1 w 2438401"/>
              <a:gd name="connsiteY13" fmla="*/ 311162 h 1781810"/>
              <a:gd name="connsiteX14" fmla="*/ 758192 w 2438401"/>
              <a:gd name="connsiteY14" fmla="*/ 0 h 1781810"/>
              <a:gd name="connsiteX0" fmla="*/ 758192 w 2438401"/>
              <a:gd name="connsiteY0" fmla="*/ 0 h 1781810"/>
              <a:gd name="connsiteX1" fmla="*/ 762001 w 2438401"/>
              <a:gd name="connsiteY1" fmla="*/ 0 h 1781810"/>
              <a:gd name="connsiteX2" fmla="*/ 2438401 w 2438401"/>
              <a:gd name="connsiteY2" fmla="*/ 1083288 h 1781810"/>
              <a:gd name="connsiteX3" fmla="*/ 2438401 w 2438401"/>
              <a:gd name="connsiteY3" fmla="*/ 1772921 h 1781810"/>
              <a:gd name="connsiteX4" fmla="*/ 1418230 w 2438401"/>
              <a:gd name="connsiteY4" fmla="*/ 1337811 h 1781810"/>
              <a:gd name="connsiteX5" fmla="*/ 1393615 w 2438401"/>
              <a:gd name="connsiteY5" fmla="*/ 1337811 h 1781810"/>
              <a:gd name="connsiteX6" fmla="*/ 2434592 w 2438401"/>
              <a:gd name="connsiteY6" fmla="*/ 1781810 h 1781810"/>
              <a:gd name="connsiteX7" fmla="*/ 1663751 w 2438401"/>
              <a:gd name="connsiteY7" fmla="*/ 1781810 h 1781810"/>
              <a:gd name="connsiteX8" fmla="*/ 0 w 2438401"/>
              <a:gd name="connsiteY8" fmla="*/ 1297954 h 1781810"/>
              <a:gd name="connsiteX9" fmla="*/ 486691 w 2438401"/>
              <a:gd name="connsiteY9" fmla="*/ 1149579 h 1781810"/>
              <a:gd name="connsiteX10" fmla="*/ 486691 w 2438401"/>
              <a:gd name="connsiteY10" fmla="*/ 1140683 h 1781810"/>
              <a:gd name="connsiteX11" fmla="*/ 1 w 2438401"/>
              <a:gd name="connsiteY11" fmla="*/ 1289050 h 1781810"/>
              <a:gd name="connsiteX12" fmla="*/ 1 w 2438401"/>
              <a:gd name="connsiteY12" fmla="*/ 311162 h 1781810"/>
              <a:gd name="connsiteX13" fmla="*/ 758192 w 2438401"/>
              <a:gd name="connsiteY13" fmla="*/ 0 h 1781810"/>
              <a:gd name="connsiteX0" fmla="*/ 758192 w 2438401"/>
              <a:gd name="connsiteY0" fmla="*/ 0 h 1781810"/>
              <a:gd name="connsiteX1" fmla="*/ 762001 w 2438401"/>
              <a:gd name="connsiteY1" fmla="*/ 0 h 1781810"/>
              <a:gd name="connsiteX2" fmla="*/ 2438401 w 2438401"/>
              <a:gd name="connsiteY2" fmla="*/ 1083288 h 1781810"/>
              <a:gd name="connsiteX3" fmla="*/ 2438401 w 2438401"/>
              <a:gd name="connsiteY3" fmla="*/ 1772921 h 1781810"/>
              <a:gd name="connsiteX4" fmla="*/ 1418230 w 2438401"/>
              <a:gd name="connsiteY4" fmla="*/ 1337811 h 1781810"/>
              <a:gd name="connsiteX5" fmla="*/ 1393615 w 2438401"/>
              <a:gd name="connsiteY5" fmla="*/ 1337811 h 1781810"/>
              <a:gd name="connsiteX6" fmla="*/ 2434592 w 2438401"/>
              <a:gd name="connsiteY6" fmla="*/ 1781810 h 1781810"/>
              <a:gd name="connsiteX7" fmla="*/ 1663751 w 2438401"/>
              <a:gd name="connsiteY7" fmla="*/ 1781810 h 1781810"/>
              <a:gd name="connsiteX8" fmla="*/ 0 w 2438401"/>
              <a:gd name="connsiteY8" fmla="*/ 1297954 h 1781810"/>
              <a:gd name="connsiteX9" fmla="*/ 486691 w 2438401"/>
              <a:gd name="connsiteY9" fmla="*/ 1149579 h 1781810"/>
              <a:gd name="connsiteX10" fmla="*/ 1 w 2438401"/>
              <a:gd name="connsiteY10" fmla="*/ 1289050 h 1781810"/>
              <a:gd name="connsiteX11" fmla="*/ 1 w 2438401"/>
              <a:gd name="connsiteY11" fmla="*/ 311162 h 1781810"/>
              <a:gd name="connsiteX12" fmla="*/ 758192 w 2438401"/>
              <a:gd name="connsiteY12" fmla="*/ 0 h 1781810"/>
              <a:gd name="connsiteX0" fmla="*/ 758192 w 2438401"/>
              <a:gd name="connsiteY0" fmla="*/ 0 h 1781810"/>
              <a:gd name="connsiteX1" fmla="*/ 762001 w 2438401"/>
              <a:gd name="connsiteY1" fmla="*/ 0 h 1781810"/>
              <a:gd name="connsiteX2" fmla="*/ 2438401 w 2438401"/>
              <a:gd name="connsiteY2" fmla="*/ 1083288 h 1781810"/>
              <a:gd name="connsiteX3" fmla="*/ 2438401 w 2438401"/>
              <a:gd name="connsiteY3" fmla="*/ 1772921 h 1781810"/>
              <a:gd name="connsiteX4" fmla="*/ 1418230 w 2438401"/>
              <a:gd name="connsiteY4" fmla="*/ 1337811 h 1781810"/>
              <a:gd name="connsiteX5" fmla="*/ 1393615 w 2438401"/>
              <a:gd name="connsiteY5" fmla="*/ 1337811 h 1781810"/>
              <a:gd name="connsiteX6" fmla="*/ 2434592 w 2438401"/>
              <a:gd name="connsiteY6" fmla="*/ 1781810 h 1781810"/>
              <a:gd name="connsiteX7" fmla="*/ 1663751 w 2438401"/>
              <a:gd name="connsiteY7" fmla="*/ 1781810 h 1781810"/>
              <a:gd name="connsiteX8" fmla="*/ 0 w 2438401"/>
              <a:gd name="connsiteY8" fmla="*/ 1297954 h 1781810"/>
              <a:gd name="connsiteX9" fmla="*/ 1 w 2438401"/>
              <a:gd name="connsiteY9" fmla="*/ 1289050 h 1781810"/>
              <a:gd name="connsiteX10" fmla="*/ 1 w 2438401"/>
              <a:gd name="connsiteY10" fmla="*/ 311162 h 1781810"/>
              <a:gd name="connsiteX11" fmla="*/ 758192 w 2438401"/>
              <a:gd name="connsiteY11" fmla="*/ 0 h 1781810"/>
              <a:gd name="connsiteX0" fmla="*/ 758192 w 2438401"/>
              <a:gd name="connsiteY0" fmla="*/ 0 h 1781810"/>
              <a:gd name="connsiteX1" fmla="*/ 762001 w 2438401"/>
              <a:gd name="connsiteY1" fmla="*/ 0 h 1781810"/>
              <a:gd name="connsiteX2" fmla="*/ 2438401 w 2438401"/>
              <a:gd name="connsiteY2" fmla="*/ 1083288 h 1781810"/>
              <a:gd name="connsiteX3" fmla="*/ 2438401 w 2438401"/>
              <a:gd name="connsiteY3" fmla="*/ 1772921 h 1781810"/>
              <a:gd name="connsiteX4" fmla="*/ 1393615 w 2438401"/>
              <a:gd name="connsiteY4" fmla="*/ 1337811 h 1781810"/>
              <a:gd name="connsiteX5" fmla="*/ 2434592 w 2438401"/>
              <a:gd name="connsiteY5" fmla="*/ 1781810 h 1781810"/>
              <a:gd name="connsiteX6" fmla="*/ 1663751 w 2438401"/>
              <a:gd name="connsiteY6" fmla="*/ 1781810 h 1781810"/>
              <a:gd name="connsiteX7" fmla="*/ 0 w 2438401"/>
              <a:gd name="connsiteY7" fmla="*/ 1297954 h 1781810"/>
              <a:gd name="connsiteX8" fmla="*/ 1 w 2438401"/>
              <a:gd name="connsiteY8" fmla="*/ 1289050 h 1781810"/>
              <a:gd name="connsiteX9" fmla="*/ 1 w 2438401"/>
              <a:gd name="connsiteY9" fmla="*/ 311162 h 1781810"/>
              <a:gd name="connsiteX10" fmla="*/ 758192 w 2438401"/>
              <a:gd name="connsiteY10" fmla="*/ 0 h 1781810"/>
              <a:gd name="connsiteX0" fmla="*/ 758192 w 2438401"/>
              <a:gd name="connsiteY0" fmla="*/ 0 h 1781810"/>
              <a:gd name="connsiteX1" fmla="*/ 762001 w 2438401"/>
              <a:gd name="connsiteY1" fmla="*/ 0 h 1781810"/>
              <a:gd name="connsiteX2" fmla="*/ 2438401 w 2438401"/>
              <a:gd name="connsiteY2" fmla="*/ 1083288 h 1781810"/>
              <a:gd name="connsiteX3" fmla="*/ 2438401 w 2438401"/>
              <a:gd name="connsiteY3" fmla="*/ 1772921 h 1781810"/>
              <a:gd name="connsiteX4" fmla="*/ 2434592 w 2438401"/>
              <a:gd name="connsiteY4" fmla="*/ 1781810 h 1781810"/>
              <a:gd name="connsiteX5" fmla="*/ 1663751 w 2438401"/>
              <a:gd name="connsiteY5" fmla="*/ 1781810 h 1781810"/>
              <a:gd name="connsiteX6" fmla="*/ 0 w 2438401"/>
              <a:gd name="connsiteY6" fmla="*/ 1297954 h 1781810"/>
              <a:gd name="connsiteX7" fmla="*/ 1 w 2438401"/>
              <a:gd name="connsiteY7" fmla="*/ 1289050 h 1781810"/>
              <a:gd name="connsiteX8" fmla="*/ 1 w 2438401"/>
              <a:gd name="connsiteY8" fmla="*/ 311162 h 1781810"/>
              <a:gd name="connsiteX9" fmla="*/ 758192 w 2438401"/>
              <a:gd name="connsiteY9" fmla="*/ 0 h 1781810"/>
              <a:gd name="connsiteX0" fmla="*/ 758192 w 2438401"/>
              <a:gd name="connsiteY0" fmla="*/ 0 h 1781810"/>
              <a:gd name="connsiteX1" fmla="*/ 762001 w 2438401"/>
              <a:gd name="connsiteY1" fmla="*/ 0 h 1781810"/>
              <a:gd name="connsiteX2" fmla="*/ 2438401 w 2438401"/>
              <a:gd name="connsiteY2" fmla="*/ 1083288 h 1781810"/>
              <a:gd name="connsiteX3" fmla="*/ 2438401 w 2438401"/>
              <a:gd name="connsiteY3" fmla="*/ 1772921 h 1781810"/>
              <a:gd name="connsiteX4" fmla="*/ 2434592 w 2438401"/>
              <a:gd name="connsiteY4" fmla="*/ 1779429 h 1781810"/>
              <a:gd name="connsiteX5" fmla="*/ 1663751 w 2438401"/>
              <a:gd name="connsiteY5" fmla="*/ 1781810 h 1781810"/>
              <a:gd name="connsiteX6" fmla="*/ 0 w 2438401"/>
              <a:gd name="connsiteY6" fmla="*/ 1297954 h 1781810"/>
              <a:gd name="connsiteX7" fmla="*/ 1 w 2438401"/>
              <a:gd name="connsiteY7" fmla="*/ 1289050 h 1781810"/>
              <a:gd name="connsiteX8" fmla="*/ 1 w 2438401"/>
              <a:gd name="connsiteY8" fmla="*/ 311162 h 1781810"/>
              <a:gd name="connsiteX9" fmla="*/ 758192 w 2438401"/>
              <a:gd name="connsiteY9" fmla="*/ 0 h 1781810"/>
              <a:gd name="connsiteX0" fmla="*/ 758192 w 2438401"/>
              <a:gd name="connsiteY0" fmla="*/ 0 h 1781810"/>
              <a:gd name="connsiteX1" fmla="*/ 762001 w 2438401"/>
              <a:gd name="connsiteY1" fmla="*/ 0 h 1781810"/>
              <a:gd name="connsiteX2" fmla="*/ 2438401 w 2438401"/>
              <a:gd name="connsiteY2" fmla="*/ 1083288 h 1781810"/>
              <a:gd name="connsiteX3" fmla="*/ 2438401 w 2438401"/>
              <a:gd name="connsiteY3" fmla="*/ 1772921 h 1781810"/>
              <a:gd name="connsiteX4" fmla="*/ 2434592 w 2438401"/>
              <a:gd name="connsiteY4" fmla="*/ 1772285 h 1781810"/>
              <a:gd name="connsiteX5" fmla="*/ 1663751 w 2438401"/>
              <a:gd name="connsiteY5" fmla="*/ 1781810 h 1781810"/>
              <a:gd name="connsiteX6" fmla="*/ 0 w 2438401"/>
              <a:gd name="connsiteY6" fmla="*/ 1297954 h 1781810"/>
              <a:gd name="connsiteX7" fmla="*/ 1 w 2438401"/>
              <a:gd name="connsiteY7" fmla="*/ 1289050 h 1781810"/>
              <a:gd name="connsiteX8" fmla="*/ 1 w 2438401"/>
              <a:gd name="connsiteY8" fmla="*/ 311162 h 1781810"/>
              <a:gd name="connsiteX9" fmla="*/ 758192 w 2438401"/>
              <a:gd name="connsiteY9" fmla="*/ 0 h 178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8401" h="1781810">
                <a:moveTo>
                  <a:pt x="758192" y="0"/>
                </a:moveTo>
                <a:lnTo>
                  <a:pt x="762001" y="0"/>
                </a:lnTo>
                <a:lnTo>
                  <a:pt x="2438401" y="1083288"/>
                </a:lnTo>
                <a:lnTo>
                  <a:pt x="2438401" y="1772921"/>
                </a:lnTo>
                <a:lnTo>
                  <a:pt x="2434592" y="1772285"/>
                </a:lnTo>
                <a:lnTo>
                  <a:pt x="1663751" y="1781810"/>
                </a:lnTo>
                <a:lnTo>
                  <a:pt x="0" y="1297954"/>
                </a:lnTo>
                <a:cubicBezTo>
                  <a:pt x="0" y="1294986"/>
                  <a:pt x="1" y="1292018"/>
                  <a:pt x="1" y="1289050"/>
                </a:cubicBezTo>
                <a:lnTo>
                  <a:pt x="1" y="311162"/>
                </a:lnTo>
                <a:lnTo>
                  <a:pt x="758192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43" name="Figure">
            <a:extLst>
              <a:ext uri="{FF2B5EF4-FFF2-40B4-BE49-F238E27FC236}">
                <a16:creationId xmlns:a16="http://schemas.microsoft.com/office/drawing/2014/main" id="{116594F8-B197-4152-BC9F-6DC0390EDAEB}"/>
              </a:ext>
            </a:extLst>
          </p:cNvPr>
          <p:cNvSpPr/>
          <p:nvPr/>
        </p:nvSpPr>
        <p:spPr>
          <a:xfrm>
            <a:off x="10405625" y="1167015"/>
            <a:ext cx="1899795" cy="1681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13198"/>
                </a:lnTo>
                <a:lnTo>
                  <a:pt x="21600" y="21600"/>
                </a:lnTo>
                <a:lnTo>
                  <a:pt x="0" y="1288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44" name="Figure">
            <a:extLst>
              <a:ext uri="{FF2B5EF4-FFF2-40B4-BE49-F238E27FC236}">
                <a16:creationId xmlns:a16="http://schemas.microsoft.com/office/drawing/2014/main" id="{2FD96FE6-8D77-4624-8BB9-12026353ACCF}"/>
              </a:ext>
            </a:extLst>
          </p:cNvPr>
          <p:cNvSpPr/>
          <p:nvPr/>
        </p:nvSpPr>
        <p:spPr>
          <a:xfrm>
            <a:off x="9629541" y="2136441"/>
            <a:ext cx="2622910" cy="707443"/>
          </a:xfrm>
          <a:custGeom>
            <a:avLst/>
            <a:gdLst>
              <a:gd name="connsiteX0" fmla="*/ 0 w 21600"/>
              <a:gd name="connsiteY0" fmla="*/ 7271 h 21888"/>
              <a:gd name="connsiteX1" fmla="*/ 14761 w 21600"/>
              <a:gd name="connsiteY1" fmla="*/ 21888 h 21888"/>
              <a:gd name="connsiteX2" fmla="*/ 21600 w 21600"/>
              <a:gd name="connsiteY2" fmla="*/ 21888 h 21888"/>
              <a:gd name="connsiteX3" fmla="*/ 6727 w 21600"/>
              <a:gd name="connsiteY3" fmla="*/ 0 h 21888"/>
              <a:gd name="connsiteX4" fmla="*/ 0 w 21600"/>
              <a:gd name="connsiteY4" fmla="*/ 7271 h 21888"/>
              <a:gd name="connsiteX0" fmla="*/ 0 w 21600"/>
              <a:gd name="connsiteY0" fmla="*/ 7271 h 21888"/>
              <a:gd name="connsiteX1" fmla="*/ 14761 w 21600"/>
              <a:gd name="connsiteY1" fmla="*/ 21888 h 21888"/>
              <a:gd name="connsiteX2" fmla="*/ 21600 w 21600"/>
              <a:gd name="connsiteY2" fmla="*/ 21600 h 21888"/>
              <a:gd name="connsiteX3" fmla="*/ 6727 w 21600"/>
              <a:gd name="connsiteY3" fmla="*/ 0 h 21888"/>
              <a:gd name="connsiteX4" fmla="*/ 0 w 21600"/>
              <a:gd name="connsiteY4" fmla="*/ 7271 h 2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1888" extrusionOk="0">
                <a:moveTo>
                  <a:pt x="0" y="7271"/>
                </a:moveTo>
                <a:lnTo>
                  <a:pt x="14761" y="21888"/>
                </a:lnTo>
                <a:lnTo>
                  <a:pt x="21600" y="21600"/>
                </a:lnTo>
                <a:lnTo>
                  <a:pt x="6727" y="0"/>
                </a:lnTo>
                <a:cubicBezTo>
                  <a:pt x="4485" y="2328"/>
                  <a:pt x="2242" y="4943"/>
                  <a:pt x="0" y="727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45" name="Freeform: Shape 44">
            <a:extLst>
              <a:ext uri="{FF2B5EF4-FFF2-40B4-BE49-F238E27FC236}">
                <a16:creationId xmlns:a16="http://schemas.microsoft.com/office/drawing/2014/main" id="{F527E57F-A8EC-4C29-8B44-D1269CE114DC}"/>
              </a:ext>
            </a:extLst>
          </p:cNvPr>
          <p:cNvSpPr/>
          <p:nvPr/>
        </p:nvSpPr>
        <p:spPr>
          <a:xfrm>
            <a:off x="9662067" y="2363374"/>
            <a:ext cx="2529933" cy="1326006"/>
          </a:xfrm>
          <a:custGeom>
            <a:avLst/>
            <a:gdLst>
              <a:gd name="connsiteX0" fmla="*/ 762000 w 2438400"/>
              <a:gd name="connsiteY0" fmla="*/ 0 h 1173482"/>
              <a:gd name="connsiteX1" fmla="*/ 2438400 w 2438400"/>
              <a:gd name="connsiteY1" fmla="*/ 683281 h 1173482"/>
              <a:gd name="connsiteX2" fmla="*/ 2438400 w 2438400"/>
              <a:gd name="connsiteY2" fmla="*/ 1173482 h 1173482"/>
              <a:gd name="connsiteX3" fmla="*/ 2395219 w 2438400"/>
              <a:gd name="connsiteY3" fmla="*/ 1162524 h 1173482"/>
              <a:gd name="connsiteX4" fmla="*/ 1689110 w 2438400"/>
              <a:gd name="connsiteY4" fmla="*/ 1170942 h 1173482"/>
              <a:gd name="connsiteX5" fmla="*/ 30667 w 2438400"/>
              <a:gd name="connsiteY5" fmla="*/ 900360 h 1173482"/>
              <a:gd name="connsiteX6" fmla="*/ 0 w 2438400"/>
              <a:gd name="connsiteY6" fmla="*/ 906782 h 1173482"/>
              <a:gd name="connsiteX7" fmla="*/ 0 w 2438400"/>
              <a:gd name="connsiteY7" fmla="*/ 895357 h 1173482"/>
              <a:gd name="connsiteX8" fmla="*/ 0 w 2438400"/>
              <a:gd name="connsiteY8" fmla="*/ 204488 h 1173482"/>
              <a:gd name="connsiteX9" fmla="*/ 758191 w 2438400"/>
              <a:gd name="connsiteY9" fmla="*/ 1 h 1173482"/>
              <a:gd name="connsiteX10" fmla="*/ 758191 w 2438400"/>
              <a:gd name="connsiteY10" fmla="*/ 736607 h 1173482"/>
              <a:gd name="connsiteX11" fmla="*/ 758217 w 2438400"/>
              <a:gd name="connsiteY11" fmla="*/ 736601 h 1173482"/>
              <a:gd name="connsiteX12" fmla="*/ 762000 w 2438400"/>
              <a:gd name="connsiteY12" fmla="*/ 737561 h 1173482"/>
              <a:gd name="connsiteX0" fmla="*/ 762000 w 2438400"/>
              <a:gd name="connsiteY0" fmla="*/ 0 h 1173482"/>
              <a:gd name="connsiteX1" fmla="*/ 2438400 w 2438400"/>
              <a:gd name="connsiteY1" fmla="*/ 683281 h 1173482"/>
              <a:gd name="connsiteX2" fmla="*/ 2438400 w 2438400"/>
              <a:gd name="connsiteY2" fmla="*/ 1173482 h 1173482"/>
              <a:gd name="connsiteX3" fmla="*/ 2395219 w 2438400"/>
              <a:gd name="connsiteY3" fmla="*/ 1162524 h 1173482"/>
              <a:gd name="connsiteX4" fmla="*/ 1689110 w 2438400"/>
              <a:gd name="connsiteY4" fmla="*/ 1170942 h 1173482"/>
              <a:gd name="connsiteX5" fmla="*/ 30667 w 2438400"/>
              <a:gd name="connsiteY5" fmla="*/ 900360 h 1173482"/>
              <a:gd name="connsiteX6" fmla="*/ 0 w 2438400"/>
              <a:gd name="connsiteY6" fmla="*/ 906782 h 1173482"/>
              <a:gd name="connsiteX7" fmla="*/ 0 w 2438400"/>
              <a:gd name="connsiteY7" fmla="*/ 895357 h 1173482"/>
              <a:gd name="connsiteX8" fmla="*/ 0 w 2438400"/>
              <a:gd name="connsiteY8" fmla="*/ 204488 h 1173482"/>
              <a:gd name="connsiteX9" fmla="*/ 758191 w 2438400"/>
              <a:gd name="connsiteY9" fmla="*/ 1 h 1173482"/>
              <a:gd name="connsiteX10" fmla="*/ 758191 w 2438400"/>
              <a:gd name="connsiteY10" fmla="*/ 736607 h 1173482"/>
              <a:gd name="connsiteX11" fmla="*/ 758217 w 2438400"/>
              <a:gd name="connsiteY11" fmla="*/ 736601 h 1173482"/>
              <a:gd name="connsiteX12" fmla="*/ 762000 w 2438400"/>
              <a:gd name="connsiteY12" fmla="*/ 0 h 1173482"/>
              <a:gd name="connsiteX0" fmla="*/ 762000 w 2438400"/>
              <a:gd name="connsiteY0" fmla="*/ 0 h 1173482"/>
              <a:gd name="connsiteX1" fmla="*/ 2438400 w 2438400"/>
              <a:gd name="connsiteY1" fmla="*/ 683281 h 1173482"/>
              <a:gd name="connsiteX2" fmla="*/ 2438400 w 2438400"/>
              <a:gd name="connsiteY2" fmla="*/ 1173482 h 1173482"/>
              <a:gd name="connsiteX3" fmla="*/ 2395219 w 2438400"/>
              <a:gd name="connsiteY3" fmla="*/ 1162524 h 1173482"/>
              <a:gd name="connsiteX4" fmla="*/ 1689110 w 2438400"/>
              <a:gd name="connsiteY4" fmla="*/ 1170942 h 1173482"/>
              <a:gd name="connsiteX5" fmla="*/ 30667 w 2438400"/>
              <a:gd name="connsiteY5" fmla="*/ 900360 h 1173482"/>
              <a:gd name="connsiteX6" fmla="*/ 0 w 2438400"/>
              <a:gd name="connsiteY6" fmla="*/ 906782 h 1173482"/>
              <a:gd name="connsiteX7" fmla="*/ 0 w 2438400"/>
              <a:gd name="connsiteY7" fmla="*/ 895357 h 1173482"/>
              <a:gd name="connsiteX8" fmla="*/ 0 w 2438400"/>
              <a:gd name="connsiteY8" fmla="*/ 204488 h 1173482"/>
              <a:gd name="connsiteX9" fmla="*/ 758191 w 2438400"/>
              <a:gd name="connsiteY9" fmla="*/ 1 h 1173482"/>
              <a:gd name="connsiteX10" fmla="*/ 758191 w 2438400"/>
              <a:gd name="connsiteY10" fmla="*/ 736607 h 1173482"/>
              <a:gd name="connsiteX11" fmla="*/ 762000 w 2438400"/>
              <a:gd name="connsiteY11" fmla="*/ 0 h 1173482"/>
              <a:gd name="connsiteX0" fmla="*/ 762000 w 2438400"/>
              <a:gd name="connsiteY0" fmla="*/ 0 h 1173482"/>
              <a:gd name="connsiteX1" fmla="*/ 2438400 w 2438400"/>
              <a:gd name="connsiteY1" fmla="*/ 683281 h 1173482"/>
              <a:gd name="connsiteX2" fmla="*/ 2438400 w 2438400"/>
              <a:gd name="connsiteY2" fmla="*/ 1173482 h 1173482"/>
              <a:gd name="connsiteX3" fmla="*/ 2395219 w 2438400"/>
              <a:gd name="connsiteY3" fmla="*/ 1162524 h 1173482"/>
              <a:gd name="connsiteX4" fmla="*/ 1689110 w 2438400"/>
              <a:gd name="connsiteY4" fmla="*/ 1170942 h 1173482"/>
              <a:gd name="connsiteX5" fmla="*/ 30667 w 2438400"/>
              <a:gd name="connsiteY5" fmla="*/ 900360 h 1173482"/>
              <a:gd name="connsiteX6" fmla="*/ 0 w 2438400"/>
              <a:gd name="connsiteY6" fmla="*/ 906782 h 1173482"/>
              <a:gd name="connsiteX7" fmla="*/ 0 w 2438400"/>
              <a:gd name="connsiteY7" fmla="*/ 895357 h 1173482"/>
              <a:gd name="connsiteX8" fmla="*/ 0 w 2438400"/>
              <a:gd name="connsiteY8" fmla="*/ 204488 h 1173482"/>
              <a:gd name="connsiteX9" fmla="*/ 758191 w 2438400"/>
              <a:gd name="connsiteY9" fmla="*/ 1 h 1173482"/>
              <a:gd name="connsiteX10" fmla="*/ 762000 w 2438400"/>
              <a:gd name="connsiteY10" fmla="*/ 0 h 1173482"/>
              <a:gd name="connsiteX0" fmla="*/ 762000 w 2438400"/>
              <a:gd name="connsiteY0" fmla="*/ 0 h 1170942"/>
              <a:gd name="connsiteX1" fmla="*/ 2438400 w 2438400"/>
              <a:gd name="connsiteY1" fmla="*/ 683281 h 1170942"/>
              <a:gd name="connsiteX2" fmla="*/ 2438400 w 2438400"/>
              <a:gd name="connsiteY2" fmla="*/ 1166339 h 1170942"/>
              <a:gd name="connsiteX3" fmla="*/ 2395219 w 2438400"/>
              <a:gd name="connsiteY3" fmla="*/ 1162524 h 1170942"/>
              <a:gd name="connsiteX4" fmla="*/ 1689110 w 2438400"/>
              <a:gd name="connsiteY4" fmla="*/ 1170942 h 1170942"/>
              <a:gd name="connsiteX5" fmla="*/ 30667 w 2438400"/>
              <a:gd name="connsiteY5" fmla="*/ 900360 h 1170942"/>
              <a:gd name="connsiteX6" fmla="*/ 0 w 2438400"/>
              <a:gd name="connsiteY6" fmla="*/ 906782 h 1170942"/>
              <a:gd name="connsiteX7" fmla="*/ 0 w 2438400"/>
              <a:gd name="connsiteY7" fmla="*/ 895357 h 1170942"/>
              <a:gd name="connsiteX8" fmla="*/ 0 w 2438400"/>
              <a:gd name="connsiteY8" fmla="*/ 204488 h 1170942"/>
              <a:gd name="connsiteX9" fmla="*/ 758191 w 2438400"/>
              <a:gd name="connsiteY9" fmla="*/ 1 h 1170942"/>
              <a:gd name="connsiteX10" fmla="*/ 762000 w 2438400"/>
              <a:gd name="connsiteY10" fmla="*/ 0 h 1170942"/>
              <a:gd name="connsiteX0" fmla="*/ 762000 w 2438400"/>
              <a:gd name="connsiteY0" fmla="*/ 0 h 1170942"/>
              <a:gd name="connsiteX1" fmla="*/ 2438400 w 2438400"/>
              <a:gd name="connsiteY1" fmla="*/ 683281 h 1170942"/>
              <a:gd name="connsiteX2" fmla="*/ 2438400 w 2438400"/>
              <a:gd name="connsiteY2" fmla="*/ 1166339 h 1170942"/>
              <a:gd name="connsiteX3" fmla="*/ 2395219 w 2438400"/>
              <a:gd name="connsiteY3" fmla="*/ 1162524 h 1170942"/>
              <a:gd name="connsiteX4" fmla="*/ 1689110 w 2438400"/>
              <a:gd name="connsiteY4" fmla="*/ 1170942 h 1170942"/>
              <a:gd name="connsiteX5" fmla="*/ 0 w 2438400"/>
              <a:gd name="connsiteY5" fmla="*/ 906782 h 1170942"/>
              <a:gd name="connsiteX6" fmla="*/ 0 w 2438400"/>
              <a:gd name="connsiteY6" fmla="*/ 895357 h 1170942"/>
              <a:gd name="connsiteX7" fmla="*/ 0 w 2438400"/>
              <a:gd name="connsiteY7" fmla="*/ 204488 h 1170942"/>
              <a:gd name="connsiteX8" fmla="*/ 758191 w 2438400"/>
              <a:gd name="connsiteY8" fmla="*/ 1 h 1170942"/>
              <a:gd name="connsiteX9" fmla="*/ 762000 w 2438400"/>
              <a:gd name="connsiteY9" fmla="*/ 0 h 117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8400" h="1170942">
                <a:moveTo>
                  <a:pt x="762000" y="0"/>
                </a:moveTo>
                <a:lnTo>
                  <a:pt x="2438400" y="683281"/>
                </a:lnTo>
                <a:lnTo>
                  <a:pt x="2438400" y="1166339"/>
                </a:lnTo>
                <a:lnTo>
                  <a:pt x="2395219" y="1162524"/>
                </a:lnTo>
                <a:lnTo>
                  <a:pt x="1689110" y="1170942"/>
                </a:lnTo>
                <a:lnTo>
                  <a:pt x="0" y="906782"/>
                </a:lnTo>
                <a:lnTo>
                  <a:pt x="0" y="895357"/>
                </a:lnTo>
                <a:lnTo>
                  <a:pt x="0" y="204488"/>
                </a:lnTo>
                <a:lnTo>
                  <a:pt x="758191" y="1"/>
                </a:lnTo>
                <a:lnTo>
                  <a:pt x="76200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46" name="Figure">
            <a:extLst>
              <a:ext uri="{FF2B5EF4-FFF2-40B4-BE49-F238E27FC236}">
                <a16:creationId xmlns:a16="http://schemas.microsoft.com/office/drawing/2014/main" id="{8BB5F837-A08A-4544-A28C-DF82FDBD92AE}"/>
              </a:ext>
            </a:extLst>
          </p:cNvPr>
          <p:cNvSpPr/>
          <p:nvPr/>
        </p:nvSpPr>
        <p:spPr>
          <a:xfrm>
            <a:off x="10405626" y="2362763"/>
            <a:ext cx="1830188" cy="1144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769"/>
                </a:moveTo>
                <a:lnTo>
                  <a:pt x="21600" y="21600"/>
                </a:lnTo>
                <a:lnTo>
                  <a:pt x="21600" y="1257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endParaRPr sz="225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52" name="Freeform: Shape 61">
            <a:extLst>
              <a:ext uri="{FF2B5EF4-FFF2-40B4-BE49-F238E27FC236}">
                <a16:creationId xmlns:a16="http://schemas.microsoft.com/office/drawing/2014/main" id="{170D31A2-6973-46F0-9DF5-F6FB19E0A9CB}"/>
              </a:ext>
            </a:extLst>
          </p:cNvPr>
          <p:cNvSpPr/>
          <p:nvPr/>
        </p:nvSpPr>
        <p:spPr>
          <a:xfrm>
            <a:off x="9636817" y="4471464"/>
            <a:ext cx="2365089" cy="948949"/>
          </a:xfrm>
          <a:custGeom>
            <a:avLst/>
            <a:gdLst>
              <a:gd name="connsiteX0" fmla="*/ 0 w 2438400"/>
              <a:gd name="connsiteY0" fmla="*/ 0 h 920751"/>
              <a:gd name="connsiteX1" fmla="*/ 758191 w 2438400"/>
              <a:gd name="connsiteY1" fmla="*/ 0 h 920751"/>
              <a:gd name="connsiteX2" fmla="*/ 758191 w 2438400"/>
              <a:gd name="connsiteY2" fmla="*/ 288032 h 920751"/>
              <a:gd name="connsiteX3" fmla="*/ 762000 w 2438400"/>
              <a:gd name="connsiteY3" fmla="*/ 288032 h 920751"/>
              <a:gd name="connsiteX4" fmla="*/ 762000 w 2438400"/>
              <a:gd name="connsiteY4" fmla="*/ 0 h 920751"/>
              <a:gd name="connsiteX5" fmla="*/ 2438400 w 2438400"/>
              <a:gd name="connsiteY5" fmla="*/ 0 h 920751"/>
              <a:gd name="connsiteX6" fmla="*/ 2438400 w 2438400"/>
              <a:gd name="connsiteY6" fmla="*/ 618481 h 920751"/>
              <a:gd name="connsiteX7" fmla="*/ 762000 w 2438400"/>
              <a:gd name="connsiteY7" fmla="*/ 920751 h 920751"/>
              <a:gd name="connsiteX8" fmla="*/ 762000 w 2438400"/>
              <a:gd name="connsiteY8" fmla="*/ 648072 h 920751"/>
              <a:gd name="connsiteX9" fmla="*/ 758191 w 2438400"/>
              <a:gd name="connsiteY9" fmla="*/ 648072 h 920751"/>
              <a:gd name="connsiteX10" fmla="*/ 758191 w 2438400"/>
              <a:gd name="connsiteY10" fmla="*/ 920751 h 920751"/>
              <a:gd name="connsiteX11" fmla="*/ 0 w 2438400"/>
              <a:gd name="connsiteY11" fmla="*/ 820406 h 920751"/>
              <a:gd name="connsiteX0" fmla="*/ 0 w 2438400"/>
              <a:gd name="connsiteY0" fmla="*/ 0 h 920751"/>
              <a:gd name="connsiteX1" fmla="*/ 758191 w 2438400"/>
              <a:gd name="connsiteY1" fmla="*/ 0 h 920751"/>
              <a:gd name="connsiteX2" fmla="*/ 758191 w 2438400"/>
              <a:gd name="connsiteY2" fmla="*/ 288032 h 920751"/>
              <a:gd name="connsiteX3" fmla="*/ 762000 w 2438400"/>
              <a:gd name="connsiteY3" fmla="*/ 0 h 920751"/>
              <a:gd name="connsiteX4" fmla="*/ 2438400 w 2438400"/>
              <a:gd name="connsiteY4" fmla="*/ 0 h 920751"/>
              <a:gd name="connsiteX5" fmla="*/ 2438400 w 2438400"/>
              <a:gd name="connsiteY5" fmla="*/ 618481 h 920751"/>
              <a:gd name="connsiteX6" fmla="*/ 762000 w 2438400"/>
              <a:gd name="connsiteY6" fmla="*/ 920751 h 920751"/>
              <a:gd name="connsiteX7" fmla="*/ 762000 w 2438400"/>
              <a:gd name="connsiteY7" fmla="*/ 648072 h 920751"/>
              <a:gd name="connsiteX8" fmla="*/ 758191 w 2438400"/>
              <a:gd name="connsiteY8" fmla="*/ 648072 h 920751"/>
              <a:gd name="connsiteX9" fmla="*/ 758191 w 2438400"/>
              <a:gd name="connsiteY9" fmla="*/ 920751 h 920751"/>
              <a:gd name="connsiteX10" fmla="*/ 0 w 2438400"/>
              <a:gd name="connsiteY10" fmla="*/ 820406 h 920751"/>
              <a:gd name="connsiteX11" fmla="*/ 0 w 2438400"/>
              <a:gd name="connsiteY11" fmla="*/ 0 h 920751"/>
              <a:gd name="connsiteX0" fmla="*/ 0 w 2438400"/>
              <a:gd name="connsiteY0" fmla="*/ 0 h 920751"/>
              <a:gd name="connsiteX1" fmla="*/ 758191 w 2438400"/>
              <a:gd name="connsiteY1" fmla="*/ 0 h 920751"/>
              <a:gd name="connsiteX2" fmla="*/ 762000 w 2438400"/>
              <a:gd name="connsiteY2" fmla="*/ 0 h 920751"/>
              <a:gd name="connsiteX3" fmla="*/ 2438400 w 2438400"/>
              <a:gd name="connsiteY3" fmla="*/ 0 h 920751"/>
              <a:gd name="connsiteX4" fmla="*/ 2438400 w 2438400"/>
              <a:gd name="connsiteY4" fmla="*/ 618481 h 920751"/>
              <a:gd name="connsiteX5" fmla="*/ 762000 w 2438400"/>
              <a:gd name="connsiteY5" fmla="*/ 920751 h 920751"/>
              <a:gd name="connsiteX6" fmla="*/ 762000 w 2438400"/>
              <a:gd name="connsiteY6" fmla="*/ 648072 h 920751"/>
              <a:gd name="connsiteX7" fmla="*/ 758191 w 2438400"/>
              <a:gd name="connsiteY7" fmla="*/ 648072 h 920751"/>
              <a:gd name="connsiteX8" fmla="*/ 758191 w 2438400"/>
              <a:gd name="connsiteY8" fmla="*/ 920751 h 920751"/>
              <a:gd name="connsiteX9" fmla="*/ 0 w 2438400"/>
              <a:gd name="connsiteY9" fmla="*/ 820406 h 920751"/>
              <a:gd name="connsiteX10" fmla="*/ 0 w 2438400"/>
              <a:gd name="connsiteY10" fmla="*/ 0 h 920751"/>
              <a:gd name="connsiteX0" fmla="*/ 0 w 2438400"/>
              <a:gd name="connsiteY0" fmla="*/ 0 h 920751"/>
              <a:gd name="connsiteX1" fmla="*/ 758191 w 2438400"/>
              <a:gd name="connsiteY1" fmla="*/ 0 h 920751"/>
              <a:gd name="connsiteX2" fmla="*/ 762000 w 2438400"/>
              <a:gd name="connsiteY2" fmla="*/ 0 h 920751"/>
              <a:gd name="connsiteX3" fmla="*/ 2438400 w 2438400"/>
              <a:gd name="connsiteY3" fmla="*/ 0 h 920751"/>
              <a:gd name="connsiteX4" fmla="*/ 2438400 w 2438400"/>
              <a:gd name="connsiteY4" fmla="*/ 618481 h 920751"/>
              <a:gd name="connsiteX5" fmla="*/ 762000 w 2438400"/>
              <a:gd name="connsiteY5" fmla="*/ 920751 h 920751"/>
              <a:gd name="connsiteX6" fmla="*/ 762000 w 2438400"/>
              <a:gd name="connsiteY6" fmla="*/ 648072 h 920751"/>
              <a:gd name="connsiteX7" fmla="*/ 758191 w 2438400"/>
              <a:gd name="connsiteY7" fmla="*/ 920751 h 920751"/>
              <a:gd name="connsiteX8" fmla="*/ 0 w 2438400"/>
              <a:gd name="connsiteY8" fmla="*/ 820406 h 920751"/>
              <a:gd name="connsiteX9" fmla="*/ 0 w 2438400"/>
              <a:gd name="connsiteY9" fmla="*/ 0 h 920751"/>
              <a:gd name="connsiteX0" fmla="*/ 0 w 2438400"/>
              <a:gd name="connsiteY0" fmla="*/ 0 h 920751"/>
              <a:gd name="connsiteX1" fmla="*/ 758191 w 2438400"/>
              <a:gd name="connsiteY1" fmla="*/ 0 h 920751"/>
              <a:gd name="connsiteX2" fmla="*/ 762000 w 2438400"/>
              <a:gd name="connsiteY2" fmla="*/ 0 h 920751"/>
              <a:gd name="connsiteX3" fmla="*/ 2438400 w 2438400"/>
              <a:gd name="connsiteY3" fmla="*/ 0 h 920751"/>
              <a:gd name="connsiteX4" fmla="*/ 2438400 w 2438400"/>
              <a:gd name="connsiteY4" fmla="*/ 618481 h 920751"/>
              <a:gd name="connsiteX5" fmla="*/ 762000 w 2438400"/>
              <a:gd name="connsiteY5" fmla="*/ 920751 h 920751"/>
              <a:gd name="connsiteX6" fmla="*/ 758191 w 2438400"/>
              <a:gd name="connsiteY6" fmla="*/ 920751 h 920751"/>
              <a:gd name="connsiteX7" fmla="*/ 0 w 2438400"/>
              <a:gd name="connsiteY7" fmla="*/ 820406 h 920751"/>
              <a:gd name="connsiteX8" fmla="*/ 0 w 2438400"/>
              <a:gd name="connsiteY8" fmla="*/ 0 h 92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400" h="920751">
                <a:moveTo>
                  <a:pt x="0" y="0"/>
                </a:moveTo>
                <a:lnTo>
                  <a:pt x="758191" y="0"/>
                </a:lnTo>
                <a:lnTo>
                  <a:pt x="762000" y="0"/>
                </a:lnTo>
                <a:lnTo>
                  <a:pt x="2438400" y="0"/>
                </a:lnTo>
                <a:lnTo>
                  <a:pt x="2438400" y="618481"/>
                </a:lnTo>
                <a:lnTo>
                  <a:pt x="762000" y="920751"/>
                </a:lnTo>
                <a:lnTo>
                  <a:pt x="758191" y="920751"/>
                </a:lnTo>
                <a:lnTo>
                  <a:pt x="0" y="820406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53" name="Figure">
            <a:extLst>
              <a:ext uri="{FF2B5EF4-FFF2-40B4-BE49-F238E27FC236}">
                <a16:creationId xmlns:a16="http://schemas.microsoft.com/office/drawing/2014/main" id="{23648183-91AE-4369-B448-B0F1FFFF90A4}"/>
              </a:ext>
            </a:extLst>
          </p:cNvPr>
          <p:cNvSpPr/>
          <p:nvPr/>
        </p:nvSpPr>
        <p:spPr>
          <a:xfrm>
            <a:off x="10368371" y="4475394"/>
            <a:ext cx="1785922" cy="9529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509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pic>
        <p:nvPicPr>
          <p:cNvPr id="369" name="Graphic 12" descr="Lightbulb">
            <a:extLst>
              <a:ext uri="{FF2B5EF4-FFF2-40B4-BE49-F238E27FC236}">
                <a16:creationId xmlns:a16="http://schemas.microsoft.com/office/drawing/2014/main" id="{D7D95CEC-A262-4570-8DB5-8A2A23C63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9922" y="4416924"/>
            <a:ext cx="679619" cy="683656"/>
          </a:xfrm>
          <a:prstGeom prst="rect">
            <a:avLst/>
          </a:prstGeom>
        </p:spPr>
      </p:pic>
      <p:sp>
        <p:nvSpPr>
          <p:cNvPr id="370" name="Rectangle 369">
            <a:extLst>
              <a:ext uri="{FF2B5EF4-FFF2-40B4-BE49-F238E27FC236}">
                <a16:creationId xmlns:a16="http://schemas.microsoft.com/office/drawing/2014/main" id="{691611DC-C2F8-46D3-9C60-A1E750300DC0}"/>
              </a:ext>
            </a:extLst>
          </p:cNvPr>
          <p:cNvSpPr/>
          <p:nvPr/>
        </p:nvSpPr>
        <p:spPr>
          <a:xfrm>
            <a:off x="9504310" y="2402251"/>
            <a:ext cx="1047116" cy="1053337"/>
          </a:xfrm>
          <a:prstGeom prst="rect">
            <a:avLst/>
          </a:prstGeom>
          <a:noFill/>
          <a:ln>
            <a:noFill/>
          </a:ln>
          <a:scene3d>
            <a:camera prst="isometricOffAxis1Left">
              <a:rot lat="20438577" lon="2392975" rev="3992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IV</a:t>
            </a: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DC50C7EA-FAD2-4B10-B827-CF1945871BD6}"/>
              </a:ext>
            </a:extLst>
          </p:cNvPr>
          <p:cNvSpPr/>
          <p:nvPr/>
        </p:nvSpPr>
        <p:spPr>
          <a:xfrm>
            <a:off x="9521911" y="3310065"/>
            <a:ext cx="1047116" cy="1053337"/>
          </a:xfrm>
          <a:prstGeom prst="rect">
            <a:avLst/>
          </a:prstGeom>
          <a:noFill/>
          <a:ln>
            <a:noFill/>
          </a:ln>
          <a:scene3d>
            <a:camera prst="isometricOffAxis1Left">
              <a:rot lat="21338516" lon="2403336" rev="37772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08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9424E299-41A0-4DC9-BABB-2B4B9F9C95F2}"/>
              </a:ext>
            </a:extLst>
          </p:cNvPr>
          <p:cNvSpPr/>
          <p:nvPr/>
        </p:nvSpPr>
        <p:spPr>
          <a:xfrm>
            <a:off x="9540769" y="4378153"/>
            <a:ext cx="1047116" cy="1053337"/>
          </a:xfrm>
          <a:prstGeom prst="rect">
            <a:avLst/>
          </a:prstGeom>
          <a:noFill/>
          <a:ln>
            <a:noFill/>
          </a:ln>
          <a:scene3d>
            <a:camera prst="isometricOffAxis1Left">
              <a:rot lat="638463" lon="2413283" rev="38321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VI</a:t>
            </a:r>
          </a:p>
        </p:txBody>
      </p:sp>
      <p:sp>
        <p:nvSpPr>
          <p:cNvPr id="339" name="Rectangle">
            <a:extLst>
              <a:ext uri="{FF2B5EF4-FFF2-40B4-BE49-F238E27FC236}">
                <a16:creationId xmlns:a16="http://schemas.microsoft.com/office/drawing/2014/main" id="{9BE4D252-7FA5-40FE-8DFF-68F889044F1C}"/>
              </a:ext>
            </a:extLst>
          </p:cNvPr>
          <p:cNvSpPr/>
          <p:nvPr/>
        </p:nvSpPr>
        <p:spPr>
          <a:xfrm>
            <a:off x="5138827" y="4474752"/>
            <a:ext cx="4494352" cy="85519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68580" tIns="28575" rIns="822960" bIns="28575" anchor="ctr"/>
          <a:lstStyle/>
          <a:p>
            <a:pPr algn="r"/>
            <a:r>
              <a:rPr lang="fr-FR" b="1" cap="all" dirty="0">
                <a:solidFill>
                  <a:prstClr val="white"/>
                </a:solidFill>
              </a:rPr>
              <a:t>CONCLUSION</a:t>
            </a: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F9CDBF02-B0E4-44BA-BE56-820CC7ED0013}"/>
              </a:ext>
            </a:extLst>
          </p:cNvPr>
          <p:cNvSpPr/>
          <p:nvPr/>
        </p:nvSpPr>
        <p:spPr>
          <a:xfrm>
            <a:off x="4226641" y="1584344"/>
            <a:ext cx="1047116" cy="1047116"/>
          </a:xfrm>
          <a:prstGeom prst="rect">
            <a:avLst/>
          </a:prstGeom>
          <a:noFill/>
          <a:ln>
            <a:noFill/>
          </a:ln>
          <a:scene3d>
            <a:camera prst="isometricRightUp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I</a:t>
            </a: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E1E8A0F0-F52D-4447-9777-B145CDC3C0CD}"/>
              </a:ext>
            </a:extLst>
          </p:cNvPr>
          <p:cNvSpPr/>
          <p:nvPr/>
        </p:nvSpPr>
        <p:spPr>
          <a:xfrm>
            <a:off x="9457811" y="1217121"/>
            <a:ext cx="1047116" cy="1047116"/>
          </a:xfrm>
          <a:prstGeom prst="rect">
            <a:avLst/>
          </a:prstGeom>
          <a:noFill/>
          <a:ln>
            <a:noFill/>
          </a:ln>
          <a:scene3d>
            <a:camera prst="isometricRightUp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III</a:t>
            </a:r>
          </a:p>
        </p:txBody>
      </p:sp>
      <p:sp>
        <p:nvSpPr>
          <p:cNvPr id="78" name="Figure">
            <a:extLst>
              <a:ext uri="{FF2B5EF4-FFF2-40B4-BE49-F238E27FC236}">
                <a16:creationId xmlns:a16="http://schemas.microsoft.com/office/drawing/2014/main" id="{D87699EB-6637-47D8-99DD-466A38A5EC7E}"/>
              </a:ext>
            </a:extLst>
          </p:cNvPr>
          <p:cNvSpPr/>
          <p:nvPr/>
        </p:nvSpPr>
        <p:spPr>
          <a:xfrm>
            <a:off x="10405625" y="2364530"/>
            <a:ext cx="1830188" cy="13288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769"/>
                </a:moveTo>
                <a:lnTo>
                  <a:pt x="21600" y="21600"/>
                </a:lnTo>
                <a:lnTo>
                  <a:pt x="21600" y="1257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endParaRPr sz="225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47" name="Figure">
            <a:extLst>
              <a:ext uri="{FF2B5EF4-FFF2-40B4-BE49-F238E27FC236}">
                <a16:creationId xmlns:a16="http://schemas.microsoft.com/office/drawing/2014/main" id="{4B186B10-3860-4545-ACF1-7087841738F0}"/>
              </a:ext>
            </a:extLst>
          </p:cNvPr>
          <p:cNvSpPr/>
          <p:nvPr/>
        </p:nvSpPr>
        <p:spPr>
          <a:xfrm>
            <a:off x="9614948" y="3202003"/>
            <a:ext cx="2628007" cy="506806"/>
          </a:xfrm>
          <a:custGeom>
            <a:avLst/>
            <a:gdLst>
              <a:gd name="connsiteX0" fmla="*/ 0 w 21621"/>
              <a:gd name="connsiteY0" fmla="*/ 8487 h 21600"/>
              <a:gd name="connsiteX1" fmla="*/ 15007 w 21621"/>
              <a:gd name="connsiteY1" fmla="*/ 21600 h 21600"/>
              <a:gd name="connsiteX2" fmla="*/ 21621 w 21621"/>
              <a:gd name="connsiteY2" fmla="*/ 21158 h 21600"/>
              <a:gd name="connsiteX3" fmla="*/ 6748 w 21621"/>
              <a:gd name="connsiteY3" fmla="*/ 0 h 21600"/>
              <a:gd name="connsiteX4" fmla="*/ 0 w 21621"/>
              <a:gd name="connsiteY4" fmla="*/ 8487 h 21600"/>
              <a:gd name="connsiteX0" fmla="*/ 0 w 21621"/>
              <a:gd name="connsiteY0" fmla="*/ 8487 h 21868"/>
              <a:gd name="connsiteX1" fmla="*/ 15007 w 21621"/>
              <a:gd name="connsiteY1" fmla="*/ 21600 h 21868"/>
              <a:gd name="connsiteX2" fmla="*/ 21621 w 21621"/>
              <a:gd name="connsiteY2" fmla="*/ 21868 h 21868"/>
              <a:gd name="connsiteX3" fmla="*/ 6748 w 21621"/>
              <a:gd name="connsiteY3" fmla="*/ 0 h 21868"/>
              <a:gd name="connsiteX4" fmla="*/ 0 w 21621"/>
              <a:gd name="connsiteY4" fmla="*/ 8487 h 21868"/>
              <a:gd name="connsiteX0" fmla="*/ 0 w 21642"/>
              <a:gd name="connsiteY0" fmla="*/ 8487 h 21600"/>
              <a:gd name="connsiteX1" fmla="*/ 15007 w 21642"/>
              <a:gd name="connsiteY1" fmla="*/ 21600 h 21600"/>
              <a:gd name="connsiteX2" fmla="*/ 21642 w 21642"/>
              <a:gd name="connsiteY2" fmla="*/ 21513 h 21600"/>
              <a:gd name="connsiteX3" fmla="*/ 6748 w 21642"/>
              <a:gd name="connsiteY3" fmla="*/ 0 h 21600"/>
              <a:gd name="connsiteX4" fmla="*/ 0 w 21642"/>
              <a:gd name="connsiteY4" fmla="*/ 8487 h 21600"/>
              <a:gd name="connsiteX0" fmla="*/ 0 w 21642"/>
              <a:gd name="connsiteY0" fmla="*/ 8487 h 21631"/>
              <a:gd name="connsiteX1" fmla="*/ 15007 w 21642"/>
              <a:gd name="connsiteY1" fmla="*/ 21600 h 21631"/>
              <a:gd name="connsiteX2" fmla="*/ 21642 w 21642"/>
              <a:gd name="connsiteY2" fmla="*/ 21631 h 21631"/>
              <a:gd name="connsiteX3" fmla="*/ 6748 w 21642"/>
              <a:gd name="connsiteY3" fmla="*/ 0 h 21631"/>
              <a:gd name="connsiteX4" fmla="*/ 0 w 21642"/>
              <a:gd name="connsiteY4" fmla="*/ 8487 h 21631"/>
              <a:gd name="connsiteX0" fmla="*/ 0 w 21642"/>
              <a:gd name="connsiteY0" fmla="*/ 8487 h 21631"/>
              <a:gd name="connsiteX1" fmla="*/ 15007 w 21642"/>
              <a:gd name="connsiteY1" fmla="*/ 21600 h 21631"/>
              <a:gd name="connsiteX2" fmla="*/ 21642 w 21642"/>
              <a:gd name="connsiteY2" fmla="*/ 21631 h 21631"/>
              <a:gd name="connsiteX3" fmla="*/ 6748 w 21642"/>
              <a:gd name="connsiteY3" fmla="*/ 0 h 21631"/>
              <a:gd name="connsiteX4" fmla="*/ 0 w 21642"/>
              <a:gd name="connsiteY4" fmla="*/ 8487 h 2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21631" extrusionOk="0">
                <a:moveTo>
                  <a:pt x="0" y="8487"/>
                </a:moveTo>
                <a:lnTo>
                  <a:pt x="15007" y="21600"/>
                </a:lnTo>
                <a:lnTo>
                  <a:pt x="21642" y="21631"/>
                </a:lnTo>
                <a:lnTo>
                  <a:pt x="6748" y="0"/>
                </a:lnTo>
                <a:cubicBezTo>
                  <a:pt x="4506" y="2632"/>
                  <a:pt x="2242" y="5855"/>
                  <a:pt x="0" y="848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endParaRPr sz="225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348" name="Group 56">
            <a:extLst>
              <a:ext uri="{FF2B5EF4-FFF2-40B4-BE49-F238E27FC236}">
                <a16:creationId xmlns:a16="http://schemas.microsoft.com/office/drawing/2014/main" id="{F56BCC99-40F6-4B6C-92B8-B08A6B81CA3C}"/>
              </a:ext>
            </a:extLst>
          </p:cNvPr>
          <p:cNvGrpSpPr/>
          <p:nvPr/>
        </p:nvGrpSpPr>
        <p:grpSpPr>
          <a:xfrm>
            <a:off x="9669208" y="3428017"/>
            <a:ext cx="2566605" cy="975699"/>
            <a:chOff x="6661199" y="3560650"/>
            <a:chExt cx="2438401" cy="1073151"/>
          </a:xfrm>
          <a:solidFill>
            <a:schemeClr val="bg2">
              <a:lumMod val="50000"/>
            </a:schemeClr>
          </a:solidFill>
        </p:grpSpPr>
        <p:sp>
          <p:nvSpPr>
            <p:cNvPr id="349" name="Freeform: Shape 57">
              <a:extLst>
                <a:ext uri="{FF2B5EF4-FFF2-40B4-BE49-F238E27FC236}">
                  <a16:creationId xmlns:a16="http://schemas.microsoft.com/office/drawing/2014/main" id="{22FA461D-54F2-4654-A1A8-D000DD54497E}"/>
                </a:ext>
              </a:extLst>
            </p:cNvPr>
            <p:cNvSpPr/>
            <p:nvPr/>
          </p:nvSpPr>
          <p:spPr>
            <a:xfrm>
              <a:off x="6661199" y="3560650"/>
              <a:ext cx="2438401" cy="1073151"/>
            </a:xfrm>
            <a:custGeom>
              <a:avLst/>
              <a:gdLst>
                <a:gd name="connsiteX0" fmla="*/ 758192 w 2438401"/>
                <a:gd name="connsiteY0" fmla="*/ 0 h 1073151"/>
                <a:gd name="connsiteX1" fmla="*/ 758192 w 2438401"/>
                <a:gd name="connsiteY1" fmla="*/ 990602 h 1073151"/>
                <a:gd name="connsiteX2" fmla="*/ 758218 w 2438401"/>
                <a:gd name="connsiteY2" fmla="*/ 990601 h 1073151"/>
                <a:gd name="connsiteX3" fmla="*/ 762001 w 2438401"/>
                <a:gd name="connsiteY3" fmla="*/ 990787 h 1073151"/>
                <a:gd name="connsiteX4" fmla="*/ 762001 w 2438401"/>
                <a:gd name="connsiteY4" fmla="*/ 0 h 1073151"/>
                <a:gd name="connsiteX5" fmla="*/ 2438401 w 2438401"/>
                <a:gd name="connsiteY5" fmla="*/ 374659 h 1073151"/>
                <a:gd name="connsiteX6" fmla="*/ 2438401 w 2438401"/>
                <a:gd name="connsiteY6" fmla="*/ 1073151 h 1073151"/>
                <a:gd name="connsiteX7" fmla="*/ 2419370 w 2438401"/>
                <a:gd name="connsiteY7" fmla="*/ 1072402 h 1073151"/>
                <a:gd name="connsiteX8" fmla="*/ 2434592 w 2438401"/>
                <a:gd name="connsiteY8" fmla="*/ 1073151 h 1073151"/>
                <a:gd name="connsiteX9" fmla="*/ 1948237 w 2438401"/>
                <a:gd name="connsiteY9" fmla="*/ 1073151 h 1073151"/>
                <a:gd name="connsiteX10" fmla="*/ 0 w 2438401"/>
                <a:gd name="connsiteY10" fmla="*/ 1023621 h 1073151"/>
                <a:gd name="connsiteX11" fmla="*/ 1 w 2438401"/>
                <a:gd name="connsiteY11" fmla="*/ 1023621 h 1073151"/>
                <a:gd name="connsiteX12" fmla="*/ 1 w 2438401"/>
                <a:gd name="connsiteY12" fmla="*/ 111745 h 1073151"/>
                <a:gd name="connsiteX0" fmla="*/ 758192 w 2438401"/>
                <a:gd name="connsiteY0" fmla="*/ 0 h 1073151"/>
                <a:gd name="connsiteX1" fmla="*/ 758192 w 2438401"/>
                <a:gd name="connsiteY1" fmla="*/ 990602 h 1073151"/>
                <a:gd name="connsiteX2" fmla="*/ 758218 w 2438401"/>
                <a:gd name="connsiteY2" fmla="*/ 990601 h 1073151"/>
                <a:gd name="connsiteX3" fmla="*/ 762001 w 2438401"/>
                <a:gd name="connsiteY3" fmla="*/ 0 h 1073151"/>
                <a:gd name="connsiteX4" fmla="*/ 2438401 w 2438401"/>
                <a:gd name="connsiteY4" fmla="*/ 374659 h 1073151"/>
                <a:gd name="connsiteX5" fmla="*/ 2438401 w 2438401"/>
                <a:gd name="connsiteY5" fmla="*/ 1073151 h 1073151"/>
                <a:gd name="connsiteX6" fmla="*/ 2419370 w 2438401"/>
                <a:gd name="connsiteY6" fmla="*/ 1072402 h 1073151"/>
                <a:gd name="connsiteX7" fmla="*/ 2434592 w 2438401"/>
                <a:gd name="connsiteY7" fmla="*/ 1073151 h 1073151"/>
                <a:gd name="connsiteX8" fmla="*/ 1948237 w 2438401"/>
                <a:gd name="connsiteY8" fmla="*/ 1073151 h 1073151"/>
                <a:gd name="connsiteX9" fmla="*/ 0 w 2438401"/>
                <a:gd name="connsiteY9" fmla="*/ 1023621 h 1073151"/>
                <a:gd name="connsiteX10" fmla="*/ 1 w 2438401"/>
                <a:gd name="connsiteY10" fmla="*/ 1023621 h 1073151"/>
                <a:gd name="connsiteX11" fmla="*/ 1 w 2438401"/>
                <a:gd name="connsiteY11" fmla="*/ 111745 h 1073151"/>
                <a:gd name="connsiteX12" fmla="*/ 758192 w 2438401"/>
                <a:gd name="connsiteY12" fmla="*/ 0 h 1073151"/>
                <a:gd name="connsiteX0" fmla="*/ 758192 w 2438401"/>
                <a:gd name="connsiteY0" fmla="*/ 0 h 1073151"/>
                <a:gd name="connsiteX1" fmla="*/ 758192 w 2438401"/>
                <a:gd name="connsiteY1" fmla="*/ 990602 h 1073151"/>
                <a:gd name="connsiteX2" fmla="*/ 762001 w 2438401"/>
                <a:gd name="connsiteY2" fmla="*/ 0 h 1073151"/>
                <a:gd name="connsiteX3" fmla="*/ 2438401 w 2438401"/>
                <a:gd name="connsiteY3" fmla="*/ 374659 h 1073151"/>
                <a:gd name="connsiteX4" fmla="*/ 2438401 w 2438401"/>
                <a:gd name="connsiteY4" fmla="*/ 1073151 h 1073151"/>
                <a:gd name="connsiteX5" fmla="*/ 2419370 w 2438401"/>
                <a:gd name="connsiteY5" fmla="*/ 1072402 h 1073151"/>
                <a:gd name="connsiteX6" fmla="*/ 2434592 w 2438401"/>
                <a:gd name="connsiteY6" fmla="*/ 1073151 h 1073151"/>
                <a:gd name="connsiteX7" fmla="*/ 1948237 w 2438401"/>
                <a:gd name="connsiteY7" fmla="*/ 1073151 h 1073151"/>
                <a:gd name="connsiteX8" fmla="*/ 0 w 2438401"/>
                <a:gd name="connsiteY8" fmla="*/ 1023621 h 1073151"/>
                <a:gd name="connsiteX9" fmla="*/ 1 w 2438401"/>
                <a:gd name="connsiteY9" fmla="*/ 1023621 h 1073151"/>
                <a:gd name="connsiteX10" fmla="*/ 1 w 2438401"/>
                <a:gd name="connsiteY10" fmla="*/ 111745 h 1073151"/>
                <a:gd name="connsiteX11" fmla="*/ 758192 w 2438401"/>
                <a:gd name="connsiteY11" fmla="*/ 0 h 1073151"/>
                <a:gd name="connsiteX0" fmla="*/ 758192 w 2438401"/>
                <a:gd name="connsiteY0" fmla="*/ 0 h 1073151"/>
                <a:gd name="connsiteX1" fmla="*/ 762001 w 2438401"/>
                <a:gd name="connsiteY1" fmla="*/ 0 h 1073151"/>
                <a:gd name="connsiteX2" fmla="*/ 2438401 w 2438401"/>
                <a:gd name="connsiteY2" fmla="*/ 374659 h 1073151"/>
                <a:gd name="connsiteX3" fmla="*/ 2438401 w 2438401"/>
                <a:gd name="connsiteY3" fmla="*/ 1073151 h 1073151"/>
                <a:gd name="connsiteX4" fmla="*/ 2419370 w 2438401"/>
                <a:gd name="connsiteY4" fmla="*/ 1072402 h 1073151"/>
                <a:gd name="connsiteX5" fmla="*/ 2434592 w 2438401"/>
                <a:gd name="connsiteY5" fmla="*/ 1073151 h 1073151"/>
                <a:gd name="connsiteX6" fmla="*/ 1948237 w 2438401"/>
                <a:gd name="connsiteY6" fmla="*/ 1073151 h 1073151"/>
                <a:gd name="connsiteX7" fmla="*/ 0 w 2438401"/>
                <a:gd name="connsiteY7" fmla="*/ 1023621 h 1073151"/>
                <a:gd name="connsiteX8" fmla="*/ 1 w 2438401"/>
                <a:gd name="connsiteY8" fmla="*/ 1023621 h 1073151"/>
                <a:gd name="connsiteX9" fmla="*/ 1 w 2438401"/>
                <a:gd name="connsiteY9" fmla="*/ 111745 h 1073151"/>
                <a:gd name="connsiteX10" fmla="*/ 758192 w 2438401"/>
                <a:gd name="connsiteY10" fmla="*/ 0 h 107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38401" h="1073151">
                  <a:moveTo>
                    <a:pt x="758192" y="0"/>
                  </a:moveTo>
                  <a:lnTo>
                    <a:pt x="762001" y="0"/>
                  </a:lnTo>
                  <a:lnTo>
                    <a:pt x="2438401" y="374659"/>
                  </a:lnTo>
                  <a:lnTo>
                    <a:pt x="2438401" y="1073151"/>
                  </a:lnTo>
                  <a:lnTo>
                    <a:pt x="2419370" y="1072402"/>
                  </a:lnTo>
                  <a:lnTo>
                    <a:pt x="2434592" y="1073151"/>
                  </a:lnTo>
                  <a:lnTo>
                    <a:pt x="1948237" y="1073151"/>
                  </a:lnTo>
                  <a:lnTo>
                    <a:pt x="0" y="1023621"/>
                  </a:lnTo>
                  <a:lnTo>
                    <a:pt x="1" y="1023621"/>
                  </a:lnTo>
                  <a:lnTo>
                    <a:pt x="1" y="111745"/>
                  </a:lnTo>
                  <a:lnTo>
                    <a:pt x="758192" y="0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wrap="square" lIns="28575" tIns="28575" rIns="28575" bIns="28575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350" name="Figure">
              <a:extLst>
                <a:ext uri="{FF2B5EF4-FFF2-40B4-BE49-F238E27FC236}">
                  <a16:creationId xmlns:a16="http://schemas.microsoft.com/office/drawing/2014/main" id="{DAC3FC39-1F36-41C5-B493-0B8E76AEBD21}"/>
                </a:ext>
              </a:extLst>
            </p:cNvPr>
            <p:cNvSpPr/>
            <p:nvPr/>
          </p:nvSpPr>
          <p:spPr>
            <a:xfrm>
              <a:off x="7423200" y="3560650"/>
              <a:ext cx="1676400" cy="1073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0271"/>
                  </a:lnTo>
                  <a:lnTo>
                    <a:pt x="0" y="0"/>
                  </a:lnTo>
                  <a:lnTo>
                    <a:pt x="21600" y="7541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351" name="Figure">
              <a:extLst>
                <a:ext uri="{FF2B5EF4-FFF2-40B4-BE49-F238E27FC236}">
                  <a16:creationId xmlns:a16="http://schemas.microsoft.com/office/drawing/2014/main" id="{8C4471E7-7BE5-4E56-BF62-98AB322127BB}"/>
                </a:ext>
              </a:extLst>
            </p:cNvPr>
            <p:cNvSpPr/>
            <p:nvPr/>
          </p:nvSpPr>
          <p:spPr>
            <a:xfrm>
              <a:off x="6661199" y="4551251"/>
              <a:ext cx="2434592" cy="8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640"/>
                  </a:moveTo>
                  <a:lnTo>
                    <a:pt x="17285" y="21600"/>
                  </a:lnTo>
                  <a:lnTo>
                    <a:pt x="21600" y="21600"/>
                  </a:lnTo>
                  <a:lnTo>
                    <a:pt x="6727" y="0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</p:grpSp>
      <p:sp>
        <p:nvSpPr>
          <p:cNvPr id="75" name="Figure">
            <a:extLst>
              <a:ext uri="{FF2B5EF4-FFF2-40B4-BE49-F238E27FC236}">
                <a16:creationId xmlns:a16="http://schemas.microsoft.com/office/drawing/2014/main" id="{290CF7CD-C4A1-48FD-B486-3DC86673E402}"/>
              </a:ext>
            </a:extLst>
          </p:cNvPr>
          <p:cNvSpPr/>
          <p:nvPr/>
        </p:nvSpPr>
        <p:spPr>
          <a:xfrm rot="21590486">
            <a:off x="5199572" y="5318687"/>
            <a:ext cx="1625176" cy="115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0"/>
                </a:moveTo>
                <a:lnTo>
                  <a:pt x="0" y="21600"/>
                </a:lnTo>
                <a:lnTo>
                  <a:pt x="0" y="5637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D902B2A-31D0-4C9E-8647-F4CEDE7AE7C8}"/>
              </a:ext>
            </a:extLst>
          </p:cNvPr>
          <p:cNvSpPr/>
          <p:nvPr/>
        </p:nvSpPr>
        <p:spPr>
          <a:xfrm>
            <a:off x="9595127" y="3380928"/>
            <a:ext cx="1047116" cy="1047116"/>
          </a:xfrm>
          <a:prstGeom prst="rect">
            <a:avLst/>
          </a:prstGeom>
          <a:noFill/>
          <a:ln>
            <a:noFill/>
          </a:ln>
          <a:scene3d>
            <a:camera prst="isometricOffAxis1Left">
              <a:rot lat="1238424" lon="2420394" rev="40245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V</a:t>
            </a:r>
          </a:p>
        </p:txBody>
      </p:sp>
      <p:sp>
        <p:nvSpPr>
          <p:cNvPr id="303" name="Figure">
            <a:extLst>
              <a:ext uri="{FF2B5EF4-FFF2-40B4-BE49-F238E27FC236}">
                <a16:creationId xmlns:a16="http://schemas.microsoft.com/office/drawing/2014/main" id="{6C05EF68-847B-4AD5-9C16-EBB3C0F5E8F9}"/>
              </a:ext>
            </a:extLst>
          </p:cNvPr>
          <p:cNvSpPr/>
          <p:nvPr/>
        </p:nvSpPr>
        <p:spPr>
          <a:xfrm rot="20964878">
            <a:off x="4459550" y="2230659"/>
            <a:ext cx="2360201" cy="702404"/>
          </a:xfrm>
          <a:custGeom>
            <a:avLst/>
            <a:gdLst>
              <a:gd name="connsiteX0" fmla="*/ 0 w 21600"/>
              <a:gd name="connsiteY0" fmla="*/ 7271 h 21888"/>
              <a:gd name="connsiteX1" fmla="*/ 14761 w 21600"/>
              <a:gd name="connsiteY1" fmla="*/ 21888 h 21888"/>
              <a:gd name="connsiteX2" fmla="*/ 21600 w 21600"/>
              <a:gd name="connsiteY2" fmla="*/ 21888 h 21888"/>
              <a:gd name="connsiteX3" fmla="*/ 6727 w 21600"/>
              <a:gd name="connsiteY3" fmla="*/ 0 h 21888"/>
              <a:gd name="connsiteX4" fmla="*/ 0 w 21600"/>
              <a:gd name="connsiteY4" fmla="*/ 7271 h 21888"/>
              <a:gd name="connsiteX0" fmla="*/ 0 w 21600"/>
              <a:gd name="connsiteY0" fmla="*/ 7271 h 21888"/>
              <a:gd name="connsiteX1" fmla="*/ 14761 w 21600"/>
              <a:gd name="connsiteY1" fmla="*/ 21888 h 21888"/>
              <a:gd name="connsiteX2" fmla="*/ 21600 w 21600"/>
              <a:gd name="connsiteY2" fmla="*/ 21600 h 21888"/>
              <a:gd name="connsiteX3" fmla="*/ 6727 w 21600"/>
              <a:gd name="connsiteY3" fmla="*/ 0 h 21888"/>
              <a:gd name="connsiteX4" fmla="*/ 0 w 21600"/>
              <a:gd name="connsiteY4" fmla="*/ 7271 h 2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1888" extrusionOk="0">
                <a:moveTo>
                  <a:pt x="0" y="7271"/>
                </a:moveTo>
                <a:lnTo>
                  <a:pt x="14761" y="21888"/>
                </a:lnTo>
                <a:lnTo>
                  <a:pt x="21600" y="21600"/>
                </a:lnTo>
                <a:lnTo>
                  <a:pt x="6727" y="0"/>
                </a:lnTo>
                <a:cubicBezTo>
                  <a:pt x="4485" y="2328"/>
                  <a:pt x="2242" y="4943"/>
                  <a:pt x="0" y="727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04" name="Freeform: Shape 44">
            <a:extLst>
              <a:ext uri="{FF2B5EF4-FFF2-40B4-BE49-F238E27FC236}">
                <a16:creationId xmlns:a16="http://schemas.microsoft.com/office/drawing/2014/main" id="{7CF551CC-D67B-45D2-9AB2-B51BEA3E220E}"/>
              </a:ext>
            </a:extLst>
          </p:cNvPr>
          <p:cNvSpPr/>
          <p:nvPr/>
        </p:nvSpPr>
        <p:spPr>
          <a:xfrm>
            <a:off x="4459825" y="2562473"/>
            <a:ext cx="2363893" cy="1137625"/>
          </a:xfrm>
          <a:custGeom>
            <a:avLst/>
            <a:gdLst>
              <a:gd name="connsiteX0" fmla="*/ 762000 w 2438400"/>
              <a:gd name="connsiteY0" fmla="*/ 0 h 1173482"/>
              <a:gd name="connsiteX1" fmla="*/ 2438400 w 2438400"/>
              <a:gd name="connsiteY1" fmla="*/ 683281 h 1173482"/>
              <a:gd name="connsiteX2" fmla="*/ 2438400 w 2438400"/>
              <a:gd name="connsiteY2" fmla="*/ 1173482 h 1173482"/>
              <a:gd name="connsiteX3" fmla="*/ 2395219 w 2438400"/>
              <a:gd name="connsiteY3" fmla="*/ 1162524 h 1173482"/>
              <a:gd name="connsiteX4" fmla="*/ 1689110 w 2438400"/>
              <a:gd name="connsiteY4" fmla="*/ 1170942 h 1173482"/>
              <a:gd name="connsiteX5" fmla="*/ 30667 w 2438400"/>
              <a:gd name="connsiteY5" fmla="*/ 900360 h 1173482"/>
              <a:gd name="connsiteX6" fmla="*/ 0 w 2438400"/>
              <a:gd name="connsiteY6" fmla="*/ 906782 h 1173482"/>
              <a:gd name="connsiteX7" fmla="*/ 0 w 2438400"/>
              <a:gd name="connsiteY7" fmla="*/ 895357 h 1173482"/>
              <a:gd name="connsiteX8" fmla="*/ 0 w 2438400"/>
              <a:gd name="connsiteY8" fmla="*/ 204488 h 1173482"/>
              <a:gd name="connsiteX9" fmla="*/ 758191 w 2438400"/>
              <a:gd name="connsiteY9" fmla="*/ 1 h 1173482"/>
              <a:gd name="connsiteX10" fmla="*/ 758191 w 2438400"/>
              <a:gd name="connsiteY10" fmla="*/ 736607 h 1173482"/>
              <a:gd name="connsiteX11" fmla="*/ 758217 w 2438400"/>
              <a:gd name="connsiteY11" fmla="*/ 736601 h 1173482"/>
              <a:gd name="connsiteX12" fmla="*/ 762000 w 2438400"/>
              <a:gd name="connsiteY12" fmla="*/ 737561 h 1173482"/>
              <a:gd name="connsiteX0" fmla="*/ 762000 w 2438400"/>
              <a:gd name="connsiteY0" fmla="*/ 0 h 1173482"/>
              <a:gd name="connsiteX1" fmla="*/ 2438400 w 2438400"/>
              <a:gd name="connsiteY1" fmla="*/ 683281 h 1173482"/>
              <a:gd name="connsiteX2" fmla="*/ 2438400 w 2438400"/>
              <a:gd name="connsiteY2" fmla="*/ 1173482 h 1173482"/>
              <a:gd name="connsiteX3" fmla="*/ 2395219 w 2438400"/>
              <a:gd name="connsiteY3" fmla="*/ 1162524 h 1173482"/>
              <a:gd name="connsiteX4" fmla="*/ 1689110 w 2438400"/>
              <a:gd name="connsiteY4" fmla="*/ 1170942 h 1173482"/>
              <a:gd name="connsiteX5" fmla="*/ 30667 w 2438400"/>
              <a:gd name="connsiteY5" fmla="*/ 900360 h 1173482"/>
              <a:gd name="connsiteX6" fmla="*/ 0 w 2438400"/>
              <a:gd name="connsiteY6" fmla="*/ 906782 h 1173482"/>
              <a:gd name="connsiteX7" fmla="*/ 0 w 2438400"/>
              <a:gd name="connsiteY7" fmla="*/ 895357 h 1173482"/>
              <a:gd name="connsiteX8" fmla="*/ 0 w 2438400"/>
              <a:gd name="connsiteY8" fmla="*/ 204488 h 1173482"/>
              <a:gd name="connsiteX9" fmla="*/ 758191 w 2438400"/>
              <a:gd name="connsiteY9" fmla="*/ 1 h 1173482"/>
              <a:gd name="connsiteX10" fmla="*/ 758191 w 2438400"/>
              <a:gd name="connsiteY10" fmla="*/ 736607 h 1173482"/>
              <a:gd name="connsiteX11" fmla="*/ 758217 w 2438400"/>
              <a:gd name="connsiteY11" fmla="*/ 736601 h 1173482"/>
              <a:gd name="connsiteX12" fmla="*/ 762000 w 2438400"/>
              <a:gd name="connsiteY12" fmla="*/ 0 h 1173482"/>
              <a:gd name="connsiteX0" fmla="*/ 762000 w 2438400"/>
              <a:gd name="connsiteY0" fmla="*/ 0 h 1173482"/>
              <a:gd name="connsiteX1" fmla="*/ 2438400 w 2438400"/>
              <a:gd name="connsiteY1" fmla="*/ 683281 h 1173482"/>
              <a:gd name="connsiteX2" fmla="*/ 2438400 w 2438400"/>
              <a:gd name="connsiteY2" fmla="*/ 1173482 h 1173482"/>
              <a:gd name="connsiteX3" fmla="*/ 2395219 w 2438400"/>
              <a:gd name="connsiteY3" fmla="*/ 1162524 h 1173482"/>
              <a:gd name="connsiteX4" fmla="*/ 1689110 w 2438400"/>
              <a:gd name="connsiteY4" fmla="*/ 1170942 h 1173482"/>
              <a:gd name="connsiteX5" fmla="*/ 30667 w 2438400"/>
              <a:gd name="connsiteY5" fmla="*/ 900360 h 1173482"/>
              <a:gd name="connsiteX6" fmla="*/ 0 w 2438400"/>
              <a:gd name="connsiteY6" fmla="*/ 906782 h 1173482"/>
              <a:gd name="connsiteX7" fmla="*/ 0 w 2438400"/>
              <a:gd name="connsiteY7" fmla="*/ 895357 h 1173482"/>
              <a:gd name="connsiteX8" fmla="*/ 0 w 2438400"/>
              <a:gd name="connsiteY8" fmla="*/ 204488 h 1173482"/>
              <a:gd name="connsiteX9" fmla="*/ 758191 w 2438400"/>
              <a:gd name="connsiteY9" fmla="*/ 1 h 1173482"/>
              <a:gd name="connsiteX10" fmla="*/ 758191 w 2438400"/>
              <a:gd name="connsiteY10" fmla="*/ 736607 h 1173482"/>
              <a:gd name="connsiteX11" fmla="*/ 762000 w 2438400"/>
              <a:gd name="connsiteY11" fmla="*/ 0 h 1173482"/>
              <a:gd name="connsiteX0" fmla="*/ 762000 w 2438400"/>
              <a:gd name="connsiteY0" fmla="*/ 0 h 1173482"/>
              <a:gd name="connsiteX1" fmla="*/ 2438400 w 2438400"/>
              <a:gd name="connsiteY1" fmla="*/ 683281 h 1173482"/>
              <a:gd name="connsiteX2" fmla="*/ 2438400 w 2438400"/>
              <a:gd name="connsiteY2" fmla="*/ 1173482 h 1173482"/>
              <a:gd name="connsiteX3" fmla="*/ 2395219 w 2438400"/>
              <a:gd name="connsiteY3" fmla="*/ 1162524 h 1173482"/>
              <a:gd name="connsiteX4" fmla="*/ 1689110 w 2438400"/>
              <a:gd name="connsiteY4" fmla="*/ 1170942 h 1173482"/>
              <a:gd name="connsiteX5" fmla="*/ 30667 w 2438400"/>
              <a:gd name="connsiteY5" fmla="*/ 900360 h 1173482"/>
              <a:gd name="connsiteX6" fmla="*/ 0 w 2438400"/>
              <a:gd name="connsiteY6" fmla="*/ 906782 h 1173482"/>
              <a:gd name="connsiteX7" fmla="*/ 0 w 2438400"/>
              <a:gd name="connsiteY7" fmla="*/ 895357 h 1173482"/>
              <a:gd name="connsiteX8" fmla="*/ 0 w 2438400"/>
              <a:gd name="connsiteY8" fmla="*/ 204488 h 1173482"/>
              <a:gd name="connsiteX9" fmla="*/ 758191 w 2438400"/>
              <a:gd name="connsiteY9" fmla="*/ 1 h 1173482"/>
              <a:gd name="connsiteX10" fmla="*/ 762000 w 2438400"/>
              <a:gd name="connsiteY10" fmla="*/ 0 h 1173482"/>
              <a:gd name="connsiteX0" fmla="*/ 762000 w 2438400"/>
              <a:gd name="connsiteY0" fmla="*/ 0 h 1170942"/>
              <a:gd name="connsiteX1" fmla="*/ 2438400 w 2438400"/>
              <a:gd name="connsiteY1" fmla="*/ 683281 h 1170942"/>
              <a:gd name="connsiteX2" fmla="*/ 2438400 w 2438400"/>
              <a:gd name="connsiteY2" fmla="*/ 1166339 h 1170942"/>
              <a:gd name="connsiteX3" fmla="*/ 2395219 w 2438400"/>
              <a:gd name="connsiteY3" fmla="*/ 1162524 h 1170942"/>
              <a:gd name="connsiteX4" fmla="*/ 1689110 w 2438400"/>
              <a:gd name="connsiteY4" fmla="*/ 1170942 h 1170942"/>
              <a:gd name="connsiteX5" fmla="*/ 30667 w 2438400"/>
              <a:gd name="connsiteY5" fmla="*/ 900360 h 1170942"/>
              <a:gd name="connsiteX6" fmla="*/ 0 w 2438400"/>
              <a:gd name="connsiteY6" fmla="*/ 906782 h 1170942"/>
              <a:gd name="connsiteX7" fmla="*/ 0 w 2438400"/>
              <a:gd name="connsiteY7" fmla="*/ 895357 h 1170942"/>
              <a:gd name="connsiteX8" fmla="*/ 0 w 2438400"/>
              <a:gd name="connsiteY8" fmla="*/ 204488 h 1170942"/>
              <a:gd name="connsiteX9" fmla="*/ 758191 w 2438400"/>
              <a:gd name="connsiteY9" fmla="*/ 1 h 1170942"/>
              <a:gd name="connsiteX10" fmla="*/ 762000 w 2438400"/>
              <a:gd name="connsiteY10" fmla="*/ 0 h 1170942"/>
              <a:gd name="connsiteX0" fmla="*/ 762000 w 2438400"/>
              <a:gd name="connsiteY0" fmla="*/ 0 h 1170942"/>
              <a:gd name="connsiteX1" fmla="*/ 2438400 w 2438400"/>
              <a:gd name="connsiteY1" fmla="*/ 683281 h 1170942"/>
              <a:gd name="connsiteX2" fmla="*/ 2438400 w 2438400"/>
              <a:gd name="connsiteY2" fmla="*/ 1166339 h 1170942"/>
              <a:gd name="connsiteX3" fmla="*/ 2395219 w 2438400"/>
              <a:gd name="connsiteY3" fmla="*/ 1162524 h 1170942"/>
              <a:gd name="connsiteX4" fmla="*/ 1689110 w 2438400"/>
              <a:gd name="connsiteY4" fmla="*/ 1170942 h 1170942"/>
              <a:gd name="connsiteX5" fmla="*/ 0 w 2438400"/>
              <a:gd name="connsiteY5" fmla="*/ 906782 h 1170942"/>
              <a:gd name="connsiteX6" fmla="*/ 0 w 2438400"/>
              <a:gd name="connsiteY6" fmla="*/ 895357 h 1170942"/>
              <a:gd name="connsiteX7" fmla="*/ 0 w 2438400"/>
              <a:gd name="connsiteY7" fmla="*/ 204488 h 1170942"/>
              <a:gd name="connsiteX8" fmla="*/ 758191 w 2438400"/>
              <a:gd name="connsiteY8" fmla="*/ 1 h 1170942"/>
              <a:gd name="connsiteX9" fmla="*/ 762000 w 2438400"/>
              <a:gd name="connsiteY9" fmla="*/ 0 h 117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8400" h="1170942">
                <a:moveTo>
                  <a:pt x="762000" y="0"/>
                </a:moveTo>
                <a:lnTo>
                  <a:pt x="2438400" y="683281"/>
                </a:lnTo>
                <a:lnTo>
                  <a:pt x="2438400" y="1166339"/>
                </a:lnTo>
                <a:lnTo>
                  <a:pt x="2395219" y="1162524"/>
                </a:lnTo>
                <a:lnTo>
                  <a:pt x="1689110" y="1170942"/>
                </a:lnTo>
                <a:lnTo>
                  <a:pt x="0" y="906782"/>
                </a:lnTo>
                <a:lnTo>
                  <a:pt x="0" y="895357"/>
                </a:lnTo>
                <a:lnTo>
                  <a:pt x="0" y="204488"/>
                </a:lnTo>
                <a:lnTo>
                  <a:pt x="758191" y="1"/>
                </a:lnTo>
                <a:lnTo>
                  <a:pt x="76200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06" name="Figure">
            <a:extLst>
              <a:ext uri="{FF2B5EF4-FFF2-40B4-BE49-F238E27FC236}">
                <a16:creationId xmlns:a16="http://schemas.microsoft.com/office/drawing/2014/main" id="{8ACC6AEF-BFF8-406B-92B2-323E23190FD2}"/>
              </a:ext>
            </a:extLst>
          </p:cNvPr>
          <p:cNvSpPr/>
          <p:nvPr/>
        </p:nvSpPr>
        <p:spPr>
          <a:xfrm>
            <a:off x="4465773" y="3225362"/>
            <a:ext cx="2517441" cy="520570"/>
          </a:xfrm>
          <a:custGeom>
            <a:avLst/>
            <a:gdLst>
              <a:gd name="connsiteX0" fmla="*/ 0 w 21621"/>
              <a:gd name="connsiteY0" fmla="*/ 8487 h 21600"/>
              <a:gd name="connsiteX1" fmla="*/ 15007 w 21621"/>
              <a:gd name="connsiteY1" fmla="*/ 21600 h 21600"/>
              <a:gd name="connsiteX2" fmla="*/ 21621 w 21621"/>
              <a:gd name="connsiteY2" fmla="*/ 21158 h 21600"/>
              <a:gd name="connsiteX3" fmla="*/ 6748 w 21621"/>
              <a:gd name="connsiteY3" fmla="*/ 0 h 21600"/>
              <a:gd name="connsiteX4" fmla="*/ 0 w 21621"/>
              <a:gd name="connsiteY4" fmla="*/ 8487 h 21600"/>
              <a:gd name="connsiteX0" fmla="*/ 0 w 21621"/>
              <a:gd name="connsiteY0" fmla="*/ 8487 h 21868"/>
              <a:gd name="connsiteX1" fmla="*/ 15007 w 21621"/>
              <a:gd name="connsiteY1" fmla="*/ 21600 h 21868"/>
              <a:gd name="connsiteX2" fmla="*/ 21621 w 21621"/>
              <a:gd name="connsiteY2" fmla="*/ 21868 h 21868"/>
              <a:gd name="connsiteX3" fmla="*/ 6748 w 21621"/>
              <a:gd name="connsiteY3" fmla="*/ 0 h 21868"/>
              <a:gd name="connsiteX4" fmla="*/ 0 w 21621"/>
              <a:gd name="connsiteY4" fmla="*/ 8487 h 21868"/>
              <a:gd name="connsiteX0" fmla="*/ 0 w 21642"/>
              <a:gd name="connsiteY0" fmla="*/ 8487 h 21600"/>
              <a:gd name="connsiteX1" fmla="*/ 15007 w 21642"/>
              <a:gd name="connsiteY1" fmla="*/ 21600 h 21600"/>
              <a:gd name="connsiteX2" fmla="*/ 21642 w 21642"/>
              <a:gd name="connsiteY2" fmla="*/ 21513 h 21600"/>
              <a:gd name="connsiteX3" fmla="*/ 6748 w 21642"/>
              <a:gd name="connsiteY3" fmla="*/ 0 h 21600"/>
              <a:gd name="connsiteX4" fmla="*/ 0 w 21642"/>
              <a:gd name="connsiteY4" fmla="*/ 8487 h 21600"/>
              <a:gd name="connsiteX0" fmla="*/ 0 w 21642"/>
              <a:gd name="connsiteY0" fmla="*/ 8487 h 21631"/>
              <a:gd name="connsiteX1" fmla="*/ 15007 w 21642"/>
              <a:gd name="connsiteY1" fmla="*/ 21600 h 21631"/>
              <a:gd name="connsiteX2" fmla="*/ 21642 w 21642"/>
              <a:gd name="connsiteY2" fmla="*/ 21631 h 21631"/>
              <a:gd name="connsiteX3" fmla="*/ 6748 w 21642"/>
              <a:gd name="connsiteY3" fmla="*/ 0 h 21631"/>
              <a:gd name="connsiteX4" fmla="*/ 0 w 21642"/>
              <a:gd name="connsiteY4" fmla="*/ 8487 h 21631"/>
              <a:gd name="connsiteX0" fmla="*/ 0 w 21642"/>
              <a:gd name="connsiteY0" fmla="*/ 8487 h 21631"/>
              <a:gd name="connsiteX1" fmla="*/ 15007 w 21642"/>
              <a:gd name="connsiteY1" fmla="*/ 21600 h 21631"/>
              <a:gd name="connsiteX2" fmla="*/ 21642 w 21642"/>
              <a:gd name="connsiteY2" fmla="*/ 21631 h 21631"/>
              <a:gd name="connsiteX3" fmla="*/ 6748 w 21642"/>
              <a:gd name="connsiteY3" fmla="*/ 0 h 21631"/>
              <a:gd name="connsiteX4" fmla="*/ 0 w 21642"/>
              <a:gd name="connsiteY4" fmla="*/ 8487 h 2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21631" extrusionOk="0">
                <a:moveTo>
                  <a:pt x="0" y="8487"/>
                </a:moveTo>
                <a:lnTo>
                  <a:pt x="15007" y="21600"/>
                </a:lnTo>
                <a:lnTo>
                  <a:pt x="21642" y="21631"/>
                </a:lnTo>
                <a:lnTo>
                  <a:pt x="6748" y="0"/>
                </a:lnTo>
                <a:cubicBezTo>
                  <a:pt x="4506" y="2632"/>
                  <a:pt x="2242" y="5855"/>
                  <a:pt x="0" y="848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endParaRPr sz="225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37" name="Rectangle">
            <a:extLst>
              <a:ext uri="{FF2B5EF4-FFF2-40B4-BE49-F238E27FC236}">
                <a16:creationId xmlns:a16="http://schemas.microsoft.com/office/drawing/2014/main" id="{9E1C87AA-B0D0-4B7E-883C-E02D77EC6FA6}"/>
              </a:ext>
            </a:extLst>
          </p:cNvPr>
          <p:cNvSpPr/>
          <p:nvPr/>
        </p:nvSpPr>
        <p:spPr>
          <a:xfrm>
            <a:off x="5205692" y="2567232"/>
            <a:ext cx="4494352" cy="814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miter lim="400000"/>
          </a:ln>
        </p:spPr>
        <p:txBody>
          <a:bodyPr lIns="68580" tIns="28575" rIns="822960" bIns="28575" anchor="ctr"/>
          <a:lstStyle/>
          <a:p>
            <a:pPr lvl="0" algn="r"/>
            <a:r>
              <a:rPr lang="fr-FR" b="1" cap="all" dirty="0">
                <a:solidFill>
                  <a:prstClr val="white"/>
                </a:solidFill>
              </a:rPr>
              <a:t>LANGAGES ET OUTILS Utilisés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5F03B5F6-2119-43DD-B874-0990BBFEE9AF}"/>
              </a:ext>
            </a:extLst>
          </p:cNvPr>
          <p:cNvSpPr/>
          <p:nvPr/>
        </p:nvSpPr>
        <p:spPr>
          <a:xfrm>
            <a:off x="4327081" y="2423627"/>
            <a:ext cx="1047116" cy="1047116"/>
          </a:xfrm>
          <a:prstGeom prst="rect">
            <a:avLst/>
          </a:prstGeom>
          <a:noFill/>
          <a:ln>
            <a:noFill/>
          </a:ln>
          <a:scene3d>
            <a:camera prst="isometricOffAxis1Left">
              <a:rot lat="20438577" lon="2392975" rev="3992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I</a:t>
            </a:r>
            <a:r>
              <a:rPr lang="en-US" sz="4000" dirty="0"/>
              <a:t>.1</a:t>
            </a:r>
          </a:p>
        </p:txBody>
      </p:sp>
      <p:grpSp>
        <p:nvGrpSpPr>
          <p:cNvPr id="307" name="Group 56">
            <a:extLst>
              <a:ext uri="{FF2B5EF4-FFF2-40B4-BE49-F238E27FC236}">
                <a16:creationId xmlns:a16="http://schemas.microsoft.com/office/drawing/2014/main" id="{0B5FAEA1-E8BF-4C4F-98EC-E79EAB4E89BD}"/>
              </a:ext>
            </a:extLst>
          </p:cNvPr>
          <p:cNvGrpSpPr/>
          <p:nvPr/>
        </p:nvGrpSpPr>
        <p:grpSpPr>
          <a:xfrm>
            <a:off x="4463517" y="3423229"/>
            <a:ext cx="2363894" cy="986135"/>
            <a:chOff x="6661199" y="3560650"/>
            <a:chExt cx="2438401" cy="1073151"/>
          </a:xfrm>
          <a:solidFill>
            <a:schemeClr val="bg2">
              <a:lumMod val="50000"/>
            </a:schemeClr>
          </a:solidFill>
        </p:grpSpPr>
        <p:sp>
          <p:nvSpPr>
            <p:cNvPr id="308" name="Freeform: Shape 57">
              <a:extLst>
                <a:ext uri="{FF2B5EF4-FFF2-40B4-BE49-F238E27FC236}">
                  <a16:creationId xmlns:a16="http://schemas.microsoft.com/office/drawing/2014/main" id="{E63328C9-EFD4-430A-AB71-ED6E7AB482E0}"/>
                </a:ext>
              </a:extLst>
            </p:cNvPr>
            <p:cNvSpPr/>
            <p:nvPr/>
          </p:nvSpPr>
          <p:spPr>
            <a:xfrm>
              <a:off x="6661199" y="3560650"/>
              <a:ext cx="2438401" cy="1073151"/>
            </a:xfrm>
            <a:custGeom>
              <a:avLst/>
              <a:gdLst>
                <a:gd name="connsiteX0" fmla="*/ 758192 w 2438401"/>
                <a:gd name="connsiteY0" fmla="*/ 0 h 1073151"/>
                <a:gd name="connsiteX1" fmla="*/ 758192 w 2438401"/>
                <a:gd name="connsiteY1" fmla="*/ 990602 h 1073151"/>
                <a:gd name="connsiteX2" fmla="*/ 758218 w 2438401"/>
                <a:gd name="connsiteY2" fmla="*/ 990601 h 1073151"/>
                <a:gd name="connsiteX3" fmla="*/ 762001 w 2438401"/>
                <a:gd name="connsiteY3" fmla="*/ 990787 h 1073151"/>
                <a:gd name="connsiteX4" fmla="*/ 762001 w 2438401"/>
                <a:gd name="connsiteY4" fmla="*/ 0 h 1073151"/>
                <a:gd name="connsiteX5" fmla="*/ 2438401 w 2438401"/>
                <a:gd name="connsiteY5" fmla="*/ 374659 h 1073151"/>
                <a:gd name="connsiteX6" fmla="*/ 2438401 w 2438401"/>
                <a:gd name="connsiteY6" fmla="*/ 1073151 h 1073151"/>
                <a:gd name="connsiteX7" fmla="*/ 2419370 w 2438401"/>
                <a:gd name="connsiteY7" fmla="*/ 1072402 h 1073151"/>
                <a:gd name="connsiteX8" fmla="*/ 2434592 w 2438401"/>
                <a:gd name="connsiteY8" fmla="*/ 1073151 h 1073151"/>
                <a:gd name="connsiteX9" fmla="*/ 1948237 w 2438401"/>
                <a:gd name="connsiteY9" fmla="*/ 1073151 h 1073151"/>
                <a:gd name="connsiteX10" fmla="*/ 0 w 2438401"/>
                <a:gd name="connsiteY10" fmla="*/ 1023621 h 1073151"/>
                <a:gd name="connsiteX11" fmla="*/ 1 w 2438401"/>
                <a:gd name="connsiteY11" fmla="*/ 1023621 h 1073151"/>
                <a:gd name="connsiteX12" fmla="*/ 1 w 2438401"/>
                <a:gd name="connsiteY12" fmla="*/ 111745 h 1073151"/>
                <a:gd name="connsiteX0" fmla="*/ 758192 w 2438401"/>
                <a:gd name="connsiteY0" fmla="*/ 0 h 1073151"/>
                <a:gd name="connsiteX1" fmla="*/ 758192 w 2438401"/>
                <a:gd name="connsiteY1" fmla="*/ 990602 h 1073151"/>
                <a:gd name="connsiteX2" fmla="*/ 758218 w 2438401"/>
                <a:gd name="connsiteY2" fmla="*/ 990601 h 1073151"/>
                <a:gd name="connsiteX3" fmla="*/ 762001 w 2438401"/>
                <a:gd name="connsiteY3" fmla="*/ 0 h 1073151"/>
                <a:gd name="connsiteX4" fmla="*/ 2438401 w 2438401"/>
                <a:gd name="connsiteY4" fmla="*/ 374659 h 1073151"/>
                <a:gd name="connsiteX5" fmla="*/ 2438401 w 2438401"/>
                <a:gd name="connsiteY5" fmla="*/ 1073151 h 1073151"/>
                <a:gd name="connsiteX6" fmla="*/ 2419370 w 2438401"/>
                <a:gd name="connsiteY6" fmla="*/ 1072402 h 1073151"/>
                <a:gd name="connsiteX7" fmla="*/ 2434592 w 2438401"/>
                <a:gd name="connsiteY7" fmla="*/ 1073151 h 1073151"/>
                <a:gd name="connsiteX8" fmla="*/ 1948237 w 2438401"/>
                <a:gd name="connsiteY8" fmla="*/ 1073151 h 1073151"/>
                <a:gd name="connsiteX9" fmla="*/ 0 w 2438401"/>
                <a:gd name="connsiteY9" fmla="*/ 1023621 h 1073151"/>
                <a:gd name="connsiteX10" fmla="*/ 1 w 2438401"/>
                <a:gd name="connsiteY10" fmla="*/ 1023621 h 1073151"/>
                <a:gd name="connsiteX11" fmla="*/ 1 w 2438401"/>
                <a:gd name="connsiteY11" fmla="*/ 111745 h 1073151"/>
                <a:gd name="connsiteX12" fmla="*/ 758192 w 2438401"/>
                <a:gd name="connsiteY12" fmla="*/ 0 h 1073151"/>
                <a:gd name="connsiteX0" fmla="*/ 758192 w 2438401"/>
                <a:gd name="connsiteY0" fmla="*/ 0 h 1073151"/>
                <a:gd name="connsiteX1" fmla="*/ 758192 w 2438401"/>
                <a:gd name="connsiteY1" fmla="*/ 990602 h 1073151"/>
                <a:gd name="connsiteX2" fmla="*/ 762001 w 2438401"/>
                <a:gd name="connsiteY2" fmla="*/ 0 h 1073151"/>
                <a:gd name="connsiteX3" fmla="*/ 2438401 w 2438401"/>
                <a:gd name="connsiteY3" fmla="*/ 374659 h 1073151"/>
                <a:gd name="connsiteX4" fmla="*/ 2438401 w 2438401"/>
                <a:gd name="connsiteY4" fmla="*/ 1073151 h 1073151"/>
                <a:gd name="connsiteX5" fmla="*/ 2419370 w 2438401"/>
                <a:gd name="connsiteY5" fmla="*/ 1072402 h 1073151"/>
                <a:gd name="connsiteX6" fmla="*/ 2434592 w 2438401"/>
                <a:gd name="connsiteY6" fmla="*/ 1073151 h 1073151"/>
                <a:gd name="connsiteX7" fmla="*/ 1948237 w 2438401"/>
                <a:gd name="connsiteY7" fmla="*/ 1073151 h 1073151"/>
                <a:gd name="connsiteX8" fmla="*/ 0 w 2438401"/>
                <a:gd name="connsiteY8" fmla="*/ 1023621 h 1073151"/>
                <a:gd name="connsiteX9" fmla="*/ 1 w 2438401"/>
                <a:gd name="connsiteY9" fmla="*/ 1023621 h 1073151"/>
                <a:gd name="connsiteX10" fmla="*/ 1 w 2438401"/>
                <a:gd name="connsiteY10" fmla="*/ 111745 h 1073151"/>
                <a:gd name="connsiteX11" fmla="*/ 758192 w 2438401"/>
                <a:gd name="connsiteY11" fmla="*/ 0 h 1073151"/>
                <a:gd name="connsiteX0" fmla="*/ 758192 w 2438401"/>
                <a:gd name="connsiteY0" fmla="*/ 0 h 1073151"/>
                <a:gd name="connsiteX1" fmla="*/ 762001 w 2438401"/>
                <a:gd name="connsiteY1" fmla="*/ 0 h 1073151"/>
                <a:gd name="connsiteX2" fmla="*/ 2438401 w 2438401"/>
                <a:gd name="connsiteY2" fmla="*/ 374659 h 1073151"/>
                <a:gd name="connsiteX3" fmla="*/ 2438401 w 2438401"/>
                <a:gd name="connsiteY3" fmla="*/ 1073151 h 1073151"/>
                <a:gd name="connsiteX4" fmla="*/ 2419370 w 2438401"/>
                <a:gd name="connsiteY4" fmla="*/ 1072402 h 1073151"/>
                <a:gd name="connsiteX5" fmla="*/ 2434592 w 2438401"/>
                <a:gd name="connsiteY5" fmla="*/ 1073151 h 1073151"/>
                <a:gd name="connsiteX6" fmla="*/ 1948237 w 2438401"/>
                <a:gd name="connsiteY6" fmla="*/ 1073151 h 1073151"/>
                <a:gd name="connsiteX7" fmla="*/ 0 w 2438401"/>
                <a:gd name="connsiteY7" fmla="*/ 1023621 h 1073151"/>
                <a:gd name="connsiteX8" fmla="*/ 1 w 2438401"/>
                <a:gd name="connsiteY8" fmla="*/ 1023621 h 1073151"/>
                <a:gd name="connsiteX9" fmla="*/ 1 w 2438401"/>
                <a:gd name="connsiteY9" fmla="*/ 111745 h 1073151"/>
                <a:gd name="connsiteX10" fmla="*/ 758192 w 2438401"/>
                <a:gd name="connsiteY10" fmla="*/ 0 h 107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38401" h="1073151">
                  <a:moveTo>
                    <a:pt x="758192" y="0"/>
                  </a:moveTo>
                  <a:lnTo>
                    <a:pt x="762001" y="0"/>
                  </a:lnTo>
                  <a:lnTo>
                    <a:pt x="2438401" y="374659"/>
                  </a:lnTo>
                  <a:lnTo>
                    <a:pt x="2438401" y="1073151"/>
                  </a:lnTo>
                  <a:lnTo>
                    <a:pt x="2419370" y="1072402"/>
                  </a:lnTo>
                  <a:lnTo>
                    <a:pt x="2434592" y="1073151"/>
                  </a:lnTo>
                  <a:lnTo>
                    <a:pt x="1948237" y="1073151"/>
                  </a:lnTo>
                  <a:lnTo>
                    <a:pt x="0" y="1023621"/>
                  </a:lnTo>
                  <a:lnTo>
                    <a:pt x="1" y="1023621"/>
                  </a:lnTo>
                  <a:lnTo>
                    <a:pt x="1" y="111745"/>
                  </a:lnTo>
                  <a:lnTo>
                    <a:pt x="758192" y="0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wrap="square" lIns="28575" tIns="28575" rIns="28575" bIns="28575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309" name="Figure">
              <a:extLst>
                <a:ext uri="{FF2B5EF4-FFF2-40B4-BE49-F238E27FC236}">
                  <a16:creationId xmlns:a16="http://schemas.microsoft.com/office/drawing/2014/main" id="{47937C96-19E3-4E5B-B72C-E58E69ACB4F9}"/>
                </a:ext>
              </a:extLst>
            </p:cNvPr>
            <p:cNvSpPr/>
            <p:nvPr/>
          </p:nvSpPr>
          <p:spPr>
            <a:xfrm>
              <a:off x="7423200" y="3560650"/>
              <a:ext cx="1676400" cy="1073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0271"/>
                  </a:lnTo>
                  <a:lnTo>
                    <a:pt x="0" y="0"/>
                  </a:lnTo>
                  <a:lnTo>
                    <a:pt x="21600" y="7541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310" name="Figure">
              <a:extLst>
                <a:ext uri="{FF2B5EF4-FFF2-40B4-BE49-F238E27FC236}">
                  <a16:creationId xmlns:a16="http://schemas.microsoft.com/office/drawing/2014/main" id="{CDCF85F3-EF7A-44E6-9735-1969EE0A9647}"/>
                </a:ext>
              </a:extLst>
            </p:cNvPr>
            <p:cNvSpPr/>
            <p:nvPr/>
          </p:nvSpPr>
          <p:spPr>
            <a:xfrm>
              <a:off x="6661199" y="4551251"/>
              <a:ext cx="2434592" cy="8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640"/>
                  </a:moveTo>
                  <a:lnTo>
                    <a:pt x="17285" y="21600"/>
                  </a:lnTo>
                  <a:lnTo>
                    <a:pt x="21600" y="21600"/>
                  </a:lnTo>
                  <a:lnTo>
                    <a:pt x="6727" y="0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</p:grpSp>
      <p:sp>
        <p:nvSpPr>
          <p:cNvPr id="338" name="Rectangle">
            <a:extLst>
              <a:ext uri="{FF2B5EF4-FFF2-40B4-BE49-F238E27FC236}">
                <a16:creationId xmlns:a16="http://schemas.microsoft.com/office/drawing/2014/main" id="{53210C66-C211-41DE-92B4-183F61DFB4CA}"/>
              </a:ext>
            </a:extLst>
          </p:cNvPr>
          <p:cNvSpPr/>
          <p:nvPr/>
        </p:nvSpPr>
        <p:spPr>
          <a:xfrm>
            <a:off x="5205692" y="3501383"/>
            <a:ext cx="4494352" cy="85519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68580" tIns="28575" rIns="822960" bIns="28575" anchor="ctr"/>
          <a:lstStyle/>
          <a:p>
            <a:pPr algn="r"/>
            <a:r>
              <a:rPr lang="fr-FR" b="1" cap="all" dirty="0">
                <a:solidFill>
                  <a:prstClr val="white"/>
                </a:solidFill>
              </a:rPr>
              <a:t>REALISATION </a:t>
            </a:r>
            <a:endParaRPr lang="en-US" dirty="0">
              <a:solidFill>
                <a:prstClr val="white"/>
              </a:solidFill>
            </a:endParaRPr>
          </a:p>
          <a:p>
            <a:pPr lvl="0" algn="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C56AE81-27D5-485B-9722-5BD82783D6BB}"/>
              </a:ext>
            </a:extLst>
          </p:cNvPr>
          <p:cNvSpPr/>
          <p:nvPr/>
        </p:nvSpPr>
        <p:spPr>
          <a:xfrm>
            <a:off x="4309316" y="3356601"/>
            <a:ext cx="1047116" cy="1047116"/>
          </a:xfrm>
          <a:prstGeom prst="rect">
            <a:avLst/>
          </a:prstGeom>
          <a:noFill/>
          <a:ln>
            <a:noFill/>
          </a:ln>
          <a:scene3d>
            <a:camera prst="isometricOffAxis1Left">
              <a:rot lat="21338516" lon="2403336" rev="37772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I</a:t>
            </a:r>
            <a:r>
              <a:rPr lang="en-US" sz="4000" dirty="0"/>
              <a:t>.2</a:t>
            </a:r>
          </a:p>
        </p:txBody>
      </p:sp>
    </p:spTree>
    <p:extLst>
      <p:ext uri="{BB962C8B-B14F-4D97-AF65-F5344CB8AC3E}">
        <p14:creationId xmlns:p14="http://schemas.microsoft.com/office/powerpoint/2010/main" val="255670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B6B3E7-3A3A-4FF0-84C1-12D8E4B38621}"/>
              </a:ext>
            </a:extLst>
          </p:cNvPr>
          <p:cNvSpPr/>
          <p:nvPr/>
        </p:nvSpPr>
        <p:spPr>
          <a:xfrm>
            <a:off x="-1" y="-248116"/>
            <a:ext cx="12192001" cy="929153"/>
          </a:xfrm>
          <a:prstGeom prst="rect">
            <a:avLst/>
          </a:prstGeom>
          <a:solidFill>
            <a:srgbClr val="C8A5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8A50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8A6289-BF5E-4399-833E-F10EDA265B77}"/>
              </a:ext>
            </a:extLst>
          </p:cNvPr>
          <p:cNvSpPr/>
          <p:nvPr/>
        </p:nvSpPr>
        <p:spPr>
          <a:xfrm>
            <a:off x="0" y="306543"/>
            <a:ext cx="12192000" cy="7402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oogle Shape;413;p33">
            <a:extLst>
              <a:ext uri="{FF2B5EF4-FFF2-40B4-BE49-F238E27FC236}">
                <a16:creationId xmlns:a16="http://schemas.microsoft.com/office/drawing/2014/main" id="{C2EA801D-AC42-4237-BF8C-EAA0AFBF28CA}"/>
              </a:ext>
            </a:extLst>
          </p:cNvPr>
          <p:cNvGrpSpPr/>
          <p:nvPr/>
        </p:nvGrpSpPr>
        <p:grpSpPr>
          <a:xfrm>
            <a:off x="374375" y="376861"/>
            <a:ext cx="2655734" cy="599615"/>
            <a:chOff x="1736275" y="2393225"/>
            <a:chExt cx="1260708" cy="345000"/>
          </a:xfrm>
          <a:gradFill flip="none" rotWithShape="1">
            <a:gsLst>
              <a:gs pos="0">
                <a:srgbClr val="C8A503">
                  <a:shade val="30000"/>
                  <a:satMod val="115000"/>
                </a:srgbClr>
              </a:gs>
              <a:gs pos="50000">
                <a:srgbClr val="C8A503">
                  <a:shade val="67500"/>
                  <a:satMod val="115000"/>
                </a:srgbClr>
              </a:gs>
              <a:gs pos="100000">
                <a:srgbClr val="C8A503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7" name="Google Shape;414;p33">
              <a:extLst>
                <a:ext uri="{FF2B5EF4-FFF2-40B4-BE49-F238E27FC236}">
                  <a16:creationId xmlns:a16="http://schemas.microsoft.com/office/drawing/2014/main" id="{CA6D5630-7228-45E8-876A-73CB45C39BF0}"/>
                </a:ext>
              </a:extLst>
            </p:cNvPr>
            <p:cNvSpPr/>
            <p:nvPr/>
          </p:nvSpPr>
          <p:spPr>
            <a:xfrm>
              <a:off x="1736275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5;p33">
              <a:extLst>
                <a:ext uri="{FF2B5EF4-FFF2-40B4-BE49-F238E27FC236}">
                  <a16:creationId xmlns:a16="http://schemas.microsoft.com/office/drawing/2014/main" id="{D6A14656-3152-4199-9B82-A4CE9E8B30D3}"/>
                </a:ext>
              </a:extLst>
            </p:cNvPr>
            <p:cNvSpPr/>
            <p:nvPr/>
          </p:nvSpPr>
          <p:spPr>
            <a:xfrm>
              <a:off x="1956077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6;p33">
              <a:extLst>
                <a:ext uri="{FF2B5EF4-FFF2-40B4-BE49-F238E27FC236}">
                  <a16:creationId xmlns:a16="http://schemas.microsoft.com/office/drawing/2014/main" id="{DD4C1306-E597-4B6D-AC9B-96D9392F37A7}"/>
                </a:ext>
              </a:extLst>
            </p:cNvPr>
            <p:cNvSpPr/>
            <p:nvPr/>
          </p:nvSpPr>
          <p:spPr>
            <a:xfrm>
              <a:off x="2175878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7;p33">
              <a:extLst>
                <a:ext uri="{FF2B5EF4-FFF2-40B4-BE49-F238E27FC236}">
                  <a16:creationId xmlns:a16="http://schemas.microsoft.com/office/drawing/2014/main" id="{E08272BD-F42F-49AD-8F1A-DE216C991498}"/>
                </a:ext>
              </a:extLst>
            </p:cNvPr>
            <p:cNvSpPr/>
            <p:nvPr/>
          </p:nvSpPr>
          <p:spPr>
            <a:xfrm>
              <a:off x="2395680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8;p33">
              <a:extLst>
                <a:ext uri="{FF2B5EF4-FFF2-40B4-BE49-F238E27FC236}">
                  <a16:creationId xmlns:a16="http://schemas.microsoft.com/office/drawing/2014/main" id="{47646556-6836-4F1C-B4D1-811675755072}"/>
                </a:ext>
              </a:extLst>
            </p:cNvPr>
            <p:cNvSpPr/>
            <p:nvPr/>
          </p:nvSpPr>
          <p:spPr>
            <a:xfrm>
              <a:off x="2615482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9;p33">
              <a:extLst>
                <a:ext uri="{FF2B5EF4-FFF2-40B4-BE49-F238E27FC236}">
                  <a16:creationId xmlns:a16="http://schemas.microsoft.com/office/drawing/2014/main" id="{2DF77CDC-A614-47AB-A767-5BD8D556A8BB}"/>
                </a:ext>
              </a:extLst>
            </p:cNvPr>
            <p:cNvSpPr/>
            <p:nvPr/>
          </p:nvSpPr>
          <p:spPr>
            <a:xfrm>
              <a:off x="2835283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413;p33">
            <a:extLst>
              <a:ext uri="{FF2B5EF4-FFF2-40B4-BE49-F238E27FC236}">
                <a16:creationId xmlns:a16="http://schemas.microsoft.com/office/drawing/2014/main" id="{60E401DC-304C-48B4-94CC-AA445C0B9CE6}"/>
              </a:ext>
            </a:extLst>
          </p:cNvPr>
          <p:cNvGrpSpPr/>
          <p:nvPr/>
        </p:nvGrpSpPr>
        <p:grpSpPr>
          <a:xfrm>
            <a:off x="9283925" y="356387"/>
            <a:ext cx="2655734" cy="599615"/>
            <a:chOff x="1736275" y="2393225"/>
            <a:chExt cx="1260708" cy="345000"/>
          </a:xfrm>
          <a:gradFill flip="none" rotWithShape="1">
            <a:gsLst>
              <a:gs pos="0">
                <a:srgbClr val="C8A503">
                  <a:shade val="30000"/>
                  <a:satMod val="115000"/>
                </a:srgbClr>
              </a:gs>
              <a:gs pos="50000">
                <a:srgbClr val="C8A503">
                  <a:shade val="67500"/>
                  <a:satMod val="115000"/>
                </a:srgbClr>
              </a:gs>
              <a:gs pos="100000">
                <a:srgbClr val="C8A503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14" name="Google Shape;414;p33">
              <a:extLst>
                <a:ext uri="{FF2B5EF4-FFF2-40B4-BE49-F238E27FC236}">
                  <a16:creationId xmlns:a16="http://schemas.microsoft.com/office/drawing/2014/main" id="{34A18730-82B7-4824-964E-88B944CCEEEA}"/>
                </a:ext>
              </a:extLst>
            </p:cNvPr>
            <p:cNvSpPr/>
            <p:nvPr/>
          </p:nvSpPr>
          <p:spPr>
            <a:xfrm>
              <a:off x="1736275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5;p33">
              <a:extLst>
                <a:ext uri="{FF2B5EF4-FFF2-40B4-BE49-F238E27FC236}">
                  <a16:creationId xmlns:a16="http://schemas.microsoft.com/office/drawing/2014/main" id="{705B6BD5-7F3B-421F-ABAF-4D11E8D5472C}"/>
                </a:ext>
              </a:extLst>
            </p:cNvPr>
            <p:cNvSpPr/>
            <p:nvPr/>
          </p:nvSpPr>
          <p:spPr>
            <a:xfrm>
              <a:off x="1956077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6;p33">
              <a:extLst>
                <a:ext uri="{FF2B5EF4-FFF2-40B4-BE49-F238E27FC236}">
                  <a16:creationId xmlns:a16="http://schemas.microsoft.com/office/drawing/2014/main" id="{6DD737C7-3A8F-4926-9A11-30EEEC05F3C5}"/>
                </a:ext>
              </a:extLst>
            </p:cNvPr>
            <p:cNvSpPr/>
            <p:nvPr/>
          </p:nvSpPr>
          <p:spPr>
            <a:xfrm>
              <a:off x="2175878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7;p33">
              <a:extLst>
                <a:ext uri="{FF2B5EF4-FFF2-40B4-BE49-F238E27FC236}">
                  <a16:creationId xmlns:a16="http://schemas.microsoft.com/office/drawing/2014/main" id="{7C9D81CB-B898-4D5B-8A95-E83EE89EF7EA}"/>
                </a:ext>
              </a:extLst>
            </p:cNvPr>
            <p:cNvSpPr/>
            <p:nvPr/>
          </p:nvSpPr>
          <p:spPr>
            <a:xfrm>
              <a:off x="2395680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8;p33">
              <a:extLst>
                <a:ext uri="{FF2B5EF4-FFF2-40B4-BE49-F238E27FC236}">
                  <a16:creationId xmlns:a16="http://schemas.microsoft.com/office/drawing/2014/main" id="{7726FE68-C40A-4586-9E1B-3B5E1A0739B9}"/>
                </a:ext>
              </a:extLst>
            </p:cNvPr>
            <p:cNvSpPr/>
            <p:nvPr/>
          </p:nvSpPr>
          <p:spPr>
            <a:xfrm>
              <a:off x="2615482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19;p33">
              <a:extLst>
                <a:ext uri="{FF2B5EF4-FFF2-40B4-BE49-F238E27FC236}">
                  <a16:creationId xmlns:a16="http://schemas.microsoft.com/office/drawing/2014/main" id="{093795F7-043D-4EDA-89E4-3EE975D50589}"/>
                </a:ext>
              </a:extLst>
            </p:cNvPr>
            <p:cNvSpPr/>
            <p:nvPr/>
          </p:nvSpPr>
          <p:spPr>
            <a:xfrm>
              <a:off x="2835283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itre 1">
            <a:extLst>
              <a:ext uri="{FF2B5EF4-FFF2-40B4-BE49-F238E27FC236}">
                <a16:creationId xmlns:a16="http://schemas.microsoft.com/office/drawing/2014/main" id="{3CA2BF4D-4265-421A-B697-D918650AE0D6}"/>
              </a:ext>
            </a:extLst>
          </p:cNvPr>
          <p:cNvSpPr txBox="1">
            <a:spLocks/>
          </p:cNvSpPr>
          <p:nvPr/>
        </p:nvSpPr>
        <p:spPr>
          <a:xfrm>
            <a:off x="839003" y="-1323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52" name="Espace réservé du contenu 2">
            <a:extLst>
              <a:ext uri="{FF2B5EF4-FFF2-40B4-BE49-F238E27FC236}">
                <a16:creationId xmlns:a16="http://schemas.microsoft.com/office/drawing/2014/main" id="{3B9E8A07-1A08-44BD-964F-073F9A832EF4}"/>
              </a:ext>
            </a:extLst>
          </p:cNvPr>
          <p:cNvSpPr txBox="1">
            <a:spLocks/>
          </p:cNvSpPr>
          <p:nvPr/>
        </p:nvSpPr>
        <p:spPr>
          <a:xfrm>
            <a:off x="1391921" y="3659726"/>
            <a:ext cx="2823055" cy="6041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4000" dirty="0"/>
              <a:t>Objectif</a:t>
            </a:r>
            <a:endParaRPr lang="fr-FR" sz="4800" dirty="0"/>
          </a:p>
          <a:p>
            <a:pPr algn="l"/>
            <a:endParaRPr lang="fr-FR" sz="4000" dirty="0"/>
          </a:p>
        </p:txBody>
      </p:sp>
      <p:sp>
        <p:nvSpPr>
          <p:cNvPr id="54" name="Espace réservé du contenu 2">
            <a:extLst>
              <a:ext uri="{FF2B5EF4-FFF2-40B4-BE49-F238E27FC236}">
                <a16:creationId xmlns:a16="http://schemas.microsoft.com/office/drawing/2014/main" id="{6663AF24-E03E-42BA-BC75-EA972B4881D3}"/>
              </a:ext>
            </a:extLst>
          </p:cNvPr>
          <p:cNvSpPr txBox="1">
            <a:spLocks/>
          </p:cNvSpPr>
          <p:nvPr/>
        </p:nvSpPr>
        <p:spPr>
          <a:xfrm>
            <a:off x="8125379" y="5777082"/>
            <a:ext cx="2317091" cy="6041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4000" dirty="0"/>
              <a:t>Intérêt</a:t>
            </a:r>
            <a:endParaRPr lang="fr-FR" sz="4800" dirty="0"/>
          </a:p>
          <a:p>
            <a:pPr algn="l"/>
            <a:endParaRPr lang="fr-FR" sz="4000" dirty="0"/>
          </a:p>
        </p:txBody>
      </p:sp>
      <p:grpSp>
        <p:nvGrpSpPr>
          <p:cNvPr id="69" name="Google Shape;1602;p60">
            <a:extLst>
              <a:ext uri="{FF2B5EF4-FFF2-40B4-BE49-F238E27FC236}">
                <a16:creationId xmlns:a16="http://schemas.microsoft.com/office/drawing/2014/main" id="{77C3B49B-95FB-4125-A770-82EF43B4DBE0}"/>
              </a:ext>
            </a:extLst>
          </p:cNvPr>
          <p:cNvGrpSpPr/>
          <p:nvPr/>
        </p:nvGrpSpPr>
        <p:grpSpPr>
          <a:xfrm>
            <a:off x="1492086" y="1507878"/>
            <a:ext cx="1359282" cy="1179518"/>
            <a:chOff x="3006669" y="1649808"/>
            <a:chExt cx="374750" cy="436200"/>
          </a:xfrm>
          <a:solidFill>
            <a:schemeClr val="tx1"/>
          </a:solidFill>
        </p:grpSpPr>
        <p:sp>
          <p:nvSpPr>
            <p:cNvPr id="70" name="Google Shape;1603;p60">
              <a:extLst>
                <a:ext uri="{FF2B5EF4-FFF2-40B4-BE49-F238E27FC236}">
                  <a16:creationId xmlns:a16="http://schemas.microsoft.com/office/drawing/2014/main" id="{F51D1E10-4F06-439C-A508-6FBF8E091849}"/>
                </a:ext>
              </a:extLst>
            </p:cNvPr>
            <p:cNvSpPr/>
            <p:nvPr/>
          </p:nvSpPr>
          <p:spPr>
            <a:xfrm>
              <a:off x="3045244" y="1649808"/>
              <a:ext cx="336175" cy="436200"/>
            </a:xfrm>
            <a:custGeom>
              <a:avLst/>
              <a:gdLst/>
              <a:ahLst/>
              <a:cxnLst/>
              <a:rect l="l" t="t" r="r" b="b"/>
              <a:pathLst>
                <a:path w="13447" h="17448" extrusionOk="0">
                  <a:moveTo>
                    <a:pt x="7229" y="2507"/>
                  </a:moveTo>
                  <a:cubicBezTo>
                    <a:pt x="8242" y="2507"/>
                    <a:pt x="9061" y="3326"/>
                    <a:pt x="9061" y="4314"/>
                  </a:cubicBezTo>
                  <a:cubicBezTo>
                    <a:pt x="9061" y="4748"/>
                    <a:pt x="8892" y="5134"/>
                    <a:pt x="8651" y="5447"/>
                  </a:cubicBezTo>
                  <a:cubicBezTo>
                    <a:pt x="9663" y="5977"/>
                    <a:pt x="10362" y="7013"/>
                    <a:pt x="10362" y="8242"/>
                  </a:cubicBezTo>
                  <a:lnTo>
                    <a:pt x="10362" y="8748"/>
                  </a:lnTo>
                  <a:lnTo>
                    <a:pt x="4121" y="8748"/>
                  </a:lnTo>
                  <a:lnTo>
                    <a:pt x="4121" y="8242"/>
                  </a:lnTo>
                  <a:cubicBezTo>
                    <a:pt x="4121" y="7013"/>
                    <a:pt x="4820" y="5977"/>
                    <a:pt x="5832" y="5447"/>
                  </a:cubicBezTo>
                  <a:cubicBezTo>
                    <a:pt x="5567" y="5134"/>
                    <a:pt x="5422" y="4748"/>
                    <a:pt x="5422" y="4314"/>
                  </a:cubicBezTo>
                  <a:cubicBezTo>
                    <a:pt x="5422" y="3326"/>
                    <a:pt x="6241" y="2507"/>
                    <a:pt x="7229" y="2507"/>
                  </a:cubicBezTo>
                  <a:close/>
                  <a:moveTo>
                    <a:pt x="10362" y="9760"/>
                  </a:moveTo>
                  <a:lnTo>
                    <a:pt x="10362" y="10797"/>
                  </a:lnTo>
                  <a:lnTo>
                    <a:pt x="4121" y="10797"/>
                  </a:lnTo>
                  <a:lnTo>
                    <a:pt x="4121" y="9760"/>
                  </a:lnTo>
                  <a:close/>
                  <a:moveTo>
                    <a:pt x="11374" y="14387"/>
                  </a:moveTo>
                  <a:lnTo>
                    <a:pt x="11374" y="15423"/>
                  </a:lnTo>
                  <a:lnTo>
                    <a:pt x="8314" y="15423"/>
                  </a:lnTo>
                  <a:lnTo>
                    <a:pt x="8314" y="14387"/>
                  </a:lnTo>
                  <a:close/>
                  <a:moveTo>
                    <a:pt x="0" y="1"/>
                  </a:moveTo>
                  <a:lnTo>
                    <a:pt x="0" y="2049"/>
                  </a:lnTo>
                  <a:lnTo>
                    <a:pt x="1518" y="2049"/>
                  </a:lnTo>
                  <a:lnTo>
                    <a:pt x="1518" y="3061"/>
                  </a:lnTo>
                  <a:lnTo>
                    <a:pt x="0" y="3061"/>
                  </a:lnTo>
                  <a:lnTo>
                    <a:pt x="0" y="4097"/>
                  </a:lnTo>
                  <a:lnTo>
                    <a:pt x="1518" y="4097"/>
                  </a:lnTo>
                  <a:lnTo>
                    <a:pt x="1518" y="5134"/>
                  </a:lnTo>
                  <a:lnTo>
                    <a:pt x="0" y="5134"/>
                  </a:lnTo>
                  <a:lnTo>
                    <a:pt x="0" y="6170"/>
                  </a:lnTo>
                  <a:lnTo>
                    <a:pt x="1518" y="6170"/>
                  </a:lnTo>
                  <a:lnTo>
                    <a:pt x="1518" y="7182"/>
                  </a:lnTo>
                  <a:lnTo>
                    <a:pt x="0" y="7182"/>
                  </a:lnTo>
                  <a:lnTo>
                    <a:pt x="0" y="8218"/>
                  </a:lnTo>
                  <a:lnTo>
                    <a:pt x="1518" y="8218"/>
                  </a:lnTo>
                  <a:lnTo>
                    <a:pt x="1518" y="9254"/>
                  </a:lnTo>
                  <a:lnTo>
                    <a:pt x="0" y="9254"/>
                  </a:lnTo>
                  <a:lnTo>
                    <a:pt x="0" y="10291"/>
                  </a:lnTo>
                  <a:lnTo>
                    <a:pt x="1518" y="10291"/>
                  </a:lnTo>
                  <a:lnTo>
                    <a:pt x="1518" y="11303"/>
                  </a:lnTo>
                  <a:lnTo>
                    <a:pt x="0" y="11303"/>
                  </a:lnTo>
                  <a:lnTo>
                    <a:pt x="0" y="12339"/>
                  </a:lnTo>
                  <a:lnTo>
                    <a:pt x="1518" y="12339"/>
                  </a:lnTo>
                  <a:lnTo>
                    <a:pt x="1518" y="13351"/>
                  </a:lnTo>
                  <a:lnTo>
                    <a:pt x="0" y="13351"/>
                  </a:lnTo>
                  <a:lnTo>
                    <a:pt x="0" y="14387"/>
                  </a:lnTo>
                  <a:lnTo>
                    <a:pt x="1518" y="14387"/>
                  </a:lnTo>
                  <a:lnTo>
                    <a:pt x="1518" y="15423"/>
                  </a:lnTo>
                  <a:lnTo>
                    <a:pt x="0" y="15423"/>
                  </a:lnTo>
                  <a:lnTo>
                    <a:pt x="0" y="17447"/>
                  </a:lnTo>
                  <a:lnTo>
                    <a:pt x="13447" y="17447"/>
                  </a:lnTo>
                  <a:lnTo>
                    <a:pt x="134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1604;p60">
              <a:extLst>
                <a:ext uri="{FF2B5EF4-FFF2-40B4-BE49-F238E27FC236}">
                  <a16:creationId xmlns:a16="http://schemas.microsoft.com/office/drawing/2014/main" id="{93800153-7CF1-48BB-96A0-E103A28110B7}"/>
                </a:ext>
              </a:extLst>
            </p:cNvPr>
            <p:cNvSpPr/>
            <p:nvPr/>
          </p:nvSpPr>
          <p:spPr>
            <a:xfrm>
              <a:off x="3175369" y="1803433"/>
              <a:ext cx="101825" cy="39200"/>
            </a:xfrm>
            <a:custGeom>
              <a:avLst/>
              <a:gdLst/>
              <a:ahLst/>
              <a:cxnLst/>
              <a:rect l="l" t="t" r="r" b="b"/>
              <a:pathLst>
                <a:path w="4073" h="1568" extrusionOk="0">
                  <a:moveTo>
                    <a:pt x="2024" y="1"/>
                  </a:moveTo>
                  <a:cubicBezTo>
                    <a:pt x="1036" y="1"/>
                    <a:pt x="241" y="675"/>
                    <a:pt x="0" y="1567"/>
                  </a:cubicBezTo>
                  <a:lnTo>
                    <a:pt x="4073" y="1567"/>
                  </a:lnTo>
                  <a:cubicBezTo>
                    <a:pt x="3832" y="675"/>
                    <a:pt x="3012" y="1"/>
                    <a:pt x="2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605;p60">
              <a:extLst>
                <a:ext uri="{FF2B5EF4-FFF2-40B4-BE49-F238E27FC236}">
                  <a16:creationId xmlns:a16="http://schemas.microsoft.com/office/drawing/2014/main" id="{7E0F0678-D358-46F2-BB9C-A2FAD4CDCEA5}"/>
                </a:ext>
              </a:extLst>
            </p:cNvPr>
            <p:cNvSpPr/>
            <p:nvPr/>
          </p:nvSpPr>
          <p:spPr>
            <a:xfrm>
              <a:off x="3206694" y="1737783"/>
              <a:ext cx="39175" cy="39775"/>
            </a:xfrm>
            <a:custGeom>
              <a:avLst/>
              <a:gdLst/>
              <a:ahLst/>
              <a:cxnLst/>
              <a:rect l="l" t="t" r="r" b="b"/>
              <a:pathLst>
                <a:path w="1567" h="1591" extrusionOk="0">
                  <a:moveTo>
                    <a:pt x="771" y="0"/>
                  </a:moveTo>
                  <a:cubicBezTo>
                    <a:pt x="338" y="0"/>
                    <a:pt x="0" y="362"/>
                    <a:pt x="0" y="795"/>
                  </a:cubicBezTo>
                  <a:cubicBezTo>
                    <a:pt x="0" y="1229"/>
                    <a:pt x="338" y="1591"/>
                    <a:pt x="747" y="1591"/>
                  </a:cubicBezTo>
                  <a:lnTo>
                    <a:pt x="796" y="1591"/>
                  </a:lnTo>
                  <a:cubicBezTo>
                    <a:pt x="1229" y="1591"/>
                    <a:pt x="1567" y="1229"/>
                    <a:pt x="1567" y="795"/>
                  </a:cubicBezTo>
                  <a:cubicBezTo>
                    <a:pt x="1567" y="362"/>
                    <a:pt x="1229" y="0"/>
                    <a:pt x="7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606;p60">
              <a:extLst>
                <a:ext uri="{FF2B5EF4-FFF2-40B4-BE49-F238E27FC236}">
                  <a16:creationId xmlns:a16="http://schemas.microsoft.com/office/drawing/2014/main" id="{B3B6A6D4-E6D6-47D3-B748-7B586E3B089A}"/>
                </a:ext>
              </a:extLst>
            </p:cNvPr>
            <p:cNvSpPr/>
            <p:nvPr/>
          </p:nvSpPr>
          <p:spPr>
            <a:xfrm>
              <a:off x="3006669" y="1907058"/>
              <a:ext cx="38600" cy="25325"/>
            </a:xfrm>
            <a:custGeom>
              <a:avLst/>
              <a:gdLst/>
              <a:ahLst/>
              <a:cxnLst/>
              <a:rect l="l" t="t" r="r" b="b"/>
              <a:pathLst>
                <a:path w="1544" h="1013" extrusionOk="0">
                  <a:moveTo>
                    <a:pt x="1" y="1"/>
                  </a:moveTo>
                  <a:lnTo>
                    <a:pt x="1" y="1013"/>
                  </a:lnTo>
                  <a:lnTo>
                    <a:pt x="1543" y="1013"/>
                  </a:lnTo>
                  <a:lnTo>
                    <a:pt x="1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607;p60">
              <a:extLst>
                <a:ext uri="{FF2B5EF4-FFF2-40B4-BE49-F238E27FC236}">
                  <a16:creationId xmlns:a16="http://schemas.microsoft.com/office/drawing/2014/main" id="{C968EB9D-9975-4BDE-98A3-440313B33193}"/>
                </a:ext>
              </a:extLst>
            </p:cNvPr>
            <p:cNvSpPr/>
            <p:nvPr/>
          </p:nvSpPr>
          <p:spPr>
            <a:xfrm>
              <a:off x="3006669" y="1958258"/>
              <a:ext cx="38600" cy="25325"/>
            </a:xfrm>
            <a:custGeom>
              <a:avLst/>
              <a:gdLst/>
              <a:ahLst/>
              <a:cxnLst/>
              <a:rect l="l" t="t" r="r" b="b"/>
              <a:pathLst>
                <a:path w="1544" h="1013" extrusionOk="0">
                  <a:moveTo>
                    <a:pt x="1" y="1"/>
                  </a:moveTo>
                  <a:lnTo>
                    <a:pt x="1" y="1013"/>
                  </a:lnTo>
                  <a:lnTo>
                    <a:pt x="1543" y="1013"/>
                  </a:lnTo>
                  <a:lnTo>
                    <a:pt x="1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08;p60">
              <a:extLst>
                <a:ext uri="{FF2B5EF4-FFF2-40B4-BE49-F238E27FC236}">
                  <a16:creationId xmlns:a16="http://schemas.microsoft.com/office/drawing/2014/main" id="{53144E1D-89E7-43C6-80BB-0D06817588D5}"/>
                </a:ext>
              </a:extLst>
            </p:cNvPr>
            <p:cNvSpPr/>
            <p:nvPr/>
          </p:nvSpPr>
          <p:spPr>
            <a:xfrm>
              <a:off x="3006669" y="2009483"/>
              <a:ext cx="38600" cy="25925"/>
            </a:xfrm>
            <a:custGeom>
              <a:avLst/>
              <a:gdLst/>
              <a:ahLst/>
              <a:cxnLst/>
              <a:rect l="l" t="t" r="r" b="b"/>
              <a:pathLst>
                <a:path w="1544" h="1037" extrusionOk="0">
                  <a:moveTo>
                    <a:pt x="1" y="0"/>
                  </a:moveTo>
                  <a:lnTo>
                    <a:pt x="1" y="1036"/>
                  </a:lnTo>
                  <a:lnTo>
                    <a:pt x="1543" y="1036"/>
                  </a:lnTo>
                  <a:lnTo>
                    <a:pt x="15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09;p60">
              <a:extLst>
                <a:ext uri="{FF2B5EF4-FFF2-40B4-BE49-F238E27FC236}">
                  <a16:creationId xmlns:a16="http://schemas.microsoft.com/office/drawing/2014/main" id="{9E3896A2-0555-4FA0-9B23-5A92878E796C}"/>
                </a:ext>
              </a:extLst>
            </p:cNvPr>
            <p:cNvSpPr/>
            <p:nvPr/>
          </p:nvSpPr>
          <p:spPr>
            <a:xfrm>
              <a:off x="3006669" y="1701033"/>
              <a:ext cx="38600" cy="25325"/>
            </a:xfrm>
            <a:custGeom>
              <a:avLst/>
              <a:gdLst/>
              <a:ahLst/>
              <a:cxnLst/>
              <a:rect l="l" t="t" r="r" b="b"/>
              <a:pathLst>
                <a:path w="1544" h="1013" extrusionOk="0">
                  <a:moveTo>
                    <a:pt x="1" y="0"/>
                  </a:moveTo>
                  <a:lnTo>
                    <a:pt x="1" y="1012"/>
                  </a:lnTo>
                  <a:lnTo>
                    <a:pt x="1543" y="1012"/>
                  </a:lnTo>
                  <a:lnTo>
                    <a:pt x="15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10;p60">
              <a:extLst>
                <a:ext uri="{FF2B5EF4-FFF2-40B4-BE49-F238E27FC236}">
                  <a16:creationId xmlns:a16="http://schemas.microsoft.com/office/drawing/2014/main" id="{472C2B13-C967-49AA-B42D-07CBC96266AD}"/>
                </a:ext>
              </a:extLst>
            </p:cNvPr>
            <p:cNvSpPr/>
            <p:nvPr/>
          </p:nvSpPr>
          <p:spPr>
            <a:xfrm>
              <a:off x="3006669" y="1752233"/>
              <a:ext cx="38600" cy="25925"/>
            </a:xfrm>
            <a:custGeom>
              <a:avLst/>
              <a:gdLst/>
              <a:ahLst/>
              <a:cxnLst/>
              <a:rect l="l" t="t" r="r" b="b"/>
              <a:pathLst>
                <a:path w="1544" h="1037" extrusionOk="0">
                  <a:moveTo>
                    <a:pt x="1" y="0"/>
                  </a:moveTo>
                  <a:lnTo>
                    <a:pt x="1" y="1037"/>
                  </a:lnTo>
                  <a:lnTo>
                    <a:pt x="1543" y="1037"/>
                  </a:lnTo>
                  <a:lnTo>
                    <a:pt x="15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611;p60">
              <a:extLst>
                <a:ext uri="{FF2B5EF4-FFF2-40B4-BE49-F238E27FC236}">
                  <a16:creationId xmlns:a16="http://schemas.microsoft.com/office/drawing/2014/main" id="{2E2D08B3-C82B-4921-A7A8-FBF33B7DB985}"/>
                </a:ext>
              </a:extLst>
            </p:cNvPr>
            <p:cNvSpPr/>
            <p:nvPr/>
          </p:nvSpPr>
          <p:spPr>
            <a:xfrm>
              <a:off x="3006669" y="1804033"/>
              <a:ext cx="38600" cy="25325"/>
            </a:xfrm>
            <a:custGeom>
              <a:avLst/>
              <a:gdLst/>
              <a:ahLst/>
              <a:cxnLst/>
              <a:rect l="l" t="t" r="r" b="b"/>
              <a:pathLst>
                <a:path w="1544" h="1013" extrusionOk="0">
                  <a:moveTo>
                    <a:pt x="1" y="1"/>
                  </a:moveTo>
                  <a:lnTo>
                    <a:pt x="1" y="1013"/>
                  </a:lnTo>
                  <a:lnTo>
                    <a:pt x="1543" y="1013"/>
                  </a:lnTo>
                  <a:lnTo>
                    <a:pt x="1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12;p60">
              <a:extLst>
                <a:ext uri="{FF2B5EF4-FFF2-40B4-BE49-F238E27FC236}">
                  <a16:creationId xmlns:a16="http://schemas.microsoft.com/office/drawing/2014/main" id="{F1592743-DAF6-4CD8-B811-645FB875084A}"/>
                </a:ext>
              </a:extLst>
            </p:cNvPr>
            <p:cNvSpPr/>
            <p:nvPr/>
          </p:nvSpPr>
          <p:spPr>
            <a:xfrm>
              <a:off x="3006669" y="1855258"/>
              <a:ext cx="38600" cy="25325"/>
            </a:xfrm>
            <a:custGeom>
              <a:avLst/>
              <a:gdLst/>
              <a:ahLst/>
              <a:cxnLst/>
              <a:rect l="l" t="t" r="r" b="b"/>
              <a:pathLst>
                <a:path w="1544" h="1013" extrusionOk="0">
                  <a:moveTo>
                    <a:pt x="1" y="0"/>
                  </a:moveTo>
                  <a:lnTo>
                    <a:pt x="1" y="1012"/>
                  </a:lnTo>
                  <a:lnTo>
                    <a:pt x="1543" y="1012"/>
                  </a:lnTo>
                  <a:lnTo>
                    <a:pt x="15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701;p60">
            <a:extLst>
              <a:ext uri="{FF2B5EF4-FFF2-40B4-BE49-F238E27FC236}">
                <a16:creationId xmlns:a16="http://schemas.microsoft.com/office/drawing/2014/main" id="{B2B376F3-BDB8-49A6-8E02-E88388FD97B0}"/>
              </a:ext>
            </a:extLst>
          </p:cNvPr>
          <p:cNvGrpSpPr/>
          <p:nvPr/>
        </p:nvGrpSpPr>
        <p:grpSpPr>
          <a:xfrm>
            <a:off x="1590751" y="5128568"/>
            <a:ext cx="1395814" cy="1357991"/>
            <a:chOff x="5583160" y="2285888"/>
            <a:chExt cx="436200" cy="436775"/>
          </a:xfrm>
        </p:grpSpPr>
        <p:sp>
          <p:nvSpPr>
            <p:cNvPr id="114" name="Google Shape;1702;p60">
              <a:extLst>
                <a:ext uri="{FF2B5EF4-FFF2-40B4-BE49-F238E27FC236}">
                  <a16:creationId xmlns:a16="http://schemas.microsoft.com/office/drawing/2014/main" id="{4C99C434-A780-413C-AF61-87AD257E8D8F}"/>
                </a:ext>
              </a:extLst>
            </p:cNvPr>
            <p:cNvSpPr/>
            <p:nvPr/>
          </p:nvSpPr>
          <p:spPr>
            <a:xfrm>
              <a:off x="5942835" y="2512988"/>
              <a:ext cx="76525" cy="209675"/>
            </a:xfrm>
            <a:custGeom>
              <a:avLst/>
              <a:gdLst/>
              <a:ahLst/>
              <a:cxnLst/>
              <a:rect l="l" t="t" r="r" b="b"/>
              <a:pathLst>
                <a:path w="3061" h="8387" extrusionOk="0">
                  <a:moveTo>
                    <a:pt x="0" y="1"/>
                  </a:moveTo>
                  <a:lnTo>
                    <a:pt x="0" y="8387"/>
                  </a:lnTo>
                  <a:lnTo>
                    <a:pt x="3060" y="8387"/>
                  </a:lnTo>
                  <a:lnTo>
                    <a:pt x="3060" y="4579"/>
                  </a:lnTo>
                  <a:cubicBezTo>
                    <a:pt x="3060" y="2531"/>
                    <a:pt x="1807" y="748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703;p60">
              <a:extLst>
                <a:ext uri="{FF2B5EF4-FFF2-40B4-BE49-F238E27FC236}">
                  <a16:creationId xmlns:a16="http://schemas.microsoft.com/office/drawing/2014/main" id="{E6B677E4-2318-4B71-AC04-AE19845687B6}"/>
                </a:ext>
              </a:extLst>
            </p:cNvPr>
            <p:cNvSpPr/>
            <p:nvPr/>
          </p:nvSpPr>
          <p:spPr>
            <a:xfrm>
              <a:off x="5685585" y="2503963"/>
              <a:ext cx="231950" cy="139175"/>
            </a:xfrm>
            <a:custGeom>
              <a:avLst/>
              <a:gdLst/>
              <a:ahLst/>
              <a:cxnLst/>
              <a:rect l="l" t="t" r="r" b="b"/>
              <a:pathLst>
                <a:path w="9278" h="5567" extrusionOk="0">
                  <a:moveTo>
                    <a:pt x="627" y="0"/>
                  </a:moveTo>
                  <a:cubicBezTo>
                    <a:pt x="410" y="24"/>
                    <a:pt x="217" y="49"/>
                    <a:pt x="0" y="73"/>
                  </a:cubicBezTo>
                  <a:lnTo>
                    <a:pt x="0" y="1591"/>
                  </a:lnTo>
                  <a:lnTo>
                    <a:pt x="4627" y="5567"/>
                  </a:lnTo>
                  <a:lnTo>
                    <a:pt x="9278" y="1591"/>
                  </a:lnTo>
                  <a:lnTo>
                    <a:pt x="9278" y="73"/>
                  </a:lnTo>
                  <a:cubicBezTo>
                    <a:pt x="9061" y="49"/>
                    <a:pt x="8868" y="24"/>
                    <a:pt x="8651" y="0"/>
                  </a:cubicBezTo>
                  <a:cubicBezTo>
                    <a:pt x="7736" y="1253"/>
                    <a:pt x="6290" y="2049"/>
                    <a:pt x="4651" y="2049"/>
                  </a:cubicBezTo>
                  <a:cubicBezTo>
                    <a:pt x="2988" y="2049"/>
                    <a:pt x="1543" y="1253"/>
                    <a:pt x="6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704;p60">
              <a:extLst>
                <a:ext uri="{FF2B5EF4-FFF2-40B4-BE49-F238E27FC236}">
                  <a16:creationId xmlns:a16="http://schemas.microsoft.com/office/drawing/2014/main" id="{398ED031-0BE4-4D08-9861-E9DE8FAD6544}"/>
                </a:ext>
              </a:extLst>
            </p:cNvPr>
            <p:cNvSpPr/>
            <p:nvPr/>
          </p:nvSpPr>
          <p:spPr>
            <a:xfrm>
              <a:off x="5685585" y="2577463"/>
              <a:ext cx="103050" cy="145200"/>
            </a:xfrm>
            <a:custGeom>
              <a:avLst/>
              <a:gdLst/>
              <a:ahLst/>
              <a:cxnLst/>
              <a:rect l="l" t="t" r="r" b="b"/>
              <a:pathLst>
                <a:path w="4122" h="5808" extrusionOk="0">
                  <a:moveTo>
                    <a:pt x="0" y="0"/>
                  </a:moveTo>
                  <a:lnTo>
                    <a:pt x="0" y="5808"/>
                  </a:lnTo>
                  <a:lnTo>
                    <a:pt x="4121" y="5808"/>
                  </a:lnTo>
                  <a:lnTo>
                    <a:pt x="4121" y="3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05;p60">
              <a:extLst>
                <a:ext uri="{FF2B5EF4-FFF2-40B4-BE49-F238E27FC236}">
                  <a16:creationId xmlns:a16="http://schemas.microsoft.com/office/drawing/2014/main" id="{9F282EBE-3FF3-4A26-958F-92D215922BAC}"/>
                </a:ext>
              </a:extLst>
            </p:cNvPr>
            <p:cNvSpPr/>
            <p:nvPr/>
          </p:nvSpPr>
          <p:spPr>
            <a:xfrm>
              <a:off x="5814510" y="2577463"/>
              <a:ext cx="103025" cy="145200"/>
            </a:xfrm>
            <a:custGeom>
              <a:avLst/>
              <a:gdLst/>
              <a:ahLst/>
              <a:cxnLst/>
              <a:rect l="l" t="t" r="r" b="b"/>
              <a:pathLst>
                <a:path w="4121" h="5808" extrusionOk="0">
                  <a:moveTo>
                    <a:pt x="4121" y="0"/>
                  </a:moveTo>
                  <a:lnTo>
                    <a:pt x="0" y="3543"/>
                  </a:lnTo>
                  <a:lnTo>
                    <a:pt x="0" y="5808"/>
                  </a:lnTo>
                  <a:lnTo>
                    <a:pt x="4121" y="5808"/>
                  </a:lnTo>
                  <a:lnTo>
                    <a:pt x="41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06;p60">
              <a:extLst>
                <a:ext uri="{FF2B5EF4-FFF2-40B4-BE49-F238E27FC236}">
                  <a16:creationId xmlns:a16="http://schemas.microsoft.com/office/drawing/2014/main" id="{A4205515-25DE-4F5E-B5F6-BCB3D046C5E5}"/>
                </a:ext>
              </a:extLst>
            </p:cNvPr>
            <p:cNvSpPr/>
            <p:nvPr/>
          </p:nvSpPr>
          <p:spPr>
            <a:xfrm>
              <a:off x="5583160" y="2512988"/>
              <a:ext cx="76550" cy="209675"/>
            </a:xfrm>
            <a:custGeom>
              <a:avLst/>
              <a:gdLst/>
              <a:ahLst/>
              <a:cxnLst/>
              <a:rect l="l" t="t" r="r" b="b"/>
              <a:pathLst>
                <a:path w="3062" h="8387" extrusionOk="0">
                  <a:moveTo>
                    <a:pt x="3061" y="1"/>
                  </a:moveTo>
                  <a:cubicBezTo>
                    <a:pt x="1278" y="748"/>
                    <a:pt x="1" y="2531"/>
                    <a:pt x="1" y="4579"/>
                  </a:cubicBezTo>
                  <a:lnTo>
                    <a:pt x="1" y="8387"/>
                  </a:lnTo>
                  <a:lnTo>
                    <a:pt x="3061" y="8387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07;p60">
              <a:extLst>
                <a:ext uri="{FF2B5EF4-FFF2-40B4-BE49-F238E27FC236}">
                  <a16:creationId xmlns:a16="http://schemas.microsoft.com/office/drawing/2014/main" id="{A774DB4C-2844-4BEC-AB49-5C8A3A36A658}"/>
                </a:ext>
              </a:extLst>
            </p:cNvPr>
            <p:cNvSpPr/>
            <p:nvPr/>
          </p:nvSpPr>
          <p:spPr>
            <a:xfrm>
              <a:off x="5653660" y="2285888"/>
              <a:ext cx="308475" cy="123500"/>
            </a:xfrm>
            <a:custGeom>
              <a:avLst/>
              <a:gdLst/>
              <a:ahLst/>
              <a:cxnLst/>
              <a:rect l="l" t="t" r="r" b="b"/>
              <a:pathLst>
                <a:path w="12339" h="4940" extrusionOk="0">
                  <a:moveTo>
                    <a:pt x="0" y="0"/>
                  </a:moveTo>
                  <a:lnTo>
                    <a:pt x="0" y="1036"/>
                  </a:lnTo>
                  <a:lnTo>
                    <a:pt x="1976" y="1036"/>
                  </a:lnTo>
                  <a:lnTo>
                    <a:pt x="1976" y="3012"/>
                  </a:lnTo>
                  <a:lnTo>
                    <a:pt x="9856" y="3012"/>
                  </a:lnTo>
                  <a:lnTo>
                    <a:pt x="9856" y="1036"/>
                  </a:lnTo>
                  <a:lnTo>
                    <a:pt x="11326" y="1036"/>
                  </a:lnTo>
                  <a:lnTo>
                    <a:pt x="11326" y="4940"/>
                  </a:lnTo>
                  <a:lnTo>
                    <a:pt x="12338" y="4940"/>
                  </a:lnTo>
                  <a:lnTo>
                    <a:pt x="123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08;p60">
              <a:extLst>
                <a:ext uri="{FF2B5EF4-FFF2-40B4-BE49-F238E27FC236}">
                  <a16:creationId xmlns:a16="http://schemas.microsoft.com/office/drawing/2014/main" id="{94784A78-4659-4544-B37A-3BDE39A37541}"/>
                </a:ext>
              </a:extLst>
            </p:cNvPr>
            <p:cNvSpPr/>
            <p:nvPr/>
          </p:nvSpPr>
          <p:spPr>
            <a:xfrm>
              <a:off x="5703060" y="2387088"/>
              <a:ext cx="197025" cy="142800"/>
            </a:xfrm>
            <a:custGeom>
              <a:avLst/>
              <a:gdLst/>
              <a:ahLst/>
              <a:cxnLst/>
              <a:rect l="l" t="t" r="r" b="b"/>
              <a:pathLst>
                <a:path w="7881" h="5712" extrusionOk="0">
                  <a:moveTo>
                    <a:pt x="5470" y="2097"/>
                  </a:moveTo>
                  <a:cubicBezTo>
                    <a:pt x="5470" y="2940"/>
                    <a:pt x="4796" y="3615"/>
                    <a:pt x="3928" y="3615"/>
                  </a:cubicBezTo>
                  <a:cubicBezTo>
                    <a:pt x="3085" y="3615"/>
                    <a:pt x="2410" y="2940"/>
                    <a:pt x="2410" y="2097"/>
                  </a:cubicBezTo>
                  <a:lnTo>
                    <a:pt x="3422" y="2097"/>
                  </a:lnTo>
                  <a:cubicBezTo>
                    <a:pt x="3422" y="2362"/>
                    <a:pt x="3663" y="2603"/>
                    <a:pt x="3928" y="2603"/>
                  </a:cubicBezTo>
                  <a:cubicBezTo>
                    <a:pt x="4217" y="2603"/>
                    <a:pt x="4458" y="2362"/>
                    <a:pt x="4458" y="2097"/>
                  </a:cubicBezTo>
                  <a:close/>
                  <a:moveTo>
                    <a:pt x="0" y="0"/>
                  </a:moveTo>
                  <a:lnTo>
                    <a:pt x="0" y="1760"/>
                  </a:lnTo>
                  <a:cubicBezTo>
                    <a:pt x="0" y="3928"/>
                    <a:pt x="1759" y="5712"/>
                    <a:pt x="3928" y="5712"/>
                  </a:cubicBezTo>
                  <a:cubicBezTo>
                    <a:pt x="6121" y="5712"/>
                    <a:pt x="7880" y="3928"/>
                    <a:pt x="7880" y="1760"/>
                  </a:cubicBezTo>
                  <a:lnTo>
                    <a:pt x="78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Flèche : droite 164">
            <a:extLst>
              <a:ext uri="{FF2B5EF4-FFF2-40B4-BE49-F238E27FC236}">
                <a16:creationId xmlns:a16="http://schemas.microsoft.com/office/drawing/2014/main" id="{311390B0-996E-409C-960D-B8A387D4BA2F}"/>
              </a:ext>
            </a:extLst>
          </p:cNvPr>
          <p:cNvSpPr/>
          <p:nvPr/>
        </p:nvSpPr>
        <p:spPr>
          <a:xfrm flipH="1">
            <a:off x="4825873" y="5630368"/>
            <a:ext cx="1078525" cy="472007"/>
          </a:xfrm>
          <a:prstGeom prst="rightArrow">
            <a:avLst/>
          </a:prstGeom>
          <a:solidFill>
            <a:srgbClr val="C8A5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2" name="Flèche : droite 201">
            <a:extLst>
              <a:ext uri="{FF2B5EF4-FFF2-40B4-BE49-F238E27FC236}">
                <a16:creationId xmlns:a16="http://schemas.microsoft.com/office/drawing/2014/main" id="{11FBA1AB-6B83-404C-A454-20C059EBE7B6}"/>
              </a:ext>
            </a:extLst>
          </p:cNvPr>
          <p:cNvSpPr/>
          <p:nvPr/>
        </p:nvSpPr>
        <p:spPr>
          <a:xfrm flipH="1">
            <a:off x="4884843" y="1751919"/>
            <a:ext cx="1078525" cy="472007"/>
          </a:xfrm>
          <a:prstGeom prst="rightArrow">
            <a:avLst/>
          </a:prstGeom>
          <a:solidFill>
            <a:srgbClr val="C8A5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3" name="Espace réservé du contenu 2">
            <a:extLst>
              <a:ext uri="{FF2B5EF4-FFF2-40B4-BE49-F238E27FC236}">
                <a16:creationId xmlns:a16="http://schemas.microsoft.com/office/drawing/2014/main" id="{AADA89C7-CF94-4BF7-BEDF-26AE1F1C96C5}"/>
              </a:ext>
            </a:extLst>
          </p:cNvPr>
          <p:cNvSpPr txBox="1">
            <a:spLocks/>
          </p:cNvSpPr>
          <p:nvPr/>
        </p:nvSpPr>
        <p:spPr>
          <a:xfrm>
            <a:off x="7409020" y="1793986"/>
            <a:ext cx="3615645" cy="75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4000" dirty="0"/>
              <a:t>Problématiques</a:t>
            </a:r>
          </a:p>
        </p:txBody>
      </p:sp>
      <p:sp>
        <p:nvSpPr>
          <p:cNvPr id="204" name="Flèche : droite 203">
            <a:extLst>
              <a:ext uri="{FF2B5EF4-FFF2-40B4-BE49-F238E27FC236}">
                <a16:creationId xmlns:a16="http://schemas.microsoft.com/office/drawing/2014/main" id="{EEED8935-AD62-4302-800C-966AA5E3DAA1}"/>
              </a:ext>
            </a:extLst>
          </p:cNvPr>
          <p:cNvSpPr/>
          <p:nvPr/>
        </p:nvSpPr>
        <p:spPr>
          <a:xfrm>
            <a:off x="4884843" y="3626610"/>
            <a:ext cx="1078525" cy="441856"/>
          </a:xfrm>
          <a:prstGeom prst="rightArrow">
            <a:avLst/>
          </a:prstGeom>
          <a:solidFill>
            <a:srgbClr val="C8A5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38" name="Groupe 237">
            <a:extLst>
              <a:ext uri="{FF2B5EF4-FFF2-40B4-BE49-F238E27FC236}">
                <a16:creationId xmlns:a16="http://schemas.microsoft.com/office/drawing/2014/main" id="{E9B6DCE0-76B9-4C04-AAE8-1DC805BB2C2C}"/>
              </a:ext>
            </a:extLst>
          </p:cNvPr>
          <p:cNvGrpSpPr/>
          <p:nvPr/>
        </p:nvGrpSpPr>
        <p:grpSpPr>
          <a:xfrm>
            <a:off x="8462141" y="2658321"/>
            <a:ext cx="1440544" cy="2363581"/>
            <a:chOff x="1470731" y="1370235"/>
            <a:chExt cx="2504920" cy="5831129"/>
          </a:xfrm>
        </p:grpSpPr>
        <p:grpSp>
          <p:nvGrpSpPr>
            <p:cNvPr id="239" name="Group 7">
              <a:extLst>
                <a:ext uri="{FF2B5EF4-FFF2-40B4-BE49-F238E27FC236}">
                  <a16:creationId xmlns:a16="http://schemas.microsoft.com/office/drawing/2014/main" id="{660F30E7-FBFE-40ED-B82A-C0BD783F19B4}"/>
                </a:ext>
              </a:extLst>
            </p:cNvPr>
            <p:cNvGrpSpPr/>
            <p:nvPr/>
          </p:nvGrpSpPr>
          <p:grpSpPr>
            <a:xfrm>
              <a:off x="1523613" y="1370235"/>
              <a:ext cx="2452038" cy="1154906"/>
              <a:chOff x="3678128" y="2031679"/>
              <a:chExt cx="1784240" cy="762766"/>
            </a:xfrm>
          </p:grpSpPr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6BAFFD31-F9B4-4732-9B4B-4526A9F3ED86}"/>
                  </a:ext>
                </a:extLst>
              </p:cNvPr>
              <p:cNvSpPr/>
              <p:nvPr/>
            </p:nvSpPr>
            <p:spPr>
              <a:xfrm>
                <a:off x="3918628" y="2031680"/>
                <a:ext cx="1296144" cy="552497"/>
              </a:xfrm>
              <a:prstGeom prst="rect">
                <a:avLst/>
              </a:prstGeom>
              <a:solidFill>
                <a:schemeClr val="accent4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Parallelogram 37">
                <a:extLst>
                  <a:ext uri="{FF2B5EF4-FFF2-40B4-BE49-F238E27FC236}">
                    <a16:creationId xmlns:a16="http://schemas.microsoft.com/office/drawing/2014/main" id="{CC4A92E9-0C35-4C93-81A9-F53EC6FC148D}"/>
                  </a:ext>
                </a:extLst>
              </p:cNvPr>
              <p:cNvSpPr/>
              <p:nvPr/>
            </p:nvSpPr>
            <p:spPr>
              <a:xfrm rot="16200000" flipH="1">
                <a:off x="3418749" y="2291058"/>
                <a:ext cx="762765" cy="244008"/>
              </a:xfrm>
              <a:prstGeom prst="parallelogram">
                <a:avLst>
                  <a:gd name="adj" fmla="val 87568"/>
                </a:avLst>
              </a:prstGeom>
              <a:solidFill>
                <a:schemeClr val="accent4">
                  <a:lumMod val="5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Parallelogram 38">
                <a:extLst>
                  <a:ext uri="{FF2B5EF4-FFF2-40B4-BE49-F238E27FC236}">
                    <a16:creationId xmlns:a16="http://schemas.microsoft.com/office/drawing/2014/main" id="{2CB01F69-EC08-49C5-8E8A-AAAC5CC33327}"/>
                  </a:ext>
                </a:extLst>
              </p:cNvPr>
              <p:cNvSpPr/>
              <p:nvPr/>
            </p:nvSpPr>
            <p:spPr>
              <a:xfrm rot="16200000" flipH="1" flipV="1">
                <a:off x="4957540" y="2289619"/>
                <a:ext cx="762765" cy="246888"/>
              </a:xfrm>
              <a:prstGeom prst="parallelogram">
                <a:avLst>
                  <a:gd name="adj" fmla="val 875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Trapezoid 39">
                <a:extLst>
                  <a:ext uri="{FF2B5EF4-FFF2-40B4-BE49-F238E27FC236}">
                    <a16:creationId xmlns:a16="http://schemas.microsoft.com/office/drawing/2014/main" id="{D4C2FD9A-3261-48AC-90E0-2E505EEFA2D4}"/>
                  </a:ext>
                </a:extLst>
              </p:cNvPr>
              <p:cNvSpPr/>
              <p:nvPr/>
            </p:nvSpPr>
            <p:spPr>
              <a:xfrm>
                <a:off x="3678128" y="2580815"/>
                <a:ext cx="1784240" cy="213630"/>
              </a:xfrm>
              <a:prstGeom prst="trapezoid">
                <a:avLst>
                  <a:gd name="adj" fmla="val 114174"/>
                </a:avLst>
              </a:prstGeom>
              <a:solidFill>
                <a:schemeClr val="accent4">
                  <a:lumMod val="7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40" name="Oval 46">
              <a:extLst>
                <a:ext uri="{FF2B5EF4-FFF2-40B4-BE49-F238E27FC236}">
                  <a16:creationId xmlns:a16="http://schemas.microsoft.com/office/drawing/2014/main" id="{EDDB7960-0094-4FF8-B731-95027CACA1B7}"/>
                </a:ext>
              </a:extLst>
            </p:cNvPr>
            <p:cNvSpPr/>
            <p:nvPr/>
          </p:nvSpPr>
          <p:spPr>
            <a:xfrm>
              <a:off x="2241150" y="2274919"/>
              <a:ext cx="1085273" cy="143947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1" name="Figure">
              <a:extLst>
                <a:ext uri="{FF2B5EF4-FFF2-40B4-BE49-F238E27FC236}">
                  <a16:creationId xmlns:a16="http://schemas.microsoft.com/office/drawing/2014/main" id="{35331F5B-EAF5-4E74-BB00-3FA6A0E19F69}"/>
                </a:ext>
              </a:extLst>
            </p:cNvPr>
            <p:cNvSpPr/>
            <p:nvPr/>
          </p:nvSpPr>
          <p:spPr>
            <a:xfrm>
              <a:off x="2498614" y="2313638"/>
              <a:ext cx="543469" cy="1007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12" y="0"/>
                  </a:moveTo>
                  <a:cubicBezTo>
                    <a:pt x="19341" y="0"/>
                    <a:pt x="18680" y="245"/>
                    <a:pt x="18680" y="530"/>
                  </a:cubicBezTo>
                  <a:lnTo>
                    <a:pt x="18680" y="3811"/>
                  </a:lnTo>
                  <a:lnTo>
                    <a:pt x="2865" y="3811"/>
                  </a:lnTo>
                  <a:lnTo>
                    <a:pt x="2865" y="530"/>
                  </a:lnTo>
                  <a:cubicBezTo>
                    <a:pt x="2865" y="245"/>
                    <a:pt x="2204" y="0"/>
                    <a:pt x="1433" y="0"/>
                  </a:cubicBezTo>
                  <a:cubicBezTo>
                    <a:pt x="661" y="0"/>
                    <a:pt x="0" y="245"/>
                    <a:pt x="0" y="530"/>
                  </a:cubicBezTo>
                  <a:lnTo>
                    <a:pt x="0" y="21070"/>
                  </a:lnTo>
                  <a:cubicBezTo>
                    <a:pt x="0" y="21355"/>
                    <a:pt x="661" y="21600"/>
                    <a:pt x="1433" y="21600"/>
                  </a:cubicBezTo>
                  <a:cubicBezTo>
                    <a:pt x="2204" y="21600"/>
                    <a:pt x="2865" y="21355"/>
                    <a:pt x="2865" y="21070"/>
                  </a:cubicBezTo>
                  <a:lnTo>
                    <a:pt x="2865" y="17789"/>
                  </a:lnTo>
                  <a:lnTo>
                    <a:pt x="18735" y="17789"/>
                  </a:lnTo>
                  <a:lnTo>
                    <a:pt x="18735" y="21070"/>
                  </a:lnTo>
                  <a:cubicBezTo>
                    <a:pt x="18735" y="21355"/>
                    <a:pt x="19396" y="21600"/>
                    <a:pt x="20167" y="21600"/>
                  </a:cubicBezTo>
                  <a:cubicBezTo>
                    <a:pt x="20939" y="21600"/>
                    <a:pt x="21600" y="21355"/>
                    <a:pt x="21600" y="21070"/>
                  </a:cubicBezTo>
                  <a:lnTo>
                    <a:pt x="21600" y="530"/>
                  </a:lnTo>
                  <a:cubicBezTo>
                    <a:pt x="21545" y="245"/>
                    <a:pt x="20939" y="0"/>
                    <a:pt x="20112" y="0"/>
                  </a:cubicBezTo>
                  <a:close/>
                  <a:moveTo>
                    <a:pt x="2865" y="9170"/>
                  </a:moveTo>
                  <a:lnTo>
                    <a:pt x="18735" y="9170"/>
                  </a:lnTo>
                  <a:lnTo>
                    <a:pt x="18735" y="12430"/>
                  </a:lnTo>
                  <a:lnTo>
                    <a:pt x="2865" y="12430"/>
                  </a:lnTo>
                  <a:lnTo>
                    <a:pt x="2865" y="9170"/>
                  </a:lnTo>
                  <a:close/>
                  <a:moveTo>
                    <a:pt x="18735" y="4870"/>
                  </a:moveTo>
                  <a:lnTo>
                    <a:pt x="18735" y="8131"/>
                  </a:lnTo>
                  <a:lnTo>
                    <a:pt x="2865" y="8131"/>
                  </a:lnTo>
                  <a:lnTo>
                    <a:pt x="2865" y="4870"/>
                  </a:lnTo>
                  <a:lnTo>
                    <a:pt x="18735" y="4870"/>
                  </a:lnTo>
                  <a:close/>
                  <a:moveTo>
                    <a:pt x="2865" y="16750"/>
                  </a:moveTo>
                  <a:lnTo>
                    <a:pt x="2865" y="13490"/>
                  </a:lnTo>
                  <a:lnTo>
                    <a:pt x="18735" y="13490"/>
                  </a:lnTo>
                  <a:lnTo>
                    <a:pt x="18735" y="16750"/>
                  </a:lnTo>
                  <a:lnTo>
                    <a:pt x="2865" y="1675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grpSp>
          <p:nvGrpSpPr>
            <p:cNvPr id="242" name="Group 41">
              <a:extLst>
                <a:ext uri="{FF2B5EF4-FFF2-40B4-BE49-F238E27FC236}">
                  <a16:creationId xmlns:a16="http://schemas.microsoft.com/office/drawing/2014/main" id="{2D39B81B-6442-4BF2-9910-8440C0BB88A2}"/>
                </a:ext>
              </a:extLst>
            </p:cNvPr>
            <p:cNvGrpSpPr/>
            <p:nvPr/>
          </p:nvGrpSpPr>
          <p:grpSpPr>
            <a:xfrm>
              <a:off x="1507330" y="2599510"/>
              <a:ext cx="2452038" cy="1140739"/>
              <a:chOff x="3678128" y="2031679"/>
              <a:chExt cx="1784240" cy="762766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8BAD114B-8D95-4F8B-8ADD-39370B43016A}"/>
                  </a:ext>
                </a:extLst>
              </p:cNvPr>
              <p:cNvSpPr/>
              <p:nvPr/>
            </p:nvSpPr>
            <p:spPr>
              <a:xfrm>
                <a:off x="3918628" y="2031680"/>
                <a:ext cx="1296144" cy="552497"/>
              </a:xfrm>
              <a:prstGeom prst="rect">
                <a:avLst/>
              </a:prstGeom>
              <a:grp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Parallelogram 43">
                <a:extLst>
                  <a:ext uri="{FF2B5EF4-FFF2-40B4-BE49-F238E27FC236}">
                    <a16:creationId xmlns:a16="http://schemas.microsoft.com/office/drawing/2014/main" id="{DA1545F6-4644-40A8-965A-28F6BB1F27FA}"/>
                  </a:ext>
                </a:extLst>
              </p:cNvPr>
              <p:cNvSpPr/>
              <p:nvPr/>
            </p:nvSpPr>
            <p:spPr>
              <a:xfrm rot="16200000" flipH="1">
                <a:off x="3418749" y="2291058"/>
                <a:ext cx="762765" cy="244008"/>
              </a:xfrm>
              <a:prstGeom prst="parallelogram">
                <a:avLst>
                  <a:gd name="adj" fmla="val 87568"/>
                </a:avLst>
              </a:prstGeom>
              <a:grp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Parallelogram 44">
                <a:extLst>
                  <a:ext uri="{FF2B5EF4-FFF2-40B4-BE49-F238E27FC236}">
                    <a16:creationId xmlns:a16="http://schemas.microsoft.com/office/drawing/2014/main" id="{90254D36-CE56-4BD8-A0BA-1C373110D460}"/>
                  </a:ext>
                </a:extLst>
              </p:cNvPr>
              <p:cNvSpPr/>
              <p:nvPr/>
            </p:nvSpPr>
            <p:spPr>
              <a:xfrm rot="16200000" flipH="1" flipV="1">
                <a:off x="4957540" y="2289619"/>
                <a:ext cx="762765" cy="246888"/>
              </a:xfrm>
              <a:prstGeom prst="parallelogram">
                <a:avLst>
                  <a:gd name="adj" fmla="val 87568"/>
                </a:avLst>
              </a:prstGeom>
              <a:grp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Trapezoid 48">
                <a:extLst>
                  <a:ext uri="{FF2B5EF4-FFF2-40B4-BE49-F238E27FC236}">
                    <a16:creationId xmlns:a16="http://schemas.microsoft.com/office/drawing/2014/main" id="{9F4B8224-E60C-40F6-9507-02FBBEB10519}"/>
                  </a:ext>
                </a:extLst>
              </p:cNvPr>
              <p:cNvSpPr/>
              <p:nvPr/>
            </p:nvSpPr>
            <p:spPr>
              <a:xfrm>
                <a:off x="3678128" y="2580815"/>
                <a:ext cx="1784240" cy="213630"/>
              </a:xfrm>
              <a:prstGeom prst="trapezoid">
                <a:avLst>
                  <a:gd name="adj" fmla="val 114174"/>
                </a:avLst>
              </a:prstGeom>
              <a:grp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43" name="Oval 34">
              <a:extLst>
                <a:ext uri="{FF2B5EF4-FFF2-40B4-BE49-F238E27FC236}">
                  <a16:creationId xmlns:a16="http://schemas.microsoft.com/office/drawing/2014/main" id="{E9CD7239-C854-46EB-9904-D1FF29733F9D}"/>
                </a:ext>
              </a:extLst>
            </p:cNvPr>
            <p:cNvSpPr/>
            <p:nvPr/>
          </p:nvSpPr>
          <p:spPr>
            <a:xfrm>
              <a:off x="2255897" y="3479931"/>
              <a:ext cx="1085908" cy="187476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4" name="Figure">
              <a:extLst>
                <a:ext uri="{FF2B5EF4-FFF2-40B4-BE49-F238E27FC236}">
                  <a16:creationId xmlns:a16="http://schemas.microsoft.com/office/drawing/2014/main" id="{16A37901-6462-4239-AB92-C05B32D6FBB0}"/>
                </a:ext>
              </a:extLst>
            </p:cNvPr>
            <p:cNvSpPr/>
            <p:nvPr/>
          </p:nvSpPr>
          <p:spPr>
            <a:xfrm>
              <a:off x="2522372" y="3554799"/>
              <a:ext cx="543469" cy="1007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12" y="0"/>
                  </a:moveTo>
                  <a:cubicBezTo>
                    <a:pt x="19341" y="0"/>
                    <a:pt x="18680" y="245"/>
                    <a:pt x="18680" y="530"/>
                  </a:cubicBezTo>
                  <a:lnTo>
                    <a:pt x="18680" y="3811"/>
                  </a:lnTo>
                  <a:lnTo>
                    <a:pt x="2865" y="3811"/>
                  </a:lnTo>
                  <a:lnTo>
                    <a:pt x="2865" y="530"/>
                  </a:lnTo>
                  <a:cubicBezTo>
                    <a:pt x="2865" y="245"/>
                    <a:pt x="2204" y="0"/>
                    <a:pt x="1433" y="0"/>
                  </a:cubicBezTo>
                  <a:cubicBezTo>
                    <a:pt x="661" y="0"/>
                    <a:pt x="0" y="245"/>
                    <a:pt x="0" y="530"/>
                  </a:cubicBezTo>
                  <a:lnTo>
                    <a:pt x="0" y="21070"/>
                  </a:lnTo>
                  <a:cubicBezTo>
                    <a:pt x="0" y="21355"/>
                    <a:pt x="661" y="21600"/>
                    <a:pt x="1433" y="21600"/>
                  </a:cubicBezTo>
                  <a:cubicBezTo>
                    <a:pt x="2204" y="21600"/>
                    <a:pt x="2865" y="21355"/>
                    <a:pt x="2865" y="21070"/>
                  </a:cubicBezTo>
                  <a:lnTo>
                    <a:pt x="2865" y="17789"/>
                  </a:lnTo>
                  <a:lnTo>
                    <a:pt x="18735" y="17789"/>
                  </a:lnTo>
                  <a:lnTo>
                    <a:pt x="18735" y="21070"/>
                  </a:lnTo>
                  <a:cubicBezTo>
                    <a:pt x="18735" y="21355"/>
                    <a:pt x="19396" y="21600"/>
                    <a:pt x="20167" y="21600"/>
                  </a:cubicBezTo>
                  <a:cubicBezTo>
                    <a:pt x="20939" y="21600"/>
                    <a:pt x="21600" y="21355"/>
                    <a:pt x="21600" y="21070"/>
                  </a:cubicBezTo>
                  <a:lnTo>
                    <a:pt x="21600" y="530"/>
                  </a:lnTo>
                  <a:cubicBezTo>
                    <a:pt x="21545" y="245"/>
                    <a:pt x="20939" y="0"/>
                    <a:pt x="20112" y="0"/>
                  </a:cubicBezTo>
                  <a:close/>
                  <a:moveTo>
                    <a:pt x="2865" y="9170"/>
                  </a:moveTo>
                  <a:lnTo>
                    <a:pt x="18735" y="9170"/>
                  </a:lnTo>
                  <a:lnTo>
                    <a:pt x="18735" y="12430"/>
                  </a:lnTo>
                  <a:lnTo>
                    <a:pt x="2865" y="12430"/>
                  </a:lnTo>
                  <a:lnTo>
                    <a:pt x="2865" y="9170"/>
                  </a:lnTo>
                  <a:close/>
                  <a:moveTo>
                    <a:pt x="18735" y="4870"/>
                  </a:moveTo>
                  <a:lnTo>
                    <a:pt x="18735" y="8131"/>
                  </a:lnTo>
                  <a:lnTo>
                    <a:pt x="2865" y="8131"/>
                  </a:lnTo>
                  <a:lnTo>
                    <a:pt x="2865" y="4870"/>
                  </a:lnTo>
                  <a:lnTo>
                    <a:pt x="18735" y="4870"/>
                  </a:lnTo>
                  <a:close/>
                  <a:moveTo>
                    <a:pt x="2865" y="16750"/>
                  </a:moveTo>
                  <a:lnTo>
                    <a:pt x="2865" y="13490"/>
                  </a:lnTo>
                  <a:lnTo>
                    <a:pt x="18735" y="13490"/>
                  </a:lnTo>
                  <a:lnTo>
                    <a:pt x="18735" y="16750"/>
                  </a:lnTo>
                  <a:lnTo>
                    <a:pt x="2865" y="1675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pic>
          <p:nvPicPr>
            <p:cNvPr id="245" name="Graphic 77" descr="Users">
              <a:extLst>
                <a:ext uri="{FF2B5EF4-FFF2-40B4-BE49-F238E27FC236}">
                  <a16:creationId xmlns:a16="http://schemas.microsoft.com/office/drawing/2014/main" id="{4428B9CC-A2B2-4F05-9E31-278E37A9A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22760" y="1377403"/>
              <a:ext cx="875084" cy="875084"/>
            </a:xfrm>
            <a:prstGeom prst="rect">
              <a:avLst/>
            </a:prstGeom>
          </p:spPr>
        </p:pic>
        <p:grpSp>
          <p:nvGrpSpPr>
            <p:cNvPr id="246" name="Group 49">
              <a:extLst>
                <a:ext uri="{FF2B5EF4-FFF2-40B4-BE49-F238E27FC236}">
                  <a16:creationId xmlns:a16="http://schemas.microsoft.com/office/drawing/2014/main" id="{E5A9CCC4-1FEB-4A80-B543-7F463FECD4EF}"/>
                </a:ext>
              </a:extLst>
            </p:cNvPr>
            <p:cNvGrpSpPr/>
            <p:nvPr/>
          </p:nvGrpSpPr>
          <p:grpSpPr>
            <a:xfrm>
              <a:off x="1470731" y="3919736"/>
              <a:ext cx="2461458" cy="1196290"/>
              <a:chOff x="3678128" y="2031679"/>
              <a:chExt cx="1784240" cy="762766"/>
            </a:xfrm>
            <a:solidFill>
              <a:schemeClr val="bg2">
                <a:lumMod val="75000"/>
              </a:schemeClr>
            </a:solidFill>
          </p:grpSpPr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7A4F7DBD-400F-4F48-821C-8D4777560CA9}"/>
                  </a:ext>
                </a:extLst>
              </p:cNvPr>
              <p:cNvSpPr/>
              <p:nvPr/>
            </p:nvSpPr>
            <p:spPr>
              <a:xfrm>
                <a:off x="3918628" y="2031681"/>
                <a:ext cx="1296144" cy="552497"/>
              </a:xfrm>
              <a:prstGeom prst="rect">
                <a:avLst/>
              </a:prstGeom>
              <a:grp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Parallelogram 51">
                <a:extLst>
                  <a:ext uri="{FF2B5EF4-FFF2-40B4-BE49-F238E27FC236}">
                    <a16:creationId xmlns:a16="http://schemas.microsoft.com/office/drawing/2014/main" id="{A67B3141-FB01-4A2B-AB64-EA1558621D16}"/>
                  </a:ext>
                </a:extLst>
              </p:cNvPr>
              <p:cNvSpPr/>
              <p:nvPr/>
            </p:nvSpPr>
            <p:spPr>
              <a:xfrm rot="16200000" flipH="1">
                <a:off x="3418749" y="2291058"/>
                <a:ext cx="762765" cy="244008"/>
              </a:xfrm>
              <a:prstGeom prst="parallelogram">
                <a:avLst>
                  <a:gd name="adj" fmla="val 87568"/>
                </a:avLst>
              </a:prstGeom>
              <a:grp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Parallelogram 52">
                <a:extLst>
                  <a:ext uri="{FF2B5EF4-FFF2-40B4-BE49-F238E27FC236}">
                    <a16:creationId xmlns:a16="http://schemas.microsoft.com/office/drawing/2014/main" id="{4618D938-5B46-4D7C-B269-8221105E8467}"/>
                  </a:ext>
                </a:extLst>
              </p:cNvPr>
              <p:cNvSpPr/>
              <p:nvPr/>
            </p:nvSpPr>
            <p:spPr>
              <a:xfrm rot="16200000" flipH="1" flipV="1">
                <a:off x="4957540" y="2289619"/>
                <a:ext cx="762765" cy="246888"/>
              </a:xfrm>
              <a:prstGeom prst="parallelogram">
                <a:avLst>
                  <a:gd name="adj" fmla="val 87568"/>
                </a:avLst>
              </a:prstGeom>
              <a:grp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Trapezoid 53">
                <a:extLst>
                  <a:ext uri="{FF2B5EF4-FFF2-40B4-BE49-F238E27FC236}">
                    <a16:creationId xmlns:a16="http://schemas.microsoft.com/office/drawing/2014/main" id="{A643A823-1F9A-4D99-9FDD-AE52B6648E3D}"/>
                  </a:ext>
                </a:extLst>
              </p:cNvPr>
              <p:cNvSpPr/>
              <p:nvPr/>
            </p:nvSpPr>
            <p:spPr>
              <a:xfrm>
                <a:off x="3678128" y="2580815"/>
                <a:ext cx="1784240" cy="213630"/>
              </a:xfrm>
              <a:prstGeom prst="trapezoid">
                <a:avLst>
                  <a:gd name="adj" fmla="val 114174"/>
                </a:avLst>
              </a:prstGeom>
              <a:grp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47" name="Oval 31">
              <a:extLst>
                <a:ext uri="{FF2B5EF4-FFF2-40B4-BE49-F238E27FC236}">
                  <a16:creationId xmlns:a16="http://schemas.microsoft.com/office/drawing/2014/main" id="{5D4E3777-8DA1-4A9C-AB62-FCFB695DF5F0}"/>
                </a:ext>
              </a:extLst>
            </p:cNvPr>
            <p:cNvSpPr/>
            <p:nvPr/>
          </p:nvSpPr>
          <p:spPr>
            <a:xfrm>
              <a:off x="2126431" y="4854764"/>
              <a:ext cx="1204081" cy="215204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8" name="Figure">
              <a:extLst>
                <a:ext uri="{FF2B5EF4-FFF2-40B4-BE49-F238E27FC236}">
                  <a16:creationId xmlns:a16="http://schemas.microsoft.com/office/drawing/2014/main" id="{1C1CE0AF-8D37-4CC0-87E1-244C3D6E5B37}"/>
                </a:ext>
              </a:extLst>
            </p:cNvPr>
            <p:cNvSpPr/>
            <p:nvPr/>
          </p:nvSpPr>
          <p:spPr>
            <a:xfrm>
              <a:off x="2465208" y="5001300"/>
              <a:ext cx="543469" cy="1007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12" y="0"/>
                  </a:moveTo>
                  <a:cubicBezTo>
                    <a:pt x="19341" y="0"/>
                    <a:pt x="18680" y="245"/>
                    <a:pt x="18680" y="530"/>
                  </a:cubicBezTo>
                  <a:lnTo>
                    <a:pt x="18680" y="3811"/>
                  </a:lnTo>
                  <a:lnTo>
                    <a:pt x="2865" y="3811"/>
                  </a:lnTo>
                  <a:lnTo>
                    <a:pt x="2865" y="530"/>
                  </a:lnTo>
                  <a:cubicBezTo>
                    <a:pt x="2865" y="245"/>
                    <a:pt x="2204" y="0"/>
                    <a:pt x="1433" y="0"/>
                  </a:cubicBezTo>
                  <a:cubicBezTo>
                    <a:pt x="661" y="0"/>
                    <a:pt x="0" y="245"/>
                    <a:pt x="0" y="530"/>
                  </a:cubicBezTo>
                  <a:lnTo>
                    <a:pt x="0" y="21070"/>
                  </a:lnTo>
                  <a:cubicBezTo>
                    <a:pt x="0" y="21355"/>
                    <a:pt x="661" y="21600"/>
                    <a:pt x="1433" y="21600"/>
                  </a:cubicBezTo>
                  <a:cubicBezTo>
                    <a:pt x="2204" y="21600"/>
                    <a:pt x="2865" y="21355"/>
                    <a:pt x="2865" y="21070"/>
                  </a:cubicBezTo>
                  <a:lnTo>
                    <a:pt x="2865" y="17789"/>
                  </a:lnTo>
                  <a:lnTo>
                    <a:pt x="18735" y="17789"/>
                  </a:lnTo>
                  <a:lnTo>
                    <a:pt x="18735" y="21070"/>
                  </a:lnTo>
                  <a:cubicBezTo>
                    <a:pt x="18735" y="21355"/>
                    <a:pt x="19396" y="21600"/>
                    <a:pt x="20167" y="21600"/>
                  </a:cubicBezTo>
                  <a:cubicBezTo>
                    <a:pt x="20939" y="21600"/>
                    <a:pt x="21600" y="21355"/>
                    <a:pt x="21600" y="21070"/>
                  </a:cubicBezTo>
                  <a:lnTo>
                    <a:pt x="21600" y="530"/>
                  </a:lnTo>
                  <a:cubicBezTo>
                    <a:pt x="21545" y="245"/>
                    <a:pt x="20939" y="0"/>
                    <a:pt x="20112" y="0"/>
                  </a:cubicBezTo>
                  <a:close/>
                  <a:moveTo>
                    <a:pt x="2865" y="9170"/>
                  </a:moveTo>
                  <a:lnTo>
                    <a:pt x="18735" y="9170"/>
                  </a:lnTo>
                  <a:lnTo>
                    <a:pt x="18735" y="12430"/>
                  </a:lnTo>
                  <a:lnTo>
                    <a:pt x="2865" y="12430"/>
                  </a:lnTo>
                  <a:lnTo>
                    <a:pt x="2865" y="9170"/>
                  </a:lnTo>
                  <a:close/>
                  <a:moveTo>
                    <a:pt x="18735" y="4870"/>
                  </a:moveTo>
                  <a:lnTo>
                    <a:pt x="18735" y="8131"/>
                  </a:lnTo>
                  <a:lnTo>
                    <a:pt x="2865" y="8131"/>
                  </a:lnTo>
                  <a:lnTo>
                    <a:pt x="2865" y="4870"/>
                  </a:lnTo>
                  <a:lnTo>
                    <a:pt x="18735" y="4870"/>
                  </a:lnTo>
                  <a:close/>
                  <a:moveTo>
                    <a:pt x="2865" y="16750"/>
                  </a:moveTo>
                  <a:lnTo>
                    <a:pt x="2865" y="13490"/>
                  </a:lnTo>
                  <a:lnTo>
                    <a:pt x="18735" y="13490"/>
                  </a:lnTo>
                  <a:lnTo>
                    <a:pt x="18735" y="16750"/>
                  </a:lnTo>
                  <a:lnTo>
                    <a:pt x="2865" y="1675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grpSp>
          <p:nvGrpSpPr>
            <p:cNvPr id="249" name="Group 49">
              <a:extLst>
                <a:ext uri="{FF2B5EF4-FFF2-40B4-BE49-F238E27FC236}">
                  <a16:creationId xmlns:a16="http://schemas.microsoft.com/office/drawing/2014/main" id="{2B93AC2A-89AD-428E-BC8F-45B94ECF8321}"/>
                </a:ext>
              </a:extLst>
            </p:cNvPr>
            <p:cNvGrpSpPr/>
            <p:nvPr/>
          </p:nvGrpSpPr>
          <p:grpSpPr>
            <a:xfrm>
              <a:off x="1497908" y="5355167"/>
              <a:ext cx="2461458" cy="1196290"/>
              <a:chOff x="3678128" y="2031679"/>
              <a:chExt cx="1784240" cy="762766"/>
            </a:xfrm>
            <a:solidFill>
              <a:schemeClr val="bg2">
                <a:lumMod val="50000"/>
              </a:schemeClr>
            </a:solidFill>
          </p:grpSpPr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3E10153C-EAA4-434E-92E1-56DC2787A438}"/>
                  </a:ext>
                </a:extLst>
              </p:cNvPr>
              <p:cNvSpPr/>
              <p:nvPr/>
            </p:nvSpPr>
            <p:spPr>
              <a:xfrm>
                <a:off x="3918628" y="2031680"/>
                <a:ext cx="1296144" cy="552497"/>
              </a:xfrm>
              <a:prstGeom prst="rect">
                <a:avLst/>
              </a:prstGeom>
              <a:grp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6" name="Parallelogram 51">
                <a:extLst>
                  <a:ext uri="{FF2B5EF4-FFF2-40B4-BE49-F238E27FC236}">
                    <a16:creationId xmlns:a16="http://schemas.microsoft.com/office/drawing/2014/main" id="{85F1A458-6F25-4BC8-9C7D-2A4B2438EE0E}"/>
                  </a:ext>
                </a:extLst>
              </p:cNvPr>
              <p:cNvSpPr/>
              <p:nvPr/>
            </p:nvSpPr>
            <p:spPr>
              <a:xfrm rot="16200000" flipH="1">
                <a:off x="3418749" y="2291058"/>
                <a:ext cx="762765" cy="244008"/>
              </a:xfrm>
              <a:prstGeom prst="parallelogram">
                <a:avLst>
                  <a:gd name="adj" fmla="val 87568"/>
                </a:avLst>
              </a:prstGeom>
              <a:grp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Parallelogram 52">
                <a:extLst>
                  <a:ext uri="{FF2B5EF4-FFF2-40B4-BE49-F238E27FC236}">
                    <a16:creationId xmlns:a16="http://schemas.microsoft.com/office/drawing/2014/main" id="{5F88E089-03B8-4BBE-B045-A0F3C6F79003}"/>
                  </a:ext>
                </a:extLst>
              </p:cNvPr>
              <p:cNvSpPr/>
              <p:nvPr/>
            </p:nvSpPr>
            <p:spPr>
              <a:xfrm rot="16200000" flipH="1" flipV="1">
                <a:off x="4957540" y="2289619"/>
                <a:ext cx="762765" cy="246888"/>
              </a:xfrm>
              <a:prstGeom prst="parallelogram">
                <a:avLst>
                  <a:gd name="adj" fmla="val 87568"/>
                </a:avLst>
              </a:prstGeom>
              <a:grp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Trapezoid 53">
                <a:extLst>
                  <a:ext uri="{FF2B5EF4-FFF2-40B4-BE49-F238E27FC236}">
                    <a16:creationId xmlns:a16="http://schemas.microsoft.com/office/drawing/2014/main" id="{273A1737-6251-4F40-879F-706A0093C5A4}"/>
                  </a:ext>
                </a:extLst>
              </p:cNvPr>
              <p:cNvSpPr/>
              <p:nvPr/>
            </p:nvSpPr>
            <p:spPr>
              <a:xfrm>
                <a:off x="3678128" y="2580815"/>
                <a:ext cx="1784240" cy="213630"/>
              </a:xfrm>
              <a:prstGeom prst="trapezoid">
                <a:avLst>
                  <a:gd name="adj" fmla="val 114174"/>
                </a:avLst>
              </a:prstGeom>
              <a:grp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50" name="Oval 34">
              <a:extLst>
                <a:ext uri="{FF2B5EF4-FFF2-40B4-BE49-F238E27FC236}">
                  <a16:creationId xmlns:a16="http://schemas.microsoft.com/office/drawing/2014/main" id="{9AFB9DB1-2365-4590-87CD-6A94084F7325}"/>
                </a:ext>
              </a:extLst>
            </p:cNvPr>
            <p:cNvSpPr/>
            <p:nvPr/>
          </p:nvSpPr>
          <p:spPr>
            <a:xfrm>
              <a:off x="2180788" y="6290195"/>
              <a:ext cx="1085908" cy="187476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1" name="Figure">
              <a:extLst>
                <a:ext uri="{FF2B5EF4-FFF2-40B4-BE49-F238E27FC236}">
                  <a16:creationId xmlns:a16="http://schemas.microsoft.com/office/drawing/2014/main" id="{D56A8CA7-049B-4ECC-8532-97588CFEDA1C}"/>
                </a:ext>
              </a:extLst>
            </p:cNvPr>
            <p:cNvSpPr/>
            <p:nvPr/>
          </p:nvSpPr>
          <p:spPr>
            <a:xfrm>
              <a:off x="2498613" y="6389706"/>
              <a:ext cx="543469" cy="811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12" y="0"/>
                  </a:moveTo>
                  <a:cubicBezTo>
                    <a:pt x="19341" y="0"/>
                    <a:pt x="18680" y="245"/>
                    <a:pt x="18680" y="530"/>
                  </a:cubicBezTo>
                  <a:lnTo>
                    <a:pt x="18680" y="3811"/>
                  </a:lnTo>
                  <a:lnTo>
                    <a:pt x="2865" y="3811"/>
                  </a:lnTo>
                  <a:lnTo>
                    <a:pt x="2865" y="530"/>
                  </a:lnTo>
                  <a:cubicBezTo>
                    <a:pt x="2865" y="245"/>
                    <a:pt x="2204" y="0"/>
                    <a:pt x="1433" y="0"/>
                  </a:cubicBezTo>
                  <a:cubicBezTo>
                    <a:pt x="661" y="0"/>
                    <a:pt x="0" y="245"/>
                    <a:pt x="0" y="530"/>
                  </a:cubicBezTo>
                  <a:lnTo>
                    <a:pt x="0" y="21070"/>
                  </a:lnTo>
                  <a:cubicBezTo>
                    <a:pt x="0" y="21355"/>
                    <a:pt x="661" y="21600"/>
                    <a:pt x="1433" y="21600"/>
                  </a:cubicBezTo>
                  <a:cubicBezTo>
                    <a:pt x="2204" y="21600"/>
                    <a:pt x="2865" y="21355"/>
                    <a:pt x="2865" y="21070"/>
                  </a:cubicBezTo>
                  <a:lnTo>
                    <a:pt x="2865" y="17789"/>
                  </a:lnTo>
                  <a:lnTo>
                    <a:pt x="18735" y="17789"/>
                  </a:lnTo>
                  <a:lnTo>
                    <a:pt x="18735" y="21070"/>
                  </a:lnTo>
                  <a:cubicBezTo>
                    <a:pt x="18735" y="21355"/>
                    <a:pt x="19396" y="21600"/>
                    <a:pt x="20167" y="21600"/>
                  </a:cubicBezTo>
                  <a:cubicBezTo>
                    <a:pt x="20939" y="21600"/>
                    <a:pt x="21600" y="21355"/>
                    <a:pt x="21600" y="21070"/>
                  </a:cubicBezTo>
                  <a:lnTo>
                    <a:pt x="21600" y="530"/>
                  </a:lnTo>
                  <a:cubicBezTo>
                    <a:pt x="21545" y="245"/>
                    <a:pt x="20939" y="0"/>
                    <a:pt x="20112" y="0"/>
                  </a:cubicBezTo>
                  <a:close/>
                  <a:moveTo>
                    <a:pt x="2865" y="9170"/>
                  </a:moveTo>
                  <a:lnTo>
                    <a:pt x="18735" y="9170"/>
                  </a:lnTo>
                  <a:lnTo>
                    <a:pt x="18735" y="12430"/>
                  </a:lnTo>
                  <a:lnTo>
                    <a:pt x="2865" y="12430"/>
                  </a:lnTo>
                  <a:lnTo>
                    <a:pt x="2865" y="9170"/>
                  </a:lnTo>
                  <a:close/>
                  <a:moveTo>
                    <a:pt x="18735" y="4870"/>
                  </a:moveTo>
                  <a:lnTo>
                    <a:pt x="18735" y="8131"/>
                  </a:lnTo>
                  <a:lnTo>
                    <a:pt x="2865" y="8131"/>
                  </a:lnTo>
                  <a:lnTo>
                    <a:pt x="2865" y="4870"/>
                  </a:lnTo>
                  <a:lnTo>
                    <a:pt x="18735" y="4870"/>
                  </a:lnTo>
                  <a:close/>
                  <a:moveTo>
                    <a:pt x="2865" y="16750"/>
                  </a:moveTo>
                  <a:lnTo>
                    <a:pt x="2865" y="13490"/>
                  </a:lnTo>
                  <a:lnTo>
                    <a:pt x="18735" y="13490"/>
                  </a:lnTo>
                  <a:lnTo>
                    <a:pt x="18735" y="16750"/>
                  </a:lnTo>
                  <a:lnTo>
                    <a:pt x="2865" y="1675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pic>
          <p:nvPicPr>
            <p:cNvPr id="252" name="Graphic 85" descr="Database">
              <a:extLst>
                <a:ext uri="{FF2B5EF4-FFF2-40B4-BE49-F238E27FC236}">
                  <a16:creationId xmlns:a16="http://schemas.microsoft.com/office/drawing/2014/main" id="{CAA68482-A054-47BE-8462-A9E0AEB35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20991" y="2592391"/>
              <a:ext cx="847527" cy="847527"/>
            </a:xfrm>
            <a:prstGeom prst="rect">
              <a:avLst/>
            </a:prstGeom>
          </p:spPr>
        </p:pic>
        <p:pic>
          <p:nvPicPr>
            <p:cNvPr id="253" name="Graphic 81" descr="Head with Gears">
              <a:extLst>
                <a:ext uri="{FF2B5EF4-FFF2-40B4-BE49-F238E27FC236}">
                  <a16:creationId xmlns:a16="http://schemas.microsoft.com/office/drawing/2014/main" id="{CF0CF26C-71D3-4968-A313-093587C77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59958" y="5415293"/>
              <a:ext cx="800688" cy="800688"/>
            </a:xfrm>
            <a:prstGeom prst="rect">
              <a:avLst/>
            </a:prstGeom>
          </p:spPr>
        </p:pic>
        <p:pic>
          <p:nvPicPr>
            <p:cNvPr id="254" name="Graphic 10" descr="Box trolley">
              <a:extLst>
                <a:ext uri="{FF2B5EF4-FFF2-40B4-BE49-F238E27FC236}">
                  <a16:creationId xmlns:a16="http://schemas.microsoft.com/office/drawing/2014/main" id="{9FB530E0-1646-4217-B0FD-4F386F530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250944" y="3934046"/>
              <a:ext cx="896082" cy="8960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747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4" grpId="0"/>
      <p:bldP spid="165" grpId="0" animBg="1"/>
      <p:bldP spid="202" grpId="0" animBg="1"/>
      <p:bldP spid="203" grpId="0"/>
      <p:bldP spid="20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B6B3E7-3A3A-4FF0-84C1-12D8E4B38621}"/>
              </a:ext>
            </a:extLst>
          </p:cNvPr>
          <p:cNvSpPr/>
          <p:nvPr/>
        </p:nvSpPr>
        <p:spPr>
          <a:xfrm>
            <a:off x="-1" y="-248116"/>
            <a:ext cx="12192001" cy="929153"/>
          </a:xfrm>
          <a:prstGeom prst="rect">
            <a:avLst/>
          </a:prstGeom>
          <a:solidFill>
            <a:srgbClr val="C8A5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8A50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8A6289-BF5E-4399-833E-F10EDA265B77}"/>
              </a:ext>
            </a:extLst>
          </p:cNvPr>
          <p:cNvSpPr/>
          <p:nvPr/>
        </p:nvSpPr>
        <p:spPr>
          <a:xfrm>
            <a:off x="0" y="306543"/>
            <a:ext cx="12192000" cy="7402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oogle Shape;413;p33">
            <a:extLst>
              <a:ext uri="{FF2B5EF4-FFF2-40B4-BE49-F238E27FC236}">
                <a16:creationId xmlns:a16="http://schemas.microsoft.com/office/drawing/2014/main" id="{4F21DB27-26A9-420F-84B6-A413CF6A270E}"/>
              </a:ext>
            </a:extLst>
          </p:cNvPr>
          <p:cNvGrpSpPr/>
          <p:nvPr/>
        </p:nvGrpSpPr>
        <p:grpSpPr>
          <a:xfrm>
            <a:off x="374375" y="376861"/>
            <a:ext cx="2655734" cy="599615"/>
            <a:chOff x="1736275" y="2393225"/>
            <a:chExt cx="1260708" cy="345000"/>
          </a:xfrm>
          <a:gradFill flip="none" rotWithShape="1">
            <a:gsLst>
              <a:gs pos="0">
                <a:srgbClr val="C8A503">
                  <a:shade val="30000"/>
                  <a:satMod val="115000"/>
                </a:srgbClr>
              </a:gs>
              <a:gs pos="50000">
                <a:srgbClr val="C8A503">
                  <a:shade val="67500"/>
                  <a:satMod val="115000"/>
                </a:srgbClr>
              </a:gs>
              <a:gs pos="100000">
                <a:srgbClr val="C8A503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7" name="Google Shape;414;p33">
              <a:extLst>
                <a:ext uri="{FF2B5EF4-FFF2-40B4-BE49-F238E27FC236}">
                  <a16:creationId xmlns:a16="http://schemas.microsoft.com/office/drawing/2014/main" id="{F99DF163-4598-47C9-AD17-4914DC630119}"/>
                </a:ext>
              </a:extLst>
            </p:cNvPr>
            <p:cNvSpPr/>
            <p:nvPr/>
          </p:nvSpPr>
          <p:spPr>
            <a:xfrm>
              <a:off x="1736275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5;p33">
              <a:extLst>
                <a:ext uri="{FF2B5EF4-FFF2-40B4-BE49-F238E27FC236}">
                  <a16:creationId xmlns:a16="http://schemas.microsoft.com/office/drawing/2014/main" id="{2846E855-8221-4E47-9D83-96AE15C1E8D5}"/>
                </a:ext>
              </a:extLst>
            </p:cNvPr>
            <p:cNvSpPr/>
            <p:nvPr/>
          </p:nvSpPr>
          <p:spPr>
            <a:xfrm>
              <a:off x="1956077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6;p33">
              <a:extLst>
                <a:ext uri="{FF2B5EF4-FFF2-40B4-BE49-F238E27FC236}">
                  <a16:creationId xmlns:a16="http://schemas.microsoft.com/office/drawing/2014/main" id="{5D8D002A-33BF-464F-8214-BA29A4D101B2}"/>
                </a:ext>
              </a:extLst>
            </p:cNvPr>
            <p:cNvSpPr/>
            <p:nvPr/>
          </p:nvSpPr>
          <p:spPr>
            <a:xfrm>
              <a:off x="2175878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7;p33">
              <a:extLst>
                <a:ext uri="{FF2B5EF4-FFF2-40B4-BE49-F238E27FC236}">
                  <a16:creationId xmlns:a16="http://schemas.microsoft.com/office/drawing/2014/main" id="{C5788D7D-B289-4B23-BA74-065AF2F3F10B}"/>
                </a:ext>
              </a:extLst>
            </p:cNvPr>
            <p:cNvSpPr/>
            <p:nvPr/>
          </p:nvSpPr>
          <p:spPr>
            <a:xfrm>
              <a:off x="2395680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8;p33">
              <a:extLst>
                <a:ext uri="{FF2B5EF4-FFF2-40B4-BE49-F238E27FC236}">
                  <a16:creationId xmlns:a16="http://schemas.microsoft.com/office/drawing/2014/main" id="{702885C5-ED81-4479-9179-0FC7A0698BF6}"/>
                </a:ext>
              </a:extLst>
            </p:cNvPr>
            <p:cNvSpPr/>
            <p:nvPr/>
          </p:nvSpPr>
          <p:spPr>
            <a:xfrm>
              <a:off x="2615482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9;p33">
              <a:extLst>
                <a:ext uri="{FF2B5EF4-FFF2-40B4-BE49-F238E27FC236}">
                  <a16:creationId xmlns:a16="http://schemas.microsoft.com/office/drawing/2014/main" id="{58AF8765-0123-4E99-9F19-B65F61BB039F}"/>
                </a:ext>
              </a:extLst>
            </p:cNvPr>
            <p:cNvSpPr/>
            <p:nvPr/>
          </p:nvSpPr>
          <p:spPr>
            <a:xfrm>
              <a:off x="2835283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413;p33">
            <a:extLst>
              <a:ext uri="{FF2B5EF4-FFF2-40B4-BE49-F238E27FC236}">
                <a16:creationId xmlns:a16="http://schemas.microsoft.com/office/drawing/2014/main" id="{77815784-89C3-4A6D-9684-7CECA1041B99}"/>
              </a:ext>
            </a:extLst>
          </p:cNvPr>
          <p:cNvGrpSpPr/>
          <p:nvPr/>
        </p:nvGrpSpPr>
        <p:grpSpPr>
          <a:xfrm>
            <a:off x="9283925" y="356387"/>
            <a:ext cx="2655734" cy="599615"/>
            <a:chOff x="1736275" y="2393225"/>
            <a:chExt cx="1260708" cy="345000"/>
          </a:xfrm>
          <a:gradFill flip="none" rotWithShape="1">
            <a:gsLst>
              <a:gs pos="0">
                <a:srgbClr val="C8A503">
                  <a:shade val="30000"/>
                  <a:satMod val="115000"/>
                </a:srgbClr>
              </a:gs>
              <a:gs pos="50000">
                <a:srgbClr val="C8A503">
                  <a:shade val="67500"/>
                  <a:satMod val="115000"/>
                </a:srgbClr>
              </a:gs>
              <a:gs pos="100000">
                <a:srgbClr val="C8A503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14" name="Google Shape;414;p33">
              <a:extLst>
                <a:ext uri="{FF2B5EF4-FFF2-40B4-BE49-F238E27FC236}">
                  <a16:creationId xmlns:a16="http://schemas.microsoft.com/office/drawing/2014/main" id="{1C6D55F5-6999-493F-B95E-6148F8F4E791}"/>
                </a:ext>
              </a:extLst>
            </p:cNvPr>
            <p:cNvSpPr/>
            <p:nvPr/>
          </p:nvSpPr>
          <p:spPr>
            <a:xfrm>
              <a:off x="1736275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5;p33">
              <a:extLst>
                <a:ext uri="{FF2B5EF4-FFF2-40B4-BE49-F238E27FC236}">
                  <a16:creationId xmlns:a16="http://schemas.microsoft.com/office/drawing/2014/main" id="{6A58A283-EA96-4A0A-96C6-0A5BFD095854}"/>
                </a:ext>
              </a:extLst>
            </p:cNvPr>
            <p:cNvSpPr/>
            <p:nvPr/>
          </p:nvSpPr>
          <p:spPr>
            <a:xfrm>
              <a:off x="1956077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6;p33">
              <a:extLst>
                <a:ext uri="{FF2B5EF4-FFF2-40B4-BE49-F238E27FC236}">
                  <a16:creationId xmlns:a16="http://schemas.microsoft.com/office/drawing/2014/main" id="{E0ADA2E6-4B35-40E3-85A2-C00E206B10BA}"/>
                </a:ext>
              </a:extLst>
            </p:cNvPr>
            <p:cNvSpPr/>
            <p:nvPr/>
          </p:nvSpPr>
          <p:spPr>
            <a:xfrm>
              <a:off x="2175878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7;p33">
              <a:extLst>
                <a:ext uri="{FF2B5EF4-FFF2-40B4-BE49-F238E27FC236}">
                  <a16:creationId xmlns:a16="http://schemas.microsoft.com/office/drawing/2014/main" id="{DBD7C057-1C96-4ACE-8608-647A2DC00D73}"/>
                </a:ext>
              </a:extLst>
            </p:cNvPr>
            <p:cNvSpPr/>
            <p:nvPr/>
          </p:nvSpPr>
          <p:spPr>
            <a:xfrm>
              <a:off x="2395680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8;p33">
              <a:extLst>
                <a:ext uri="{FF2B5EF4-FFF2-40B4-BE49-F238E27FC236}">
                  <a16:creationId xmlns:a16="http://schemas.microsoft.com/office/drawing/2014/main" id="{6CA57672-B576-40EA-93F2-AA21468B726B}"/>
                </a:ext>
              </a:extLst>
            </p:cNvPr>
            <p:cNvSpPr/>
            <p:nvPr/>
          </p:nvSpPr>
          <p:spPr>
            <a:xfrm>
              <a:off x="2615482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19;p33">
              <a:extLst>
                <a:ext uri="{FF2B5EF4-FFF2-40B4-BE49-F238E27FC236}">
                  <a16:creationId xmlns:a16="http://schemas.microsoft.com/office/drawing/2014/main" id="{81DD7884-31DD-4E39-8BB6-E0826FD4C1A5}"/>
                </a:ext>
              </a:extLst>
            </p:cNvPr>
            <p:cNvSpPr/>
            <p:nvPr/>
          </p:nvSpPr>
          <p:spPr>
            <a:xfrm>
              <a:off x="2835283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itre 1">
            <a:extLst>
              <a:ext uri="{FF2B5EF4-FFF2-40B4-BE49-F238E27FC236}">
                <a16:creationId xmlns:a16="http://schemas.microsoft.com/office/drawing/2014/main" id="{5D6469CC-464F-4606-8B87-18796199FB0A}"/>
              </a:ext>
            </a:extLst>
          </p:cNvPr>
          <p:cNvSpPr txBox="1">
            <a:spLocks/>
          </p:cNvSpPr>
          <p:nvPr/>
        </p:nvSpPr>
        <p:spPr>
          <a:xfrm>
            <a:off x="1007711" y="-1342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</a:rPr>
              <a:t>INTÉRÊT</a:t>
            </a:r>
          </a:p>
        </p:txBody>
      </p:sp>
      <p:sp>
        <p:nvSpPr>
          <p:cNvPr id="21" name="Google Shape;956;p42">
            <a:extLst>
              <a:ext uri="{FF2B5EF4-FFF2-40B4-BE49-F238E27FC236}">
                <a16:creationId xmlns:a16="http://schemas.microsoft.com/office/drawing/2014/main" id="{F9FC1B35-ECF8-4196-AA6A-D5213FBFC7DB}"/>
              </a:ext>
            </a:extLst>
          </p:cNvPr>
          <p:cNvSpPr txBox="1">
            <a:spLocks/>
          </p:cNvSpPr>
          <p:nvPr/>
        </p:nvSpPr>
        <p:spPr>
          <a:xfrm>
            <a:off x="2412996" y="976476"/>
            <a:ext cx="7483249" cy="58815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fr-FR" sz="3400" dirty="0"/>
          </a:p>
          <a:p>
            <a:pPr marL="596900" indent="-457200" algn="l">
              <a:spcBef>
                <a:spcPts val="0"/>
              </a:spcBef>
              <a:buSzPts val="1400"/>
              <a:buFont typeface="Wingdings" panose="05000000000000000000" pitchFamily="2" charset="2"/>
              <a:buChar char="q"/>
            </a:pPr>
            <a:r>
              <a:rPr lang="fr-FR" sz="3400" dirty="0"/>
              <a:t>Mise en pratique des acquis de notre formation</a:t>
            </a:r>
          </a:p>
          <a:p>
            <a:pPr marL="596900" indent="-457200" algn="l">
              <a:spcBef>
                <a:spcPts val="0"/>
              </a:spcBef>
              <a:buSzPts val="1400"/>
              <a:buFont typeface="Wingdings" panose="05000000000000000000" pitchFamily="2" charset="2"/>
              <a:buChar char="q"/>
            </a:pPr>
            <a:endParaRPr lang="fr-FR" sz="2000" dirty="0"/>
          </a:p>
          <a:p>
            <a:pPr marL="596900" indent="-457200" algn="l">
              <a:spcBef>
                <a:spcPts val="0"/>
              </a:spcBef>
              <a:buSzPts val="1400"/>
              <a:buFont typeface="Wingdings" panose="05000000000000000000" pitchFamily="2" charset="2"/>
              <a:buChar char="q"/>
            </a:pPr>
            <a:r>
              <a:rPr lang="fr-FR" sz="3400" dirty="0"/>
              <a:t>Gestion des boutiques en temps réel</a:t>
            </a:r>
          </a:p>
          <a:p>
            <a:pPr marL="596900" indent="-457200" algn="l">
              <a:spcBef>
                <a:spcPts val="0"/>
              </a:spcBef>
              <a:buSzPts val="1400"/>
              <a:buFont typeface="Wingdings" panose="05000000000000000000" pitchFamily="2" charset="2"/>
              <a:buChar char="q"/>
            </a:pPr>
            <a:endParaRPr lang="fr-FR" sz="2000" dirty="0"/>
          </a:p>
          <a:p>
            <a:pPr marL="596900" indent="-457200" algn="l">
              <a:spcBef>
                <a:spcPts val="0"/>
              </a:spcBef>
              <a:buSzPts val="1400"/>
              <a:buFont typeface="Wingdings" panose="05000000000000000000" pitchFamily="2" charset="2"/>
              <a:buChar char="q"/>
            </a:pPr>
            <a:r>
              <a:rPr lang="fr-FR" sz="3400" dirty="0"/>
              <a:t>Sécurité et suivie des données à distance</a:t>
            </a:r>
          </a:p>
          <a:p>
            <a:pPr marL="596900" indent="-457200" algn="l">
              <a:spcBef>
                <a:spcPts val="0"/>
              </a:spcBef>
              <a:buSzPts val="1400"/>
              <a:buFont typeface="Wingdings" panose="05000000000000000000" pitchFamily="2" charset="2"/>
              <a:buChar char="q"/>
            </a:pPr>
            <a:endParaRPr lang="fr-FR" sz="2000" dirty="0"/>
          </a:p>
          <a:p>
            <a:pPr marL="596900" indent="-457200" algn="l">
              <a:spcBef>
                <a:spcPts val="0"/>
              </a:spcBef>
              <a:buSzPts val="1400"/>
              <a:buFont typeface="Wingdings" panose="05000000000000000000" pitchFamily="2" charset="2"/>
              <a:buChar char="q"/>
            </a:pPr>
            <a:r>
              <a:rPr lang="fr-FR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passer d’un processus lent avec beaucoup de risques d’erreurs manuelles vers un processus automatisé rapide et fiable ;</a:t>
            </a:r>
          </a:p>
          <a:p>
            <a:pPr marL="457200" indent="-317500" algn="l">
              <a:spcBef>
                <a:spcPts val="0"/>
              </a:spcBef>
              <a:buSzPts val="1400"/>
              <a:buFont typeface="Arial" panose="020B0604020202020204" pitchFamily="34" charset="0"/>
              <a:buChar char="●"/>
            </a:pPr>
            <a:endParaRPr lang="fr-FR" sz="3400" dirty="0"/>
          </a:p>
        </p:txBody>
      </p:sp>
    </p:spTree>
    <p:extLst>
      <p:ext uri="{BB962C8B-B14F-4D97-AF65-F5344CB8AC3E}">
        <p14:creationId xmlns:p14="http://schemas.microsoft.com/office/powerpoint/2010/main" val="192208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B6B3E7-3A3A-4FF0-84C1-12D8E4B38621}"/>
              </a:ext>
            </a:extLst>
          </p:cNvPr>
          <p:cNvSpPr/>
          <p:nvPr/>
        </p:nvSpPr>
        <p:spPr>
          <a:xfrm>
            <a:off x="-1" y="-248116"/>
            <a:ext cx="12192001" cy="929153"/>
          </a:xfrm>
          <a:prstGeom prst="rect">
            <a:avLst/>
          </a:prstGeom>
          <a:solidFill>
            <a:srgbClr val="C8A5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8A50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8A6289-BF5E-4399-833E-F10EDA265B77}"/>
              </a:ext>
            </a:extLst>
          </p:cNvPr>
          <p:cNvSpPr/>
          <p:nvPr/>
        </p:nvSpPr>
        <p:spPr>
          <a:xfrm>
            <a:off x="0" y="306543"/>
            <a:ext cx="12192000" cy="7402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oogle Shape;413;p33">
            <a:extLst>
              <a:ext uri="{FF2B5EF4-FFF2-40B4-BE49-F238E27FC236}">
                <a16:creationId xmlns:a16="http://schemas.microsoft.com/office/drawing/2014/main" id="{34FEE578-0DB7-4E68-B7CC-B66728A46DFF}"/>
              </a:ext>
            </a:extLst>
          </p:cNvPr>
          <p:cNvGrpSpPr/>
          <p:nvPr/>
        </p:nvGrpSpPr>
        <p:grpSpPr>
          <a:xfrm>
            <a:off x="374375" y="376861"/>
            <a:ext cx="2655734" cy="599615"/>
            <a:chOff x="1736275" y="2393225"/>
            <a:chExt cx="1260708" cy="345000"/>
          </a:xfrm>
          <a:gradFill flip="none" rotWithShape="1">
            <a:gsLst>
              <a:gs pos="0">
                <a:srgbClr val="C8A503">
                  <a:shade val="30000"/>
                  <a:satMod val="115000"/>
                </a:srgbClr>
              </a:gs>
              <a:gs pos="50000">
                <a:srgbClr val="C8A503">
                  <a:shade val="67500"/>
                  <a:satMod val="115000"/>
                </a:srgbClr>
              </a:gs>
              <a:gs pos="100000">
                <a:srgbClr val="C8A503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7" name="Google Shape;414;p33">
              <a:extLst>
                <a:ext uri="{FF2B5EF4-FFF2-40B4-BE49-F238E27FC236}">
                  <a16:creationId xmlns:a16="http://schemas.microsoft.com/office/drawing/2014/main" id="{B71E57C4-8CF9-46E5-995A-990E4F088A27}"/>
                </a:ext>
              </a:extLst>
            </p:cNvPr>
            <p:cNvSpPr/>
            <p:nvPr/>
          </p:nvSpPr>
          <p:spPr>
            <a:xfrm>
              <a:off x="1736275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5;p33">
              <a:extLst>
                <a:ext uri="{FF2B5EF4-FFF2-40B4-BE49-F238E27FC236}">
                  <a16:creationId xmlns:a16="http://schemas.microsoft.com/office/drawing/2014/main" id="{F743AA25-D663-4755-B0CD-D91AE035725C}"/>
                </a:ext>
              </a:extLst>
            </p:cNvPr>
            <p:cNvSpPr/>
            <p:nvPr/>
          </p:nvSpPr>
          <p:spPr>
            <a:xfrm>
              <a:off x="1956077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6;p33">
              <a:extLst>
                <a:ext uri="{FF2B5EF4-FFF2-40B4-BE49-F238E27FC236}">
                  <a16:creationId xmlns:a16="http://schemas.microsoft.com/office/drawing/2014/main" id="{C51A8B65-78FE-4360-B0DE-3D2F7EE894CF}"/>
                </a:ext>
              </a:extLst>
            </p:cNvPr>
            <p:cNvSpPr/>
            <p:nvPr/>
          </p:nvSpPr>
          <p:spPr>
            <a:xfrm>
              <a:off x="2175878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7;p33">
              <a:extLst>
                <a:ext uri="{FF2B5EF4-FFF2-40B4-BE49-F238E27FC236}">
                  <a16:creationId xmlns:a16="http://schemas.microsoft.com/office/drawing/2014/main" id="{3AD4B855-0B65-423A-BD53-071EFBC766F0}"/>
                </a:ext>
              </a:extLst>
            </p:cNvPr>
            <p:cNvSpPr/>
            <p:nvPr/>
          </p:nvSpPr>
          <p:spPr>
            <a:xfrm>
              <a:off x="2395680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8;p33">
              <a:extLst>
                <a:ext uri="{FF2B5EF4-FFF2-40B4-BE49-F238E27FC236}">
                  <a16:creationId xmlns:a16="http://schemas.microsoft.com/office/drawing/2014/main" id="{B80F7852-B92C-4955-ABE6-5BE368FA359C}"/>
                </a:ext>
              </a:extLst>
            </p:cNvPr>
            <p:cNvSpPr/>
            <p:nvPr/>
          </p:nvSpPr>
          <p:spPr>
            <a:xfrm>
              <a:off x="2615482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9;p33">
              <a:extLst>
                <a:ext uri="{FF2B5EF4-FFF2-40B4-BE49-F238E27FC236}">
                  <a16:creationId xmlns:a16="http://schemas.microsoft.com/office/drawing/2014/main" id="{5BDBAD09-069B-4622-BF25-52EF4D8C5F5C}"/>
                </a:ext>
              </a:extLst>
            </p:cNvPr>
            <p:cNvSpPr/>
            <p:nvPr/>
          </p:nvSpPr>
          <p:spPr>
            <a:xfrm>
              <a:off x="2835283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413;p33">
            <a:extLst>
              <a:ext uri="{FF2B5EF4-FFF2-40B4-BE49-F238E27FC236}">
                <a16:creationId xmlns:a16="http://schemas.microsoft.com/office/drawing/2014/main" id="{B55F89D1-D965-43BD-9764-7B94AB47AF9E}"/>
              </a:ext>
            </a:extLst>
          </p:cNvPr>
          <p:cNvGrpSpPr/>
          <p:nvPr/>
        </p:nvGrpSpPr>
        <p:grpSpPr>
          <a:xfrm>
            <a:off x="9283925" y="356387"/>
            <a:ext cx="2655734" cy="599615"/>
            <a:chOff x="1736275" y="2393225"/>
            <a:chExt cx="1260708" cy="345000"/>
          </a:xfrm>
          <a:gradFill flip="none" rotWithShape="1">
            <a:gsLst>
              <a:gs pos="0">
                <a:srgbClr val="C8A503">
                  <a:shade val="30000"/>
                  <a:satMod val="115000"/>
                </a:srgbClr>
              </a:gs>
              <a:gs pos="50000">
                <a:srgbClr val="C8A503">
                  <a:shade val="67500"/>
                  <a:satMod val="115000"/>
                </a:srgbClr>
              </a:gs>
              <a:gs pos="100000">
                <a:srgbClr val="C8A503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14" name="Google Shape;414;p33">
              <a:extLst>
                <a:ext uri="{FF2B5EF4-FFF2-40B4-BE49-F238E27FC236}">
                  <a16:creationId xmlns:a16="http://schemas.microsoft.com/office/drawing/2014/main" id="{2A11CB74-A1AB-485B-A308-542A29F98187}"/>
                </a:ext>
              </a:extLst>
            </p:cNvPr>
            <p:cNvSpPr/>
            <p:nvPr/>
          </p:nvSpPr>
          <p:spPr>
            <a:xfrm>
              <a:off x="1736275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5;p33">
              <a:extLst>
                <a:ext uri="{FF2B5EF4-FFF2-40B4-BE49-F238E27FC236}">
                  <a16:creationId xmlns:a16="http://schemas.microsoft.com/office/drawing/2014/main" id="{8C0F4630-7E72-4314-B78F-EA0D95A47DF4}"/>
                </a:ext>
              </a:extLst>
            </p:cNvPr>
            <p:cNvSpPr/>
            <p:nvPr/>
          </p:nvSpPr>
          <p:spPr>
            <a:xfrm>
              <a:off x="1956077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6;p33">
              <a:extLst>
                <a:ext uri="{FF2B5EF4-FFF2-40B4-BE49-F238E27FC236}">
                  <a16:creationId xmlns:a16="http://schemas.microsoft.com/office/drawing/2014/main" id="{802C1CE5-EE02-4622-AD41-DD5DB5555BBD}"/>
                </a:ext>
              </a:extLst>
            </p:cNvPr>
            <p:cNvSpPr/>
            <p:nvPr/>
          </p:nvSpPr>
          <p:spPr>
            <a:xfrm>
              <a:off x="2175878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7;p33">
              <a:extLst>
                <a:ext uri="{FF2B5EF4-FFF2-40B4-BE49-F238E27FC236}">
                  <a16:creationId xmlns:a16="http://schemas.microsoft.com/office/drawing/2014/main" id="{F5975BA8-2636-40CF-9DD9-4480F2DD40BF}"/>
                </a:ext>
              </a:extLst>
            </p:cNvPr>
            <p:cNvSpPr/>
            <p:nvPr/>
          </p:nvSpPr>
          <p:spPr>
            <a:xfrm>
              <a:off x="2395680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8;p33">
              <a:extLst>
                <a:ext uri="{FF2B5EF4-FFF2-40B4-BE49-F238E27FC236}">
                  <a16:creationId xmlns:a16="http://schemas.microsoft.com/office/drawing/2014/main" id="{5643F0DC-B3EE-445E-BF8D-6EECC696ED50}"/>
                </a:ext>
              </a:extLst>
            </p:cNvPr>
            <p:cNvSpPr/>
            <p:nvPr/>
          </p:nvSpPr>
          <p:spPr>
            <a:xfrm>
              <a:off x="2615482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19;p33">
              <a:extLst>
                <a:ext uri="{FF2B5EF4-FFF2-40B4-BE49-F238E27FC236}">
                  <a16:creationId xmlns:a16="http://schemas.microsoft.com/office/drawing/2014/main" id="{B36023A3-B5DB-4ED5-8CCB-3334993656D2}"/>
                </a:ext>
              </a:extLst>
            </p:cNvPr>
            <p:cNvSpPr/>
            <p:nvPr/>
          </p:nvSpPr>
          <p:spPr>
            <a:xfrm>
              <a:off x="2835283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itre 1">
            <a:extLst>
              <a:ext uri="{FF2B5EF4-FFF2-40B4-BE49-F238E27FC236}">
                <a16:creationId xmlns:a16="http://schemas.microsoft.com/office/drawing/2014/main" id="{7006EF0E-1614-49F3-94D2-C3CD3BACE8D5}"/>
              </a:ext>
            </a:extLst>
          </p:cNvPr>
          <p:cNvSpPr txBox="1">
            <a:spLocks/>
          </p:cNvSpPr>
          <p:nvPr/>
        </p:nvSpPr>
        <p:spPr>
          <a:xfrm>
            <a:off x="612914" y="-1724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</a:rPr>
              <a:t>Problématique</a:t>
            </a: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7E7EDF9D-8140-4FEE-9F9C-11E18C3A1E49}"/>
              </a:ext>
            </a:extLst>
          </p:cNvPr>
          <p:cNvSpPr txBox="1">
            <a:spLocks/>
          </p:cNvSpPr>
          <p:nvPr/>
        </p:nvSpPr>
        <p:spPr>
          <a:xfrm>
            <a:off x="2567089" y="1159988"/>
            <a:ext cx="7179858" cy="5200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4000" dirty="0"/>
          </a:p>
          <a:p>
            <a:pPr marL="1028700" lvl="1" indent="-571500">
              <a:buFont typeface="Wingdings" panose="05000000000000000000" pitchFamily="2" charset="2"/>
              <a:buChar char="q"/>
            </a:pPr>
            <a:r>
              <a:rPr lang="fr-FR" sz="3900" dirty="0"/>
              <a:t>Risques de pertes des données</a:t>
            </a:r>
          </a:p>
          <a:p>
            <a:pPr marL="1028700" lvl="1" indent="-571500">
              <a:buFont typeface="Wingdings" panose="05000000000000000000" pitchFamily="2" charset="2"/>
              <a:buChar char="q"/>
            </a:pPr>
            <a:endParaRPr lang="fr-FR" sz="3900" dirty="0"/>
          </a:p>
          <a:p>
            <a:pPr marL="1028700" lvl="1" indent="-571500">
              <a:buFont typeface="Wingdings" panose="05000000000000000000" pitchFamily="2" charset="2"/>
              <a:buChar char="q"/>
            </a:pPr>
            <a:r>
              <a:rPr lang="fr-FR" sz="3900" dirty="0"/>
              <a:t>Perte de temps et difficultés lors des inventaires</a:t>
            </a:r>
          </a:p>
          <a:p>
            <a:pPr marL="1028700" lvl="1" indent="-571500">
              <a:buFont typeface="Wingdings" panose="05000000000000000000" pitchFamily="2" charset="2"/>
              <a:buChar char="q"/>
            </a:pPr>
            <a:endParaRPr lang="fr-FR" sz="3900" dirty="0"/>
          </a:p>
          <a:p>
            <a:pPr marL="1028700" lvl="1" indent="-571500">
              <a:buFont typeface="Wingdings" panose="05000000000000000000" pitchFamily="2" charset="2"/>
              <a:buChar char="q"/>
            </a:pPr>
            <a:r>
              <a:rPr lang="fr-FR" sz="3900" dirty="0"/>
              <a:t>Redondance dans le saisi de données</a:t>
            </a:r>
          </a:p>
          <a:p>
            <a:pPr marL="1028700" lvl="1" indent="-571500">
              <a:buFont typeface="Wingdings" panose="05000000000000000000" pitchFamily="2" charset="2"/>
              <a:buChar char="q"/>
            </a:pPr>
            <a:endParaRPr lang="fr-FR" sz="3900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fr-FR" sz="3900" dirty="0"/>
              <a:t>Oubli du stock en cours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fr-FR" sz="3900" dirty="0"/>
          </a:p>
          <a:p>
            <a:endParaRPr lang="fr-FR" sz="4000" dirty="0"/>
          </a:p>
          <a:p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40720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B6B3E7-3A3A-4FF0-84C1-12D8E4B38621}"/>
              </a:ext>
            </a:extLst>
          </p:cNvPr>
          <p:cNvSpPr/>
          <p:nvPr/>
        </p:nvSpPr>
        <p:spPr>
          <a:xfrm>
            <a:off x="-1" y="-248116"/>
            <a:ext cx="12192001" cy="929153"/>
          </a:xfrm>
          <a:prstGeom prst="rect">
            <a:avLst/>
          </a:prstGeom>
          <a:solidFill>
            <a:srgbClr val="C8A5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8A50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8A6289-BF5E-4399-833E-F10EDA265B77}"/>
              </a:ext>
            </a:extLst>
          </p:cNvPr>
          <p:cNvSpPr/>
          <p:nvPr/>
        </p:nvSpPr>
        <p:spPr>
          <a:xfrm>
            <a:off x="0" y="306543"/>
            <a:ext cx="12192000" cy="7402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oogle Shape;413;p33">
            <a:extLst>
              <a:ext uri="{FF2B5EF4-FFF2-40B4-BE49-F238E27FC236}">
                <a16:creationId xmlns:a16="http://schemas.microsoft.com/office/drawing/2014/main" id="{082127CA-74CF-4A06-8CCC-3B46DCAD79B4}"/>
              </a:ext>
            </a:extLst>
          </p:cNvPr>
          <p:cNvGrpSpPr/>
          <p:nvPr/>
        </p:nvGrpSpPr>
        <p:grpSpPr>
          <a:xfrm>
            <a:off x="374375" y="376861"/>
            <a:ext cx="2655734" cy="599615"/>
            <a:chOff x="1736275" y="2393225"/>
            <a:chExt cx="1260708" cy="345000"/>
          </a:xfrm>
          <a:gradFill flip="none" rotWithShape="1">
            <a:gsLst>
              <a:gs pos="0">
                <a:srgbClr val="C8A503">
                  <a:shade val="30000"/>
                  <a:satMod val="115000"/>
                </a:srgbClr>
              </a:gs>
              <a:gs pos="50000">
                <a:srgbClr val="C8A503">
                  <a:shade val="67500"/>
                  <a:satMod val="115000"/>
                </a:srgbClr>
              </a:gs>
              <a:gs pos="100000">
                <a:srgbClr val="C8A503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7" name="Google Shape;414;p33">
              <a:extLst>
                <a:ext uri="{FF2B5EF4-FFF2-40B4-BE49-F238E27FC236}">
                  <a16:creationId xmlns:a16="http://schemas.microsoft.com/office/drawing/2014/main" id="{5E87B84D-82A0-4C17-BF21-D74D94199C69}"/>
                </a:ext>
              </a:extLst>
            </p:cNvPr>
            <p:cNvSpPr/>
            <p:nvPr/>
          </p:nvSpPr>
          <p:spPr>
            <a:xfrm>
              <a:off x="1736275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5;p33">
              <a:extLst>
                <a:ext uri="{FF2B5EF4-FFF2-40B4-BE49-F238E27FC236}">
                  <a16:creationId xmlns:a16="http://schemas.microsoft.com/office/drawing/2014/main" id="{886BC0FE-5185-42F5-AF7C-79757668DEDF}"/>
                </a:ext>
              </a:extLst>
            </p:cNvPr>
            <p:cNvSpPr/>
            <p:nvPr/>
          </p:nvSpPr>
          <p:spPr>
            <a:xfrm>
              <a:off x="1956077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6;p33">
              <a:extLst>
                <a:ext uri="{FF2B5EF4-FFF2-40B4-BE49-F238E27FC236}">
                  <a16:creationId xmlns:a16="http://schemas.microsoft.com/office/drawing/2014/main" id="{82F77DC7-0FD8-42EF-817E-A0B765B2202F}"/>
                </a:ext>
              </a:extLst>
            </p:cNvPr>
            <p:cNvSpPr/>
            <p:nvPr/>
          </p:nvSpPr>
          <p:spPr>
            <a:xfrm>
              <a:off x="2175878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7;p33">
              <a:extLst>
                <a:ext uri="{FF2B5EF4-FFF2-40B4-BE49-F238E27FC236}">
                  <a16:creationId xmlns:a16="http://schemas.microsoft.com/office/drawing/2014/main" id="{B9EB7C5A-B7C6-499C-844F-642BAEA49EBE}"/>
                </a:ext>
              </a:extLst>
            </p:cNvPr>
            <p:cNvSpPr/>
            <p:nvPr/>
          </p:nvSpPr>
          <p:spPr>
            <a:xfrm>
              <a:off x="2395680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8;p33">
              <a:extLst>
                <a:ext uri="{FF2B5EF4-FFF2-40B4-BE49-F238E27FC236}">
                  <a16:creationId xmlns:a16="http://schemas.microsoft.com/office/drawing/2014/main" id="{9FA14A44-AD1C-4758-9019-CC86C016DE82}"/>
                </a:ext>
              </a:extLst>
            </p:cNvPr>
            <p:cNvSpPr/>
            <p:nvPr/>
          </p:nvSpPr>
          <p:spPr>
            <a:xfrm>
              <a:off x="2615482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9;p33">
              <a:extLst>
                <a:ext uri="{FF2B5EF4-FFF2-40B4-BE49-F238E27FC236}">
                  <a16:creationId xmlns:a16="http://schemas.microsoft.com/office/drawing/2014/main" id="{2ABEB48C-907B-4CAB-BEF1-7DCD577B027C}"/>
                </a:ext>
              </a:extLst>
            </p:cNvPr>
            <p:cNvSpPr/>
            <p:nvPr/>
          </p:nvSpPr>
          <p:spPr>
            <a:xfrm>
              <a:off x="2835283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413;p33">
            <a:extLst>
              <a:ext uri="{FF2B5EF4-FFF2-40B4-BE49-F238E27FC236}">
                <a16:creationId xmlns:a16="http://schemas.microsoft.com/office/drawing/2014/main" id="{AF4BE5DA-62E6-40C9-A90F-C6DB3D25D16B}"/>
              </a:ext>
            </a:extLst>
          </p:cNvPr>
          <p:cNvGrpSpPr/>
          <p:nvPr/>
        </p:nvGrpSpPr>
        <p:grpSpPr>
          <a:xfrm>
            <a:off x="9283925" y="356387"/>
            <a:ext cx="2655734" cy="599615"/>
            <a:chOff x="1736275" y="2393225"/>
            <a:chExt cx="1260708" cy="345000"/>
          </a:xfrm>
          <a:gradFill flip="none" rotWithShape="1">
            <a:gsLst>
              <a:gs pos="0">
                <a:srgbClr val="C8A503">
                  <a:shade val="30000"/>
                  <a:satMod val="115000"/>
                </a:srgbClr>
              </a:gs>
              <a:gs pos="50000">
                <a:srgbClr val="C8A503">
                  <a:shade val="67500"/>
                  <a:satMod val="115000"/>
                </a:srgbClr>
              </a:gs>
              <a:gs pos="100000">
                <a:srgbClr val="C8A503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14" name="Google Shape;414;p33">
              <a:extLst>
                <a:ext uri="{FF2B5EF4-FFF2-40B4-BE49-F238E27FC236}">
                  <a16:creationId xmlns:a16="http://schemas.microsoft.com/office/drawing/2014/main" id="{669294BC-315E-4F56-8382-5D825D593CC0}"/>
                </a:ext>
              </a:extLst>
            </p:cNvPr>
            <p:cNvSpPr/>
            <p:nvPr/>
          </p:nvSpPr>
          <p:spPr>
            <a:xfrm>
              <a:off x="1736275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5;p33">
              <a:extLst>
                <a:ext uri="{FF2B5EF4-FFF2-40B4-BE49-F238E27FC236}">
                  <a16:creationId xmlns:a16="http://schemas.microsoft.com/office/drawing/2014/main" id="{3B14DE2C-F031-4B31-B8D0-2C614F82F34C}"/>
                </a:ext>
              </a:extLst>
            </p:cNvPr>
            <p:cNvSpPr/>
            <p:nvPr/>
          </p:nvSpPr>
          <p:spPr>
            <a:xfrm>
              <a:off x="1956077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6;p33">
              <a:extLst>
                <a:ext uri="{FF2B5EF4-FFF2-40B4-BE49-F238E27FC236}">
                  <a16:creationId xmlns:a16="http://schemas.microsoft.com/office/drawing/2014/main" id="{F6AAD0D2-871B-4593-A911-4943720A454A}"/>
                </a:ext>
              </a:extLst>
            </p:cNvPr>
            <p:cNvSpPr/>
            <p:nvPr/>
          </p:nvSpPr>
          <p:spPr>
            <a:xfrm>
              <a:off x="2175878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7;p33">
              <a:extLst>
                <a:ext uri="{FF2B5EF4-FFF2-40B4-BE49-F238E27FC236}">
                  <a16:creationId xmlns:a16="http://schemas.microsoft.com/office/drawing/2014/main" id="{2EA65FDE-5FA7-4F48-AF16-C84D75A68905}"/>
                </a:ext>
              </a:extLst>
            </p:cNvPr>
            <p:cNvSpPr/>
            <p:nvPr/>
          </p:nvSpPr>
          <p:spPr>
            <a:xfrm>
              <a:off x="2395680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8;p33">
              <a:extLst>
                <a:ext uri="{FF2B5EF4-FFF2-40B4-BE49-F238E27FC236}">
                  <a16:creationId xmlns:a16="http://schemas.microsoft.com/office/drawing/2014/main" id="{4A23E80A-42DF-4E3C-AE5F-C474768F4FCF}"/>
                </a:ext>
              </a:extLst>
            </p:cNvPr>
            <p:cNvSpPr/>
            <p:nvPr/>
          </p:nvSpPr>
          <p:spPr>
            <a:xfrm>
              <a:off x="2615482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19;p33">
              <a:extLst>
                <a:ext uri="{FF2B5EF4-FFF2-40B4-BE49-F238E27FC236}">
                  <a16:creationId xmlns:a16="http://schemas.microsoft.com/office/drawing/2014/main" id="{B9EE2632-B971-41A9-B66F-6481ACCDDF44}"/>
                </a:ext>
              </a:extLst>
            </p:cNvPr>
            <p:cNvSpPr/>
            <p:nvPr/>
          </p:nvSpPr>
          <p:spPr>
            <a:xfrm>
              <a:off x="2835283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itre 1">
            <a:extLst>
              <a:ext uri="{FF2B5EF4-FFF2-40B4-BE49-F238E27FC236}">
                <a16:creationId xmlns:a16="http://schemas.microsoft.com/office/drawing/2014/main" id="{5EC3E274-9EB8-4003-9C8B-50F09A46FC49}"/>
              </a:ext>
            </a:extLst>
          </p:cNvPr>
          <p:cNvSpPr txBox="1">
            <a:spLocks/>
          </p:cNvSpPr>
          <p:nvPr/>
        </p:nvSpPr>
        <p:spPr>
          <a:xfrm>
            <a:off x="612914" y="-1724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</a:rPr>
              <a:t>Objectif</a:t>
            </a: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8D01C270-D4B4-46C2-A9A2-256D76AB1E6C}"/>
              </a:ext>
            </a:extLst>
          </p:cNvPr>
          <p:cNvSpPr txBox="1">
            <a:spLocks/>
          </p:cNvSpPr>
          <p:nvPr/>
        </p:nvSpPr>
        <p:spPr>
          <a:xfrm>
            <a:off x="2347415" y="1235696"/>
            <a:ext cx="7399532" cy="5434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dirty="0"/>
              <a:t>Gérer la base de données du magasin avec: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endParaRPr lang="fr-FR" sz="4000" dirty="0"/>
          </a:p>
          <a:p>
            <a:pPr marL="1485900" lvl="2" indent="-571500" algn="l">
              <a:buFont typeface="Wingdings" panose="05000000000000000000" pitchFamily="2" charset="2"/>
              <a:buChar char="§"/>
            </a:pPr>
            <a:r>
              <a:rPr lang="fr-FR" sz="3400" dirty="0"/>
              <a:t>Gestion des clients</a:t>
            </a:r>
            <a:endParaRPr lang="fr-FR" sz="2000" dirty="0"/>
          </a:p>
          <a:p>
            <a:pPr marL="571500" indent="-571500" algn="l">
              <a:buFont typeface="Wingdings" panose="05000000000000000000" pitchFamily="2" charset="2"/>
              <a:buChar char="§"/>
            </a:pPr>
            <a:endParaRPr lang="fr-FR" sz="2000" dirty="0"/>
          </a:p>
          <a:p>
            <a:pPr marL="1485900" lvl="2" indent="-571500" algn="l">
              <a:buFont typeface="Wingdings" panose="05000000000000000000" pitchFamily="2" charset="2"/>
              <a:buChar char="§"/>
            </a:pPr>
            <a:r>
              <a:rPr lang="fr-FR" sz="3400" dirty="0"/>
              <a:t>Gestion des fournisseurs</a:t>
            </a:r>
          </a:p>
          <a:p>
            <a:pPr algn="l"/>
            <a:endParaRPr lang="fr-FR" sz="2000" dirty="0"/>
          </a:p>
          <a:p>
            <a:pPr marL="1485900" lvl="2" indent="-571500" algn="l">
              <a:buFont typeface="Wingdings" panose="05000000000000000000" pitchFamily="2" charset="2"/>
              <a:buChar char="§"/>
            </a:pPr>
            <a:r>
              <a:rPr lang="fr-FR" sz="3400" dirty="0"/>
              <a:t>Gestion des produits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endParaRPr lang="fr-FR" sz="2000" dirty="0"/>
          </a:p>
          <a:p>
            <a:pPr marL="1485900" lvl="2" indent="-571500" algn="l">
              <a:buFont typeface="Wingdings" panose="05000000000000000000" pitchFamily="2" charset="2"/>
              <a:buChar char="§"/>
            </a:pPr>
            <a:r>
              <a:rPr lang="fr-FR" sz="3400" dirty="0"/>
              <a:t>Gestion des ventes</a:t>
            </a:r>
          </a:p>
        </p:txBody>
      </p:sp>
    </p:spTree>
    <p:extLst>
      <p:ext uri="{BB962C8B-B14F-4D97-AF65-F5344CB8AC3E}">
        <p14:creationId xmlns:p14="http://schemas.microsoft.com/office/powerpoint/2010/main" val="111911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B6B3E7-3A3A-4FF0-84C1-12D8E4B38621}"/>
              </a:ext>
            </a:extLst>
          </p:cNvPr>
          <p:cNvSpPr/>
          <p:nvPr/>
        </p:nvSpPr>
        <p:spPr>
          <a:xfrm>
            <a:off x="-1" y="-248116"/>
            <a:ext cx="12192001" cy="929153"/>
          </a:xfrm>
          <a:prstGeom prst="rect">
            <a:avLst/>
          </a:prstGeom>
          <a:solidFill>
            <a:srgbClr val="C8A5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8A50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8A6289-BF5E-4399-833E-F10EDA265B77}"/>
              </a:ext>
            </a:extLst>
          </p:cNvPr>
          <p:cNvSpPr/>
          <p:nvPr/>
        </p:nvSpPr>
        <p:spPr>
          <a:xfrm>
            <a:off x="0" y="306543"/>
            <a:ext cx="12192000" cy="7402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oogle Shape;413;p33">
            <a:extLst>
              <a:ext uri="{FF2B5EF4-FFF2-40B4-BE49-F238E27FC236}">
                <a16:creationId xmlns:a16="http://schemas.microsoft.com/office/drawing/2014/main" id="{B8219CF0-226E-4099-BA5E-CE395123273B}"/>
              </a:ext>
            </a:extLst>
          </p:cNvPr>
          <p:cNvGrpSpPr/>
          <p:nvPr/>
        </p:nvGrpSpPr>
        <p:grpSpPr>
          <a:xfrm>
            <a:off x="374375" y="376861"/>
            <a:ext cx="2655734" cy="599615"/>
            <a:chOff x="1736275" y="2393225"/>
            <a:chExt cx="1260708" cy="345000"/>
          </a:xfrm>
          <a:gradFill flip="none" rotWithShape="1">
            <a:gsLst>
              <a:gs pos="0">
                <a:srgbClr val="C8A503">
                  <a:shade val="30000"/>
                  <a:satMod val="115000"/>
                </a:srgbClr>
              </a:gs>
              <a:gs pos="50000">
                <a:srgbClr val="C8A503">
                  <a:shade val="67500"/>
                  <a:satMod val="115000"/>
                </a:srgbClr>
              </a:gs>
              <a:gs pos="100000">
                <a:srgbClr val="C8A503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7" name="Google Shape;414;p33">
              <a:extLst>
                <a:ext uri="{FF2B5EF4-FFF2-40B4-BE49-F238E27FC236}">
                  <a16:creationId xmlns:a16="http://schemas.microsoft.com/office/drawing/2014/main" id="{00678A4D-0AAB-47F6-944E-418AF103139D}"/>
                </a:ext>
              </a:extLst>
            </p:cNvPr>
            <p:cNvSpPr/>
            <p:nvPr/>
          </p:nvSpPr>
          <p:spPr>
            <a:xfrm>
              <a:off x="1736275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5;p33">
              <a:extLst>
                <a:ext uri="{FF2B5EF4-FFF2-40B4-BE49-F238E27FC236}">
                  <a16:creationId xmlns:a16="http://schemas.microsoft.com/office/drawing/2014/main" id="{B131C8D0-A044-4C25-9E7D-11F098E00981}"/>
                </a:ext>
              </a:extLst>
            </p:cNvPr>
            <p:cNvSpPr/>
            <p:nvPr/>
          </p:nvSpPr>
          <p:spPr>
            <a:xfrm>
              <a:off x="1956077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6;p33">
              <a:extLst>
                <a:ext uri="{FF2B5EF4-FFF2-40B4-BE49-F238E27FC236}">
                  <a16:creationId xmlns:a16="http://schemas.microsoft.com/office/drawing/2014/main" id="{D143CDC2-A7CC-4B20-BAF3-83B93BB95311}"/>
                </a:ext>
              </a:extLst>
            </p:cNvPr>
            <p:cNvSpPr/>
            <p:nvPr/>
          </p:nvSpPr>
          <p:spPr>
            <a:xfrm>
              <a:off x="2175878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7;p33">
              <a:extLst>
                <a:ext uri="{FF2B5EF4-FFF2-40B4-BE49-F238E27FC236}">
                  <a16:creationId xmlns:a16="http://schemas.microsoft.com/office/drawing/2014/main" id="{3E7DAF18-87D7-48C2-B556-BB2FA58158E5}"/>
                </a:ext>
              </a:extLst>
            </p:cNvPr>
            <p:cNvSpPr/>
            <p:nvPr/>
          </p:nvSpPr>
          <p:spPr>
            <a:xfrm>
              <a:off x="2395680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8;p33">
              <a:extLst>
                <a:ext uri="{FF2B5EF4-FFF2-40B4-BE49-F238E27FC236}">
                  <a16:creationId xmlns:a16="http://schemas.microsoft.com/office/drawing/2014/main" id="{A61A7632-4554-43CF-97B3-085A5F297462}"/>
                </a:ext>
              </a:extLst>
            </p:cNvPr>
            <p:cNvSpPr/>
            <p:nvPr/>
          </p:nvSpPr>
          <p:spPr>
            <a:xfrm>
              <a:off x="2615482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9;p33">
              <a:extLst>
                <a:ext uri="{FF2B5EF4-FFF2-40B4-BE49-F238E27FC236}">
                  <a16:creationId xmlns:a16="http://schemas.microsoft.com/office/drawing/2014/main" id="{1D608691-FE4E-423E-B7D8-FDD4B63E0505}"/>
                </a:ext>
              </a:extLst>
            </p:cNvPr>
            <p:cNvSpPr/>
            <p:nvPr/>
          </p:nvSpPr>
          <p:spPr>
            <a:xfrm>
              <a:off x="2835283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413;p33">
            <a:extLst>
              <a:ext uri="{FF2B5EF4-FFF2-40B4-BE49-F238E27FC236}">
                <a16:creationId xmlns:a16="http://schemas.microsoft.com/office/drawing/2014/main" id="{E0C5BB4A-79B9-4854-AAC4-D72C7D68A280}"/>
              </a:ext>
            </a:extLst>
          </p:cNvPr>
          <p:cNvGrpSpPr/>
          <p:nvPr/>
        </p:nvGrpSpPr>
        <p:grpSpPr>
          <a:xfrm>
            <a:off x="9283925" y="356387"/>
            <a:ext cx="2655734" cy="599615"/>
            <a:chOff x="1736275" y="2393225"/>
            <a:chExt cx="1260708" cy="345000"/>
          </a:xfrm>
          <a:gradFill flip="none" rotWithShape="1">
            <a:gsLst>
              <a:gs pos="0">
                <a:srgbClr val="C8A503">
                  <a:shade val="30000"/>
                  <a:satMod val="115000"/>
                </a:srgbClr>
              </a:gs>
              <a:gs pos="50000">
                <a:srgbClr val="C8A503">
                  <a:shade val="67500"/>
                  <a:satMod val="115000"/>
                </a:srgbClr>
              </a:gs>
              <a:gs pos="100000">
                <a:srgbClr val="C8A503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14" name="Google Shape;414;p33">
              <a:extLst>
                <a:ext uri="{FF2B5EF4-FFF2-40B4-BE49-F238E27FC236}">
                  <a16:creationId xmlns:a16="http://schemas.microsoft.com/office/drawing/2014/main" id="{763C425F-4B66-4292-9FE4-1DD3712A6B3B}"/>
                </a:ext>
              </a:extLst>
            </p:cNvPr>
            <p:cNvSpPr/>
            <p:nvPr/>
          </p:nvSpPr>
          <p:spPr>
            <a:xfrm>
              <a:off x="1736275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5;p33">
              <a:extLst>
                <a:ext uri="{FF2B5EF4-FFF2-40B4-BE49-F238E27FC236}">
                  <a16:creationId xmlns:a16="http://schemas.microsoft.com/office/drawing/2014/main" id="{2D7827CA-416B-431B-9ACC-68B14DF556B2}"/>
                </a:ext>
              </a:extLst>
            </p:cNvPr>
            <p:cNvSpPr/>
            <p:nvPr/>
          </p:nvSpPr>
          <p:spPr>
            <a:xfrm>
              <a:off x="1956077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6;p33">
              <a:extLst>
                <a:ext uri="{FF2B5EF4-FFF2-40B4-BE49-F238E27FC236}">
                  <a16:creationId xmlns:a16="http://schemas.microsoft.com/office/drawing/2014/main" id="{D33CB8B2-074A-4529-BECB-9485D4264D17}"/>
                </a:ext>
              </a:extLst>
            </p:cNvPr>
            <p:cNvSpPr/>
            <p:nvPr/>
          </p:nvSpPr>
          <p:spPr>
            <a:xfrm>
              <a:off x="2175878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7;p33">
              <a:extLst>
                <a:ext uri="{FF2B5EF4-FFF2-40B4-BE49-F238E27FC236}">
                  <a16:creationId xmlns:a16="http://schemas.microsoft.com/office/drawing/2014/main" id="{D985CE75-67C0-47A7-912B-162D8B240FC0}"/>
                </a:ext>
              </a:extLst>
            </p:cNvPr>
            <p:cNvSpPr/>
            <p:nvPr/>
          </p:nvSpPr>
          <p:spPr>
            <a:xfrm>
              <a:off x="2395680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8;p33">
              <a:extLst>
                <a:ext uri="{FF2B5EF4-FFF2-40B4-BE49-F238E27FC236}">
                  <a16:creationId xmlns:a16="http://schemas.microsoft.com/office/drawing/2014/main" id="{235EEDB2-70D0-4293-AD49-C86957D0A980}"/>
                </a:ext>
              </a:extLst>
            </p:cNvPr>
            <p:cNvSpPr/>
            <p:nvPr/>
          </p:nvSpPr>
          <p:spPr>
            <a:xfrm>
              <a:off x="2615482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19;p33">
              <a:extLst>
                <a:ext uri="{FF2B5EF4-FFF2-40B4-BE49-F238E27FC236}">
                  <a16:creationId xmlns:a16="http://schemas.microsoft.com/office/drawing/2014/main" id="{55A05208-5ED2-4A58-BABB-35A9F05A866F}"/>
                </a:ext>
              </a:extLst>
            </p:cNvPr>
            <p:cNvSpPr/>
            <p:nvPr/>
          </p:nvSpPr>
          <p:spPr>
            <a:xfrm>
              <a:off x="2835283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itre 1">
            <a:extLst>
              <a:ext uri="{FF2B5EF4-FFF2-40B4-BE49-F238E27FC236}">
                <a16:creationId xmlns:a16="http://schemas.microsoft.com/office/drawing/2014/main" id="{4BCD26A4-614C-4803-AA34-3712BE89A444}"/>
              </a:ext>
            </a:extLst>
          </p:cNvPr>
          <p:cNvSpPr txBox="1">
            <a:spLocks/>
          </p:cNvSpPr>
          <p:nvPr/>
        </p:nvSpPr>
        <p:spPr>
          <a:xfrm>
            <a:off x="837395" y="-2787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solidFill>
                  <a:schemeClr val="bg1"/>
                </a:solidFill>
              </a:rPr>
              <a:t>CADRE GÉNÉRALE DU PROJET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8E208FD-B511-4F03-BA1B-04793BD6583B}"/>
              </a:ext>
            </a:extLst>
          </p:cNvPr>
          <p:cNvSpPr txBox="1"/>
          <p:nvPr/>
        </p:nvSpPr>
        <p:spPr>
          <a:xfrm>
            <a:off x="2396775" y="1601454"/>
            <a:ext cx="75204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4000" dirty="0"/>
              <a:t>Présentation de l’Établissement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fr-FR" sz="40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4000" dirty="0"/>
              <a:t>Choix du Sujet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fr-FR" sz="40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4000" dirty="0"/>
              <a:t>Solution Proposée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fr-FR" sz="40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4000" dirty="0"/>
              <a:t>Organigramme du projet</a:t>
            </a:r>
          </a:p>
        </p:txBody>
      </p:sp>
    </p:spTree>
    <p:extLst>
      <p:ext uri="{BB962C8B-B14F-4D97-AF65-F5344CB8AC3E}">
        <p14:creationId xmlns:p14="http://schemas.microsoft.com/office/powerpoint/2010/main" val="61655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1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1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B6B3E7-3A3A-4FF0-84C1-12D8E4B38621}"/>
              </a:ext>
            </a:extLst>
          </p:cNvPr>
          <p:cNvSpPr/>
          <p:nvPr/>
        </p:nvSpPr>
        <p:spPr>
          <a:xfrm>
            <a:off x="-1" y="-248116"/>
            <a:ext cx="12192001" cy="929153"/>
          </a:xfrm>
          <a:prstGeom prst="rect">
            <a:avLst/>
          </a:prstGeom>
          <a:solidFill>
            <a:srgbClr val="C8A5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8A50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8A6289-BF5E-4399-833E-F10EDA265B77}"/>
              </a:ext>
            </a:extLst>
          </p:cNvPr>
          <p:cNvSpPr/>
          <p:nvPr/>
        </p:nvSpPr>
        <p:spPr>
          <a:xfrm>
            <a:off x="0" y="306543"/>
            <a:ext cx="12192000" cy="7402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oogle Shape;413;p33">
            <a:extLst>
              <a:ext uri="{FF2B5EF4-FFF2-40B4-BE49-F238E27FC236}">
                <a16:creationId xmlns:a16="http://schemas.microsoft.com/office/drawing/2014/main" id="{3226E919-FBBD-4B8C-B15E-373AF57421C4}"/>
              </a:ext>
            </a:extLst>
          </p:cNvPr>
          <p:cNvGrpSpPr/>
          <p:nvPr/>
        </p:nvGrpSpPr>
        <p:grpSpPr>
          <a:xfrm>
            <a:off x="374375" y="376861"/>
            <a:ext cx="2655734" cy="599615"/>
            <a:chOff x="1736275" y="2393225"/>
            <a:chExt cx="1260708" cy="345000"/>
          </a:xfrm>
          <a:gradFill flip="none" rotWithShape="1">
            <a:gsLst>
              <a:gs pos="0">
                <a:srgbClr val="C8A503">
                  <a:shade val="30000"/>
                  <a:satMod val="115000"/>
                </a:srgbClr>
              </a:gs>
              <a:gs pos="50000">
                <a:srgbClr val="C8A503">
                  <a:shade val="67500"/>
                  <a:satMod val="115000"/>
                </a:srgbClr>
              </a:gs>
              <a:gs pos="100000">
                <a:srgbClr val="C8A503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7" name="Google Shape;414;p33">
              <a:extLst>
                <a:ext uri="{FF2B5EF4-FFF2-40B4-BE49-F238E27FC236}">
                  <a16:creationId xmlns:a16="http://schemas.microsoft.com/office/drawing/2014/main" id="{60DE7FA8-FCFD-4C27-ACA3-0A4CC40C9CDC}"/>
                </a:ext>
              </a:extLst>
            </p:cNvPr>
            <p:cNvSpPr/>
            <p:nvPr/>
          </p:nvSpPr>
          <p:spPr>
            <a:xfrm>
              <a:off x="1736275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5;p33">
              <a:extLst>
                <a:ext uri="{FF2B5EF4-FFF2-40B4-BE49-F238E27FC236}">
                  <a16:creationId xmlns:a16="http://schemas.microsoft.com/office/drawing/2014/main" id="{5653AB19-3D95-4749-8AF6-EE29EB242B4E}"/>
                </a:ext>
              </a:extLst>
            </p:cNvPr>
            <p:cNvSpPr/>
            <p:nvPr/>
          </p:nvSpPr>
          <p:spPr>
            <a:xfrm>
              <a:off x="1956077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6;p33">
              <a:extLst>
                <a:ext uri="{FF2B5EF4-FFF2-40B4-BE49-F238E27FC236}">
                  <a16:creationId xmlns:a16="http://schemas.microsoft.com/office/drawing/2014/main" id="{135CFF48-EFF2-473C-93C5-2D6848BBC45A}"/>
                </a:ext>
              </a:extLst>
            </p:cNvPr>
            <p:cNvSpPr/>
            <p:nvPr/>
          </p:nvSpPr>
          <p:spPr>
            <a:xfrm>
              <a:off x="2175878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7;p33">
              <a:extLst>
                <a:ext uri="{FF2B5EF4-FFF2-40B4-BE49-F238E27FC236}">
                  <a16:creationId xmlns:a16="http://schemas.microsoft.com/office/drawing/2014/main" id="{890B7ED9-422F-4C2C-B416-35BC2877D52E}"/>
                </a:ext>
              </a:extLst>
            </p:cNvPr>
            <p:cNvSpPr/>
            <p:nvPr/>
          </p:nvSpPr>
          <p:spPr>
            <a:xfrm>
              <a:off x="2395680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8;p33">
              <a:extLst>
                <a:ext uri="{FF2B5EF4-FFF2-40B4-BE49-F238E27FC236}">
                  <a16:creationId xmlns:a16="http://schemas.microsoft.com/office/drawing/2014/main" id="{C335BEC9-B949-4397-84CC-9F7FCF8F59F4}"/>
                </a:ext>
              </a:extLst>
            </p:cNvPr>
            <p:cNvSpPr/>
            <p:nvPr/>
          </p:nvSpPr>
          <p:spPr>
            <a:xfrm>
              <a:off x="2615482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9;p33">
              <a:extLst>
                <a:ext uri="{FF2B5EF4-FFF2-40B4-BE49-F238E27FC236}">
                  <a16:creationId xmlns:a16="http://schemas.microsoft.com/office/drawing/2014/main" id="{D48C230E-64D0-44BD-99FF-FB293F2206C1}"/>
                </a:ext>
              </a:extLst>
            </p:cNvPr>
            <p:cNvSpPr/>
            <p:nvPr/>
          </p:nvSpPr>
          <p:spPr>
            <a:xfrm>
              <a:off x="2835283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413;p33">
            <a:extLst>
              <a:ext uri="{FF2B5EF4-FFF2-40B4-BE49-F238E27FC236}">
                <a16:creationId xmlns:a16="http://schemas.microsoft.com/office/drawing/2014/main" id="{8D277316-A7BC-4A55-97A3-BE96CAF488BD}"/>
              </a:ext>
            </a:extLst>
          </p:cNvPr>
          <p:cNvGrpSpPr/>
          <p:nvPr/>
        </p:nvGrpSpPr>
        <p:grpSpPr>
          <a:xfrm>
            <a:off x="9283925" y="356387"/>
            <a:ext cx="2655734" cy="599615"/>
            <a:chOff x="1736275" y="2393225"/>
            <a:chExt cx="1260708" cy="345000"/>
          </a:xfrm>
          <a:gradFill flip="none" rotWithShape="1">
            <a:gsLst>
              <a:gs pos="0">
                <a:srgbClr val="C8A503">
                  <a:shade val="30000"/>
                  <a:satMod val="115000"/>
                </a:srgbClr>
              </a:gs>
              <a:gs pos="50000">
                <a:srgbClr val="C8A503">
                  <a:shade val="67500"/>
                  <a:satMod val="115000"/>
                </a:srgbClr>
              </a:gs>
              <a:gs pos="100000">
                <a:srgbClr val="C8A503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14" name="Google Shape;414;p33">
              <a:extLst>
                <a:ext uri="{FF2B5EF4-FFF2-40B4-BE49-F238E27FC236}">
                  <a16:creationId xmlns:a16="http://schemas.microsoft.com/office/drawing/2014/main" id="{8E6B61D8-14A9-4065-9629-653C382BFF81}"/>
                </a:ext>
              </a:extLst>
            </p:cNvPr>
            <p:cNvSpPr/>
            <p:nvPr/>
          </p:nvSpPr>
          <p:spPr>
            <a:xfrm>
              <a:off x="1736275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5;p33">
              <a:extLst>
                <a:ext uri="{FF2B5EF4-FFF2-40B4-BE49-F238E27FC236}">
                  <a16:creationId xmlns:a16="http://schemas.microsoft.com/office/drawing/2014/main" id="{E209E3A5-D53F-44FA-A61E-9F9E4ED79943}"/>
                </a:ext>
              </a:extLst>
            </p:cNvPr>
            <p:cNvSpPr/>
            <p:nvPr/>
          </p:nvSpPr>
          <p:spPr>
            <a:xfrm>
              <a:off x="1956077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6;p33">
              <a:extLst>
                <a:ext uri="{FF2B5EF4-FFF2-40B4-BE49-F238E27FC236}">
                  <a16:creationId xmlns:a16="http://schemas.microsoft.com/office/drawing/2014/main" id="{B6741918-FFB7-44EB-9F35-85E542C536D3}"/>
                </a:ext>
              </a:extLst>
            </p:cNvPr>
            <p:cNvSpPr/>
            <p:nvPr/>
          </p:nvSpPr>
          <p:spPr>
            <a:xfrm>
              <a:off x="2175878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7;p33">
              <a:extLst>
                <a:ext uri="{FF2B5EF4-FFF2-40B4-BE49-F238E27FC236}">
                  <a16:creationId xmlns:a16="http://schemas.microsoft.com/office/drawing/2014/main" id="{1BBDA367-FF6D-4E0D-B119-E422CA2B2518}"/>
                </a:ext>
              </a:extLst>
            </p:cNvPr>
            <p:cNvSpPr/>
            <p:nvPr/>
          </p:nvSpPr>
          <p:spPr>
            <a:xfrm>
              <a:off x="2395680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8;p33">
              <a:extLst>
                <a:ext uri="{FF2B5EF4-FFF2-40B4-BE49-F238E27FC236}">
                  <a16:creationId xmlns:a16="http://schemas.microsoft.com/office/drawing/2014/main" id="{AC094DB8-941E-4CE0-9E2C-2C1B9D3FD0C9}"/>
                </a:ext>
              </a:extLst>
            </p:cNvPr>
            <p:cNvSpPr/>
            <p:nvPr/>
          </p:nvSpPr>
          <p:spPr>
            <a:xfrm>
              <a:off x="2615482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19;p33">
              <a:extLst>
                <a:ext uri="{FF2B5EF4-FFF2-40B4-BE49-F238E27FC236}">
                  <a16:creationId xmlns:a16="http://schemas.microsoft.com/office/drawing/2014/main" id="{31019A0F-078F-446C-A10B-E9C4221EB690}"/>
                </a:ext>
              </a:extLst>
            </p:cNvPr>
            <p:cNvSpPr/>
            <p:nvPr/>
          </p:nvSpPr>
          <p:spPr>
            <a:xfrm>
              <a:off x="2835283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itre 1">
            <a:extLst>
              <a:ext uri="{FF2B5EF4-FFF2-40B4-BE49-F238E27FC236}">
                <a16:creationId xmlns:a16="http://schemas.microsoft.com/office/drawing/2014/main" id="{73C2F779-A4D6-4E4B-97BC-DB452583A6F8}"/>
              </a:ext>
            </a:extLst>
          </p:cNvPr>
          <p:cNvSpPr txBox="1">
            <a:spLocks/>
          </p:cNvSpPr>
          <p:nvPr/>
        </p:nvSpPr>
        <p:spPr>
          <a:xfrm>
            <a:off x="961039" y="-119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</a:rPr>
              <a:t>Solution Proposée</a:t>
            </a:r>
          </a:p>
        </p:txBody>
      </p:sp>
      <p:grpSp>
        <p:nvGrpSpPr>
          <p:cNvPr id="21" name="Group 97">
            <a:extLst>
              <a:ext uri="{FF2B5EF4-FFF2-40B4-BE49-F238E27FC236}">
                <a16:creationId xmlns:a16="http://schemas.microsoft.com/office/drawing/2014/main" id="{53FBADED-9047-4899-8694-1BE04E4800D1}"/>
              </a:ext>
            </a:extLst>
          </p:cNvPr>
          <p:cNvGrpSpPr/>
          <p:nvPr/>
        </p:nvGrpSpPr>
        <p:grpSpPr>
          <a:xfrm>
            <a:off x="837397" y="1601453"/>
            <a:ext cx="3747855" cy="4879685"/>
            <a:chOff x="4597666" y="1772326"/>
            <a:chExt cx="2996668" cy="4670741"/>
          </a:xfrm>
        </p:grpSpPr>
        <p:grpSp>
          <p:nvGrpSpPr>
            <p:cNvPr id="22" name="Group 96">
              <a:extLst>
                <a:ext uri="{FF2B5EF4-FFF2-40B4-BE49-F238E27FC236}">
                  <a16:creationId xmlns:a16="http://schemas.microsoft.com/office/drawing/2014/main" id="{77FC3803-8B23-4BE9-9B71-AA26CD8AF141}"/>
                </a:ext>
              </a:extLst>
            </p:cNvPr>
            <p:cNvGrpSpPr/>
            <p:nvPr/>
          </p:nvGrpSpPr>
          <p:grpSpPr>
            <a:xfrm>
              <a:off x="5635173" y="1772326"/>
              <a:ext cx="1959161" cy="3900094"/>
              <a:chOff x="5635173" y="1772326"/>
              <a:chExt cx="1959161" cy="3900094"/>
            </a:xfrm>
          </p:grpSpPr>
          <p:sp>
            <p:nvSpPr>
              <p:cNvPr id="35" name="Freeform: Shape 93">
                <a:extLst>
                  <a:ext uri="{FF2B5EF4-FFF2-40B4-BE49-F238E27FC236}">
                    <a16:creationId xmlns:a16="http://schemas.microsoft.com/office/drawing/2014/main" id="{9640EBE7-85C6-4872-9416-EBF94D2363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5173" y="1772326"/>
                <a:ext cx="1959160" cy="3900094"/>
              </a:xfrm>
              <a:custGeom>
                <a:avLst/>
                <a:gdLst>
                  <a:gd name="connsiteX0" fmla="*/ 1256206 w 1959160"/>
                  <a:gd name="connsiteY0" fmla="*/ 0 h 3900094"/>
                  <a:gd name="connsiteX1" fmla="*/ 1959160 w 1959160"/>
                  <a:gd name="connsiteY1" fmla="*/ 1623304 h 3900094"/>
                  <a:gd name="connsiteX2" fmla="*/ 1666262 w 1959160"/>
                  <a:gd name="connsiteY2" fmla="*/ 1781547 h 3900094"/>
                  <a:gd name="connsiteX3" fmla="*/ 1666262 w 1959160"/>
                  <a:gd name="connsiteY3" fmla="*/ 3641042 h 3900094"/>
                  <a:gd name="connsiteX4" fmla="*/ 1204135 w 1959160"/>
                  <a:gd name="connsiteY4" fmla="*/ 3900093 h 3900094"/>
                  <a:gd name="connsiteX5" fmla="*/ 1204135 w 1959160"/>
                  <a:gd name="connsiteY5" fmla="*/ 1645434 h 3900094"/>
                  <a:gd name="connsiteX6" fmla="*/ 1204135 w 1959160"/>
                  <a:gd name="connsiteY6" fmla="*/ 1645434 h 3900094"/>
                  <a:gd name="connsiteX7" fmla="*/ 1204135 w 1959160"/>
                  <a:gd name="connsiteY7" fmla="*/ 3900094 h 3900094"/>
                  <a:gd name="connsiteX8" fmla="*/ 347572 w 1959160"/>
                  <a:gd name="connsiteY8" fmla="*/ 3462700 h 3900094"/>
                  <a:gd name="connsiteX9" fmla="*/ 347572 w 1959160"/>
                  <a:gd name="connsiteY9" fmla="*/ 1208040 h 3900094"/>
                  <a:gd name="connsiteX10" fmla="*/ 0 w 1959160"/>
                  <a:gd name="connsiteY10" fmla="*/ 1032302 h 3900094"/>
                  <a:gd name="connsiteX11" fmla="*/ 877391 w 1959160"/>
                  <a:gd name="connsiteY11" fmla="*/ 209585 h 3900094"/>
                  <a:gd name="connsiteX12" fmla="*/ 1571233 w 1959160"/>
                  <a:gd name="connsiteY12" fmla="*/ 1832887 h 3900094"/>
                  <a:gd name="connsiteX13" fmla="*/ 1571233 w 1959160"/>
                  <a:gd name="connsiteY13" fmla="*/ 1832888 h 3900094"/>
                  <a:gd name="connsiteX14" fmla="*/ 877391 w 1959160"/>
                  <a:gd name="connsiteY14" fmla="*/ 209584 h 3900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59160" h="3900094">
                    <a:moveTo>
                      <a:pt x="1256206" y="0"/>
                    </a:moveTo>
                    <a:lnTo>
                      <a:pt x="1959160" y="1623304"/>
                    </a:lnTo>
                    <a:lnTo>
                      <a:pt x="1666262" y="1781547"/>
                    </a:lnTo>
                    <a:lnTo>
                      <a:pt x="1666262" y="3641042"/>
                    </a:lnTo>
                    <a:lnTo>
                      <a:pt x="1204135" y="3900093"/>
                    </a:lnTo>
                    <a:lnTo>
                      <a:pt x="1204135" y="1645434"/>
                    </a:lnTo>
                    <a:lnTo>
                      <a:pt x="1204135" y="1645434"/>
                    </a:lnTo>
                    <a:lnTo>
                      <a:pt x="1204135" y="3900094"/>
                    </a:lnTo>
                    <a:lnTo>
                      <a:pt x="347572" y="3462700"/>
                    </a:lnTo>
                    <a:lnTo>
                      <a:pt x="347572" y="1208040"/>
                    </a:lnTo>
                    <a:lnTo>
                      <a:pt x="0" y="1032302"/>
                    </a:lnTo>
                    <a:lnTo>
                      <a:pt x="877391" y="209585"/>
                    </a:lnTo>
                    <a:lnTo>
                      <a:pt x="1571233" y="1832887"/>
                    </a:lnTo>
                    <a:lnTo>
                      <a:pt x="1571233" y="1832888"/>
                    </a:lnTo>
                    <a:lnTo>
                      <a:pt x="877391" y="20958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50"/>
              </a:p>
            </p:txBody>
          </p:sp>
          <p:sp>
            <p:nvSpPr>
              <p:cNvPr id="36" name="Freeform 9">
                <a:extLst>
                  <a:ext uri="{FF2B5EF4-FFF2-40B4-BE49-F238E27FC236}">
                    <a16:creationId xmlns:a16="http://schemas.microsoft.com/office/drawing/2014/main" id="{3C6C01CC-AE75-435F-BFC4-E825EA50D4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9309" y="3417760"/>
                <a:ext cx="462127" cy="2254660"/>
              </a:xfrm>
              <a:custGeom>
                <a:avLst/>
                <a:gdLst>
                  <a:gd name="T0" fmla="*/ 355 w 355"/>
                  <a:gd name="T1" fmla="*/ 1533 h 1732"/>
                  <a:gd name="T2" fmla="*/ 355 w 355"/>
                  <a:gd name="T3" fmla="*/ 104 h 1732"/>
                  <a:gd name="T4" fmla="*/ 282 w 355"/>
                  <a:gd name="T5" fmla="*/ 144 h 1732"/>
                  <a:gd name="T6" fmla="*/ 0 w 355"/>
                  <a:gd name="T7" fmla="*/ 0 h 1732"/>
                  <a:gd name="T8" fmla="*/ 0 w 355"/>
                  <a:gd name="T9" fmla="*/ 1732 h 1732"/>
                  <a:gd name="T10" fmla="*/ 355 w 355"/>
                  <a:gd name="T11" fmla="*/ 1533 h 1732"/>
                  <a:gd name="T12" fmla="*/ 355 w 355"/>
                  <a:gd name="T13" fmla="*/ 1533 h 1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5" h="1732">
                    <a:moveTo>
                      <a:pt x="355" y="1533"/>
                    </a:moveTo>
                    <a:lnTo>
                      <a:pt x="355" y="104"/>
                    </a:lnTo>
                    <a:lnTo>
                      <a:pt x="282" y="144"/>
                    </a:lnTo>
                    <a:lnTo>
                      <a:pt x="0" y="0"/>
                    </a:lnTo>
                    <a:lnTo>
                      <a:pt x="0" y="1732"/>
                    </a:lnTo>
                    <a:lnTo>
                      <a:pt x="355" y="1533"/>
                    </a:lnTo>
                    <a:lnTo>
                      <a:pt x="355" y="1533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37" name="Freeform 10">
                <a:extLst>
                  <a:ext uri="{FF2B5EF4-FFF2-40B4-BE49-F238E27FC236}">
                    <a16:creationId xmlns:a16="http://schemas.microsoft.com/office/drawing/2014/main" id="{EB9B167A-768B-408F-BAEB-F9987C5CB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2565" y="1772327"/>
                <a:ext cx="1081769" cy="1832888"/>
              </a:xfrm>
              <a:custGeom>
                <a:avLst/>
                <a:gdLst>
                  <a:gd name="T0" fmla="*/ 291 w 831"/>
                  <a:gd name="T1" fmla="*/ 0 h 1408"/>
                  <a:gd name="T2" fmla="*/ 0 w 831"/>
                  <a:gd name="T3" fmla="*/ 161 h 1408"/>
                  <a:gd name="T4" fmla="*/ 533 w 831"/>
                  <a:gd name="T5" fmla="*/ 1408 h 1408"/>
                  <a:gd name="T6" fmla="*/ 831 w 831"/>
                  <a:gd name="T7" fmla="*/ 1247 h 1408"/>
                  <a:gd name="T8" fmla="*/ 291 w 831"/>
                  <a:gd name="T9" fmla="*/ 0 h 1408"/>
                  <a:gd name="T10" fmla="*/ 291 w 831"/>
                  <a:gd name="T11" fmla="*/ 0 h 1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1" h="1408">
                    <a:moveTo>
                      <a:pt x="291" y="0"/>
                    </a:moveTo>
                    <a:lnTo>
                      <a:pt x="0" y="161"/>
                    </a:lnTo>
                    <a:lnTo>
                      <a:pt x="533" y="1408"/>
                    </a:lnTo>
                    <a:lnTo>
                      <a:pt x="831" y="1247"/>
                    </a:lnTo>
                    <a:lnTo>
                      <a:pt x="291" y="0"/>
                    </a:lnTo>
                    <a:lnTo>
                      <a:pt x="291" y="0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grpSp>
          <p:nvGrpSpPr>
            <p:cNvPr id="23" name="Group 92">
              <a:extLst>
                <a:ext uri="{FF2B5EF4-FFF2-40B4-BE49-F238E27FC236}">
                  <a16:creationId xmlns:a16="http://schemas.microsoft.com/office/drawing/2014/main" id="{22584E83-3C40-4E65-9586-EA3A6BA7DDAA}"/>
                </a:ext>
              </a:extLst>
            </p:cNvPr>
            <p:cNvGrpSpPr/>
            <p:nvPr/>
          </p:nvGrpSpPr>
          <p:grpSpPr>
            <a:xfrm>
              <a:off x="5521921" y="3666398"/>
              <a:ext cx="1317389" cy="2262471"/>
              <a:chOff x="5521921" y="3666398"/>
              <a:chExt cx="1317389" cy="2262471"/>
            </a:xfrm>
          </p:grpSpPr>
          <p:sp>
            <p:nvSpPr>
              <p:cNvPr id="32" name="Freeform: Shape 89">
                <a:extLst>
                  <a:ext uri="{FF2B5EF4-FFF2-40B4-BE49-F238E27FC236}">
                    <a16:creationId xmlns:a16="http://schemas.microsoft.com/office/drawing/2014/main" id="{A80AA355-60F5-41B8-B8B8-B74B6CE61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1921" y="3666398"/>
                <a:ext cx="1317389" cy="2262471"/>
              </a:xfrm>
              <a:custGeom>
                <a:avLst/>
                <a:gdLst>
                  <a:gd name="connsiteX0" fmla="*/ 460826 w 1317389"/>
                  <a:gd name="connsiteY0" fmla="*/ 0 h 2262471"/>
                  <a:gd name="connsiteX1" fmla="*/ 1317389 w 1317389"/>
                  <a:gd name="connsiteY1" fmla="*/ 434790 h 2262471"/>
                  <a:gd name="connsiteX2" fmla="*/ 1317387 w 1317389"/>
                  <a:gd name="connsiteY2" fmla="*/ 434791 h 2262471"/>
                  <a:gd name="connsiteX3" fmla="*/ 1317387 w 1317389"/>
                  <a:gd name="connsiteY3" fmla="*/ 2006022 h 2262471"/>
                  <a:gd name="connsiteX4" fmla="*/ 855262 w 1317389"/>
                  <a:gd name="connsiteY4" fmla="*/ 2262469 h 2262471"/>
                  <a:gd name="connsiteX5" fmla="*/ 855262 w 1317389"/>
                  <a:gd name="connsiteY5" fmla="*/ 2262471 h 2262471"/>
                  <a:gd name="connsiteX6" fmla="*/ 855260 w 1317389"/>
                  <a:gd name="connsiteY6" fmla="*/ 2262470 h 2262471"/>
                  <a:gd name="connsiteX7" fmla="*/ 855260 w 1317389"/>
                  <a:gd name="connsiteY7" fmla="*/ 2262470 h 2262471"/>
                  <a:gd name="connsiteX8" fmla="*/ 855260 w 1317389"/>
                  <a:gd name="connsiteY8" fmla="*/ 2262470 h 2262471"/>
                  <a:gd name="connsiteX9" fmla="*/ 0 w 1317389"/>
                  <a:gd name="connsiteY9" fmla="*/ 1825078 h 2262471"/>
                  <a:gd name="connsiteX10" fmla="*/ 0 w 1317389"/>
                  <a:gd name="connsiteY10" fmla="*/ 252543 h 2262471"/>
                  <a:gd name="connsiteX11" fmla="*/ 855261 w 1317389"/>
                  <a:gd name="connsiteY11" fmla="*/ 691238 h 2262471"/>
                  <a:gd name="connsiteX12" fmla="*/ 855261 w 1317389"/>
                  <a:gd name="connsiteY12" fmla="*/ 691238 h 2262471"/>
                  <a:gd name="connsiteX13" fmla="*/ 0 w 1317389"/>
                  <a:gd name="connsiteY13" fmla="*/ 252543 h 2262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17389" h="2262471">
                    <a:moveTo>
                      <a:pt x="460826" y="0"/>
                    </a:moveTo>
                    <a:lnTo>
                      <a:pt x="1317389" y="434790"/>
                    </a:lnTo>
                    <a:lnTo>
                      <a:pt x="1317387" y="434791"/>
                    </a:lnTo>
                    <a:lnTo>
                      <a:pt x="1317387" y="2006022"/>
                    </a:lnTo>
                    <a:lnTo>
                      <a:pt x="855262" y="2262469"/>
                    </a:lnTo>
                    <a:lnTo>
                      <a:pt x="855262" y="2262471"/>
                    </a:lnTo>
                    <a:lnTo>
                      <a:pt x="855260" y="2262470"/>
                    </a:lnTo>
                    <a:lnTo>
                      <a:pt x="855260" y="2262470"/>
                    </a:lnTo>
                    <a:lnTo>
                      <a:pt x="855260" y="2262470"/>
                    </a:lnTo>
                    <a:lnTo>
                      <a:pt x="0" y="1825078"/>
                    </a:lnTo>
                    <a:lnTo>
                      <a:pt x="0" y="252543"/>
                    </a:lnTo>
                    <a:lnTo>
                      <a:pt x="855261" y="691238"/>
                    </a:lnTo>
                    <a:lnTo>
                      <a:pt x="855261" y="691238"/>
                    </a:lnTo>
                    <a:lnTo>
                      <a:pt x="0" y="25254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50"/>
              </a:p>
            </p:txBody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DE47037F-E655-45D3-BD1D-BD7182B822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1921" y="3666398"/>
                <a:ext cx="1317389" cy="691238"/>
              </a:xfrm>
              <a:custGeom>
                <a:avLst/>
                <a:gdLst>
                  <a:gd name="T0" fmla="*/ 1012 w 1012"/>
                  <a:gd name="T1" fmla="*/ 334 h 531"/>
                  <a:gd name="T2" fmla="*/ 354 w 1012"/>
                  <a:gd name="T3" fmla="*/ 0 h 531"/>
                  <a:gd name="T4" fmla="*/ 0 w 1012"/>
                  <a:gd name="T5" fmla="*/ 194 h 531"/>
                  <a:gd name="T6" fmla="*/ 657 w 1012"/>
                  <a:gd name="T7" fmla="*/ 531 h 531"/>
                  <a:gd name="T8" fmla="*/ 1012 w 1012"/>
                  <a:gd name="T9" fmla="*/ 334 h 531"/>
                  <a:gd name="T10" fmla="*/ 1012 w 1012"/>
                  <a:gd name="T11" fmla="*/ 334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12" h="531">
                    <a:moveTo>
                      <a:pt x="1012" y="334"/>
                    </a:moveTo>
                    <a:lnTo>
                      <a:pt x="354" y="0"/>
                    </a:lnTo>
                    <a:lnTo>
                      <a:pt x="0" y="194"/>
                    </a:lnTo>
                    <a:lnTo>
                      <a:pt x="657" y="531"/>
                    </a:lnTo>
                    <a:lnTo>
                      <a:pt x="1012" y="334"/>
                    </a:lnTo>
                    <a:lnTo>
                      <a:pt x="1012" y="334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90832A25-CA3A-4938-831F-4597EF5009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7181" y="4101188"/>
                <a:ext cx="462127" cy="1827680"/>
              </a:xfrm>
              <a:custGeom>
                <a:avLst/>
                <a:gdLst>
                  <a:gd name="T0" fmla="*/ 355 w 355"/>
                  <a:gd name="T1" fmla="*/ 1207 h 1404"/>
                  <a:gd name="T2" fmla="*/ 355 w 355"/>
                  <a:gd name="T3" fmla="*/ 0 h 1404"/>
                  <a:gd name="T4" fmla="*/ 0 w 355"/>
                  <a:gd name="T5" fmla="*/ 197 h 1404"/>
                  <a:gd name="T6" fmla="*/ 0 w 355"/>
                  <a:gd name="T7" fmla="*/ 1404 h 1404"/>
                  <a:gd name="T8" fmla="*/ 355 w 355"/>
                  <a:gd name="T9" fmla="*/ 1207 h 1404"/>
                  <a:gd name="T10" fmla="*/ 355 w 355"/>
                  <a:gd name="T11" fmla="*/ 1207 h 1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" h="1404">
                    <a:moveTo>
                      <a:pt x="355" y="1207"/>
                    </a:moveTo>
                    <a:lnTo>
                      <a:pt x="355" y="0"/>
                    </a:lnTo>
                    <a:lnTo>
                      <a:pt x="0" y="197"/>
                    </a:lnTo>
                    <a:lnTo>
                      <a:pt x="0" y="1404"/>
                    </a:lnTo>
                    <a:lnTo>
                      <a:pt x="355" y="1207"/>
                    </a:lnTo>
                    <a:lnTo>
                      <a:pt x="355" y="1207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grpSp>
          <p:nvGrpSpPr>
            <p:cNvPr id="24" name="Group 88">
              <a:extLst>
                <a:ext uri="{FF2B5EF4-FFF2-40B4-BE49-F238E27FC236}">
                  <a16:creationId xmlns:a16="http://schemas.microsoft.com/office/drawing/2014/main" id="{DD28FC30-FC19-44CB-9744-8DFDCDFF5238}"/>
                </a:ext>
              </a:extLst>
            </p:cNvPr>
            <p:cNvGrpSpPr/>
            <p:nvPr/>
          </p:nvGrpSpPr>
          <p:grpSpPr>
            <a:xfrm>
              <a:off x="5059792" y="4299057"/>
              <a:ext cx="1317390" cy="1884958"/>
              <a:chOff x="5059792" y="4299057"/>
              <a:chExt cx="1317390" cy="1884958"/>
            </a:xfrm>
          </p:grpSpPr>
          <p:sp>
            <p:nvSpPr>
              <p:cNvPr id="29" name="Freeform: Shape 80">
                <a:extLst>
                  <a:ext uri="{FF2B5EF4-FFF2-40B4-BE49-F238E27FC236}">
                    <a16:creationId xmlns:a16="http://schemas.microsoft.com/office/drawing/2014/main" id="{5D766418-20A3-4EE3-842A-000E2691B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792" y="4299057"/>
                <a:ext cx="1317390" cy="1884958"/>
              </a:xfrm>
              <a:custGeom>
                <a:avLst/>
                <a:gdLst>
                  <a:gd name="connsiteX0" fmla="*/ 462128 w 1317390"/>
                  <a:gd name="connsiteY0" fmla="*/ 0 h 1884958"/>
                  <a:gd name="connsiteX1" fmla="*/ 1317389 w 1317390"/>
                  <a:gd name="connsiteY1" fmla="*/ 433489 h 1884958"/>
                  <a:gd name="connsiteX2" fmla="*/ 1173315 w 1317390"/>
                  <a:gd name="connsiteY2" fmla="*/ 513440 h 1884958"/>
                  <a:gd name="connsiteX3" fmla="*/ 1317390 w 1317390"/>
                  <a:gd name="connsiteY3" fmla="*/ 433488 h 1884958"/>
                  <a:gd name="connsiteX4" fmla="*/ 1317390 w 1317390"/>
                  <a:gd name="connsiteY4" fmla="*/ 1629812 h 1884958"/>
                  <a:gd name="connsiteX5" fmla="*/ 855263 w 1317390"/>
                  <a:gd name="connsiteY5" fmla="*/ 1884958 h 1884958"/>
                  <a:gd name="connsiteX6" fmla="*/ 855263 w 1317390"/>
                  <a:gd name="connsiteY6" fmla="*/ 689936 h 1884958"/>
                  <a:gd name="connsiteX7" fmla="*/ 855262 w 1317390"/>
                  <a:gd name="connsiteY7" fmla="*/ 689937 h 1884958"/>
                  <a:gd name="connsiteX8" fmla="*/ 855262 w 1317390"/>
                  <a:gd name="connsiteY8" fmla="*/ 1884958 h 1884958"/>
                  <a:gd name="connsiteX9" fmla="*/ 0 w 1317390"/>
                  <a:gd name="connsiteY9" fmla="*/ 1451470 h 1884958"/>
                  <a:gd name="connsiteX10" fmla="*/ 0 w 1317390"/>
                  <a:gd name="connsiteY10" fmla="*/ 255147 h 1884958"/>
                  <a:gd name="connsiteX11" fmla="*/ 0 w 1317390"/>
                  <a:gd name="connsiteY11" fmla="*/ 255146 h 1884958"/>
                  <a:gd name="connsiteX12" fmla="*/ 1 w 1317390"/>
                  <a:gd name="connsiteY12" fmla="*/ 255147 h 188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17390" h="1884958">
                    <a:moveTo>
                      <a:pt x="462128" y="0"/>
                    </a:moveTo>
                    <a:lnTo>
                      <a:pt x="1317389" y="433489"/>
                    </a:lnTo>
                    <a:lnTo>
                      <a:pt x="1173315" y="513440"/>
                    </a:lnTo>
                    <a:lnTo>
                      <a:pt x="1317390" y="433488"/>
                    </a:lnTo>
                    <a:lnTo>
                      <a:pt x="1317390" y="1629812"/>
                    </a:lnTo>
                    <a:lnTo>
                      <a:pt x="855263" y="1884958"/>
                    </a:lnTo>
                    <a:lnTo>
                      <a:pt x="855263" y="689936"/>
                    </a:lnTo>
                    <a:lnTo>
                      <a:pt x="855262" y="689937"/>
                    </a:lnTo>
                    <a:lnTo>
                      <a:pt x="855262" y="1884958"/>
                    </a:lnTo>
                    <a:lnTo>
                      <a:pt x="0" y="1451470"/>
                    </a:lnTo>
                    <a:lnTo>
                      <a:pt x="0" y="255147"/>
                    </a:lnTo>
                    <a:lnTo>
                      <a:pt x="0" y="255146"/>
                    </a:lnTo>
                    <a:lnTo>
                      <a:pt x="1" y="25514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50"/>
              </a:p>
            </p:txBody>
          </p:sp>
          <p:sp>
            <p:nvSpPr>
              <p:cNvPr id="30" name="Freeform 15">
                <a:extLst>
                  <a:ext uri="{FF2B5EF4-FFF2-40B4-BE49-F238E27FC236}">
                    <a16:creationId xmlns:a16="http://schemas.microsoft.com/office/drawing/2014/main" id="{32325322-12A3-4EBA-9BE7-CA5C194F3A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792" y="4299057"/>
                <a:ext cx="1317389" cy="689937"/>
              </a:xfrm>
              <a:custGeom>
                <a:avLst/>
                <a:gdLst>
                  <a:gd name="T0" fmla="*/ 1012 w 1012"/>
                  <a:gd name="T1" fmla="*/ 333 h 530"/>
                  <a:gd name="T2" fmla="*/ 355 w 1012"/>
                  <a:gd name="T3" fmla="*/ 0 h 530"/>
                  <a:gd name="T4" fmla="*/ 0 w 1012"/>
                  <a:gd name="T5" fmla="*/ 196 h 530"/>
                  <a:gd name="T6" fmla="*/ 657 w 1012"/>
                  <a:gd name="T7" fmla="*/ 530 h 530"/>
                  <a:gd name="T8" fmla="*/ 1012 w 1012"/>
                  <a:gd name="T9" fmla="*/ 333 h 530"/>
                  <a:gd name="T10" fmla="*/ 1012 w 1012"/>
                  <a:gd name="T11" fmla="*/ 333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12" h="530">
                    <a:moveTo>
                      <a:pt x="1012" y="333"/>
                    </a:moveTo>
                    <a:lnTo>
                      <a:pt x="355" y="0"/>
                    </a:lnTo>
                    <a:lnTo>
                      <a:pt x="0" y="196"/>
                    </a:lnTo>
                    <a:lnTo>
                      <a:pt x="657" y="530"/>
                    </a:lnTo>
                    <a:lnTo>
                      <a:pt x="1012" y="333"/>
                    </a:lnTo>
                    <a:lnTo>
                      <a:pt x="1012" y="333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31" name="Freeform 16">
                <a:extLst>
                  <a:ext uri="{FF2B5EF4-FFF2-40B4-BE49-F238E27FC236}">
                    <a16:creationId xmlns:a16="http://schemas.microsoft.com/office/drawing/2014/main" id="{C444AB38-82CE-4A04-8986-A491F85055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5055" y="4732545"/>
                <a:ext cx="462127" cy="1451470"/>
              </a:xfrm>
              <a:custGeom>
                <a:avLst/>
                <a:gdLst>
                  <a:gd name="T0" fmla="*/ 355 w 355"/>
                  <a:gd name="T1" fmla="*/ 919 h 1115"/>
                  <a:gd name="T2" fmla="*/ 355 w 355"/>
                  <a:gd name="T3" fmla="*/ 0 h 1115"/>
                  <a:gd name="T4" fmla="*/ 0 w 355"/>
                  <a:gd name="T5" fmla="*/ 197 h 1115"/>
                  <a:gd name="T6" fmla="*/ 0 w 355"/>
                  <a:gd name="T7" fmla="*/ 1115 h 1115"/>
                  <a:gd name="T8" fmla="*/ 355 w 355"/>
                  <a:gd name="T9" fmla="*/ 919 h 1115"/>
                  <a:gd name="T10" fmla="*/ 355 w 355"/>
                  <a:gd name="T11" fmla="*/ 919 h 1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" h="1115">
                    <a:moveTo>
                      <a:pt x="355" y="919"/>
                    </a:moveTo>
                    <a:lnTo>
                      <a:pt x="355" y="0"/>
                    </a:lnTo>
                    <a:lnTo>
                      <a:pt x="0" y="197"/>
                    </a:lnTo>
                    <a:lnTo>
                      <a:pt x="0" y="1115"/>
                    </a:lnTo>
                    <a:lnTo>
                      <a:pt x="355" y="919"/>
                    </a:lnTo>
                    <a:lnTo>
                      <a:pt x="355" y="91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grpSp>
          <p:nvGrpSpPr>
            <p:cNvPr id="25" name="Group 79">
              <a:extLst>
                <a:ext uri="{FF2B5EF4-FFF2-40B4-BE49-F238E27FC236}">
                  <a16:creationId xmlns:a16="http://schemas.microsoft.com/office/drawing/2014/main" id="{6546B0D3-A769-4666-B18C-6E10766406F3}"/>
                </a:ext>
              </a:extLst>
            </p:cNvPr>
            <p:cNvGrpSpPr/>
            <p:nvPr/>
          </p:nvGrpSpPr>
          <p:grpSpPr>
            <a:xfrm>
              <a:off x="4597666" y="4936922"/>
              <a:ext cx="1317389" cy="1506145"/>
              <a:chOff x="4597666" y="4936922"/>
              <a:chExt cx="1317389" cy="1506145"/>
            </a:xfrm>
          </p:grpSpPr>
          <p:sp>
            <p:nvSpPr>
              <p:cNvPr id="26" name="Freeform: Shape 75">
                <a:extLst>
                  <a:ext uri="{FF2B5EF4-FFF2-40B4-BE49-F238E27FC236}">
                    <a16:creationId xmlns:a16="http://schemas.microsoft.com/office/drawing/2014/main" id="{D33372CF-0A11-4698-AF2E-883F59E39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7666" y="4936922"/>
                <a:ext cx="1317389" cy="1506145"/>
              </a:xfrm>
              <a:custGeom>
                <a:avLst/>
                <a:gdLst>
                  <a:gd name="connsiteX0" fmla="*/ 462128 w 1317389"/>
                  <a:gd name="connsiteY0" fmla="*/ 0 h 1506145"/>
                  <a:gd name="connsiteX1" fmla="*/ 1317389 w 1317389"/>
                  <a:gd name="connsiteY1" fmla="*/ 437394 h 1506145"/>
                  <a:gd name="connsiteX2" fmla="*/ 856563 w 1317389"/>
                  <a:gd name="connsiteY2" fmla="*/ 692540 h 1506145"/>
                  <a:gd name="connsiteX3" fmla="*/ 856563 w 1317389"/>
                  <a:gd name="connsiteY3" fmla="*/ 692541 h 1506145"/>
                  <a:gd name="connsiteX4" fmla="*/ 1317389 w 1317389"/>
                  <a:gd name="connsiteY4" fmla="*/ 437394 h 1506145"/>
                  <a:gd name="connsiteX5" fmla="*/ 1317389 w 1317389"/>
                  <a:gd name="connsiteY5" fmla="*/ 1247094 h 1506145"/>
                  <a:gd name="connsiteX6" fmla="*/ 856563 w 1317389"/>
                  <a:gd name="connsiteY6" fmla="*/ 1506145 h 1506145"/>
                  <a:gd name="connsiteX7" fmla="*/ 0 w 1317389"/>
                  <a:gd name="connsiteY7" fmla="*/ 1068751 h 1506145"/>
                  <a:gd name="connsiteX8" fmla="*/ 0 w 1317389"/>
                  <a:gd name="connsiteY8" fmla="*/ 255147 h 1506145"/>
                  <a:gd name="connsiteX9" fmla="*/ 0 w 1317389"/>
                  <a:gd name="connsiteY9" fmla="*/ 255146 h 1506145"/>
                  <a:gd name="connsiteX10" fmla="*/ 1 w 1317389"/>
                  <a:gd name="connsiteY10" fmla="*/ 255147 h 1506145"/>
                  <a:gd name="connsiteX0" fmla="*/ 462128 w 1317389"/>
                  <a:gd name="connsiteY0" fmla="*/ 0 h 1506145"/>
                  <a:gd name="connsiteX1" fmla="*/ 1317389 w 1317389"/>
                  <a:gd name="connsiteY1" fmla="*/ 437394 h 1506145"/>
                  <a:gd name="connsiteX2" fmla="*/ 856563 w 1317389"/>
                  <a:gd name="connsiteY2" fmla="*/ 692540 h 1506145"/>
                  <a:gd name="connsiteX3" fmla="*/ 1317389 w 1317389"/>
                  <a:gd name="connsiteY3" fmla="*/ 437394 h 1506145"/>
                  <a:gd name="connsiteX4" fmla="*/ 1317389 w 1317389"/>
                  <a:gd name="connsiteY4" fmla="*/ 1247094 h 1506145"/>
                  <a:gd name="connsiteX5" fmla="*/ 856563 w 1317389"/>
                  <a:gd name="connsiteY5" fmla="*/ 1506145 h 1506145"/>
                  <a:gd name="connsiteX6" fmla="*/ 0 w 1317389"/>
                  <a:gd name="connsiteY6" fmla="*/ 1068751 h 1506145"/>
                  <a:gd name="connsiteX7" fmla="*/ 0 w 1317389"/>
                  <a:gd name="connsiteY7" fmla="*/ 255147 h 1506145"/>
                  <a:gd name="connsiteX8" fmla="*/ 0 w 1317389"/>
                  <a:gd name="connsiteY8" fmla="*/ 255146 h 1506145"/>
                  <a:gd name="connsiteX9" fmla="*/ 1 w 1317389"/>
                  <a:gd name="connsiteY9" fmla="*/ 255147 h 1506145"/>
                  <a:gd name="connsiteX10" fmla="*/ 462128 w 1317389"/>
                  <a:gd name="connsiteY10" fmla="*/ 0 h 1506145"/>
                  <a:gd name="connsiteX0" fmla="*/ 462128 w 1317389"/>
                  <a:gd name="connsiteY0" fmla="*/ 0 h 1506145"/>
                  <a:gd name="connsiteX1" fmla="*/ 1317389 w 1317389"/>
                  <a:gd name="connsiteY1" fmla="*/ 437394 h 1506145"/>
                  <a:gd name="connsiteX2" fmla="*/ 1317389 w 1317389"/>
                  <a:gd name="connsiteY2" fmla="*/ 437394 h 1506145"/>
                  <a:gd name="connsiteX3" fmla="*/ 1317389 w 1317389"/>
                  <a:gd name="connsiteY3" fmla="*/ 1247094 h 1506145"/>
                  <a:gd name="connsiteX4" fmla="*/ 856563 w 1317389"/>
                  <a:gd name="connsiteY4" fmla="*/ 1506145 h 1506145"/>
                  <a:gd name="connsiteX5" fmla="*/ 0 w 1317389"/>
                  <a:gd name="connsiteY5" fmla="*/ 1068751 h 1506145"/>
                  <a:gd name="connsiteX6" fmla="*/ 0 w 1317389"/>
                  <a:gd name="connsiteY6" fmla="*/ 255147 h 1506145"/>
                  <a:gd name="connsiteX7" fmla="*/ 0 w 1317389"/>
                  <a:gd name="connsiteY7" fmla="*/ 255146 h 1506145"/>
                  <a:gd name="connsiteX8" fmla="*/ 1 w 1317389"/>
                  <a:gd name="connsiteY8" fmla="*/ 255147 h 1506145"/>
                  <a:gd name="connsiteX9" fmla="*/ 462128 w 1317389"/>
                  <a:gd name="connsiteY9" fmla="*/ 0 h 150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17389" h="1506145">
                    <a:moveTo>
                      <a:pt x="462128" y="0"/>
                    </a:moveTo>
                    <a:lnTo>
                      <a:pt x="1317389" y="437394"/>
                    </a:lnTo>
                    <a:lnTo>
                      <a:pt x="1317389" y="437394"/>
                    </a:lnTo>
                    <a:lnTo>
                      <a:pt x="1317389" y="1247094"/>
                    </a:lnTo>
                    <a:lnTo>
                      <a:pt x="856563" y="1506145"/>
                    </a:lnTo>
                    <a:lnTo>
                      <a:pt x="0" y="1068751"/>
                    </a:lnTo>
                    <a:lnTo>
                      <a:pt x="0" y="255147"/>
                    </a:lnTo>
                    <a:lnTo>
                      <a:pt x="0" y="255146"/>
                    </a:lnTo>
                    <a:lnTo>
                      <a:pt x="1" y="255147"/>
                    </a:lnTo>
                    <a:lnTo>
                      <a:pt x="462128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50"/>
              </a:p>
            </p:txBody>
          </p:sp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716734B4-6013-4E6C-838E-BC44C2C15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7666" y="4936922"/>
                <a:ext cx="1317389" cy="692540"/>
              </a:xfrm>
              <a:custGeom>
                <a:avLst/>
                <a:gdLst>
                  <a:gd name="T0" fmla="*/ 1012 w 1012"/>
                  <a:gd name="T1" fmla="*/ 336 h 532"/>
                  <a:gd name="T2" fmla="*/ 355 w 1012"/>
                  <a:gd name="T3" fmla="*/ 0 h 532"/>
                  <a:gd name="T4" fmla="*/ 0 w 1012"/>
                  <a:gd name="T5" fmla="*/ 196 h 532"/>
                  <a:gd name="T6" fmla="*/ 658 w 1012"/>
                  <a:gd name="T7" fmla="*/ 532 h 532"/>
                  <a:gd name="T8" fmla="*/ 1012 w 1012"/>
                  <a:gd name="T9" fmla="*/ 336 h 532"/>
                  <a:gd name="T10" fmla="*/ 1012 w 1012"/>
                  <a:gd name="T11" fmla="*/ 336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12" h="532">
                    <a:moveTo>
                      <a:pt x="1012" y="336"/>
                    </a:moveTo>
                    <a:lnTo>
                      <a:pt x="355" y="0"/>
                    </a:lnTo>
                    <a:lnTo>
                      <a:pt x="0" y="196"/>
                    </a:lnTo>
                    <a:lnTo>
                      <a:pt x="658" y="532"/>
                    </a:lnTo>
                    <a:lnTo>
                      <a:pt x="1012" y="336"/>
                    </a:lnTo>
                    <a:lnTo>
                      <a:pt x="1012" y="336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8" name="Freeform 19">
                <a:extLst>
                  <a:ext uri="{FF2B5EF4-FFF2-40B4-BE49-F238E27FC236}">
                    <a16:creationId xmlns:a16="http://schemas.microsoft.com/office/drawing/2014/main" id="{9E5D53B1-8019-4E84-898C-94E24F08F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4229" y="5374316"/>
                <a:ext cx="460826" cy="1068751"/>
              </a:xfrm>
              <a:custGeom>
                <a:avLst/>
                <a:gdLst>
                  <a:gd name="T0" fmla="*/ 354 w 354"/>
                  <a:gd name="T1" fmla="*/ 622 h 821"/>
                  <a:gd name="T2" fmla="*/ 354 w 354"/>
                  <a:gd name="T3" fmla="*/ 0 h 821"/>
                  <a:gd name="T4" fmla="*/ 0 w 354"/>
                  <a:gd name="T5" fmla="*/ 196 h 821"/>
                  <a:gd name="T6" fmla="*/ 0 w 354"/>
                  <a:gd name="T7" fmla="*/ 821 h 821"/>
                  <a:gd name="T8" fmla="*/ 354 w 354"/>
                  <a:gd name="T9" fmla="*/ 622 h 821"/>
                  <a:gd name="T10" fmla="*/ 354 w 354"/>
                  <a:gd name="T11" fmla="*/ 622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4" h="821">
                    <a:moveTo>
                      <a:pt x="354" y="622"/>
                    </a:moveTo>
                    <a:lnTo>
                      <a:pt x="354" y="0"/>
                    </a:lnTo>
                    <a:lnTo>
                      <a:pt x="0" y="196"/>
                    </a:lnTo>
                    <a:lnTo>
                      <a:pt x="0" y="821"/>
                    </a:lnTo>
                    <a:lnTo>
                      <a:pt x="354" y="622"/>
                    </a:lnTo>
                    <a:lnTo>
                      <a:pt x="354" y="622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</p:grpSp>
      <p:pic>
        <p:nvPicPr>
          <p:cNvPr id="38" name="Graphic 114" descr="Trophy">
            <a:extLst>
              <a:ext uri="{FF2B5EF4-FFF2-40B4-BE49-F238E27FC236}">
                <a16:creationId xmlns:a16="http://schemas.microsoft.com/office/drawing/2014/main" id="{667C1D48-3051-4DC4-AC08-EC3F3B2CF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087" y="2897478"/>
            <a:ext cx="685800" cy="685800"/>
          </a:xfrm>
          <a:prstGeom prst="rect">
            <a:avLst/>
          </a:prstGeom>
          <a:scene3d>
            <a:camera prst="perspectiveHeroicExtremeLeftFacing" fov="1200000">
              <a:rot lat="761422" lon="3001956" rev="0"/>
            </a:camera>
            <a:lightRig rig="threePt" dir="t"/>
          </a:scene3d>
          <a:sp3d/>
        </p:spPr>
      </p:pic>
      <p:pic>
        <p:nvPicPr>
          <p:cNvPr id="39" name="Graphic 116" descr="Rocket">
            <a:extLst>
              <a:ext uri="{FF2B5EF4-FFF2-40B4-BE49-F238E27FC236}">
                <a16:creationId xmlns:a16="http://schemas.microsoft.com/office/drawing/2014/main" id="{A25AC570-C3D6-4D9D-995D-782639118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672" y="5443272"/>
            <a:ext cx="715489" cy="715489"/>
          </a:xfrm>
          <a:prstGeom prst="rect">
            <a:avLst/>
          </a:prstGeom>
          <a:scene3d>
            <a:camera prst="perspectiveHeroicExtremeLeftFacing" fov="1200000">
              <a:rot lat="761422" lon="3001956" rev="0"/>
            </a:camera>
            <a:lightRig rig="threePt" dir="t"/>
          </a:scene3d>
          <a:sp3d/>
        </p:spPr>
      </p:pic>
      <p:pic>
        <p:nvPicPr>
          <p:cNvPr id="40" name="Graphic 120" descr="Magnifying glass">
            <a:extLst>
              <a:ext uri="{FF2B5EF4-FFF2-40B4-BE49-F238E27FC236}">
                <a16:creationId xmlns:a16="http://schemas.microsoft.com/office/drawing/2014/main" id="{C7253106-2C30-461C-A6D5-1CFD489755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11945" y="4081848"/>
            <a:ext cx="392152" cy="392152"/>
          </a:xfrm>
          <a:prstGeom prst="rect">
            <a:avLst/>
          </a:prstGeom>
          <a:scene3d>
            <a:camera prst="perspectiveHeroicExtremeLeftFacing" fov="1200000">
              <a:rot lat="761422" lon="3001956" rev="0"/>
            </a:camera>
            <a:lightRig rig="threePt" dir="t"/>
          </a:scene3d>
          <a:sp3d/>
        </p:spPr>
      </p:pic>
      <p:pic>
        <p:nvPicPr>
          <p:cNvPr id="41" name="Graphic 121" descr="Single gear">
            <a:extLst>
              <a:ext uri="{FF2B5EF4-FFF2-40B4-BE49-F238E27FC236}">
                <a16:creationId xmlns:a16="http://schemas.microsoft.com/office/drawing/2014/main" id="{FAD415E0-3428-48F2-A802-35E9C2C971C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08887" y="4688515"/>
            <a:ext cx="480222" cy="480222"/>
          </a:xfrm>
          <a:prstGeom prst="rect">
            <a:avLst/>
          </a:prstGeom>
          <a:scene3d>
            <a:camera prst="perspectiveHeroicExtremeLeftFacing" fov="1200000">
              <a:rot lat="761422" lon="3001956" rev="0"/>
            </a:camera>
            <a:lightRig rig="threePt" dir="t"/>
          </a:scene3d>
          <a:sp3d/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6B2E232-9C4C-431A-BA71-6C639BE65187}"/>
              </a:ext>
            </a:extLst>
          </p:cNvPr>
          <p:cNvSpPr txBox="1"/>
          <p:nvPr/>
        </p:nvSpPr>
        <p:spPr>
          <a:xfrm>
            <a:off x="4820326" y="1352896"/>
            <a:ext cx="7145321" cy="5457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3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fr-FR" sz="3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nregistrer, modifier, supprimer et suivre les différents clients et fournisseurs ;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fr-FR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3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Enregistrer des pièces livrées et les arranger dans les différents rayons ;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3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Faciliter l'inventaire périodique, le rangement des produits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3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Eviter la perte des données et facturer les ventes </a:t>
            </a:r>
            <a:endParaRPr lang="fr-FR" sz="3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04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B6B3E7-3A3A-4FF0-84C1-12D8E4B38621}"/>
              </a:ext>
            </a:extLst>
          </p:cNvPr>
          <p:cNvSpPr/>
          <p:nvPr/>
        </p:nvSpPr>
        <p:spPr>
          <a:xfrm>
            <a:off x="-1" y="-248116"/>
            <a:ext cx="12192001" cy="929153"/>
          </a:xfrm>
          <a:prstGeom prst="rect">
            <a:avLst/>
          </a:prstGeom>
          <a:solidFill>
            <a:srgbClr val="C8A5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8A50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8A6289-BF5E-4399-833E-F10EDA265B77}"/>
              </a:ext>
            </a:extLst>
          </p:cNvPr>
          <p:cNvSpPr/>
          <p:nvPr/>
        </p:nvSpPr>
        <p:spPr>
          <a:xfrm>
            <a:off x="0" y="306543"/>
            <a:ext cx="12192000" cy="7402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oogle Shape;413;p33">
            <a:extLst>
              <a:ext uri="{FF2B5EF4-FFF2-40B4-BE49-F238E27FC236}">
                <a16:creationId xmlns:a16="http://schemas.microsoft.com/office/drawing/2014/main" id="{B8219CF0-226E-4099-BA5E-CE395123273B}"/>
              </a:ext>
            </a:extLst>
          </p:cNvPr>
          <p:cNvGrpSpPr/>
          <p:nvPr/>
        </p:nvGrpSpPr>
        <p:grpSpPr>
          <a:xfrm>
            <a:off x="374375" y="376861"/>
            <a:ext cx="2655734" cy="599615"/>
            <a:chOff x="1736275" y="2393225"/>
            <a:chExt cx="1260708" cy="345000"/>
          </a:xfrm>
          <a:gradFill flip="none" rotWithShape="1">
            <a:gsLst>
              <a:gs pos="0">
                <a:srgbClr val="C8A503">
                  <a:shade val="30000"/>
                  <a:satMod val="115000"/>
                </a:srgbClr>
              </a:gs>
              <a:gs pos="50000">
                <a:srgbClr val="C8A503">
                  <a:shade val="67500"/>
                  <a:satMod val="115000"/>
                </a:srgbClr>
              </a:gs>
              <a:gs pos="100000">
                <a:srgbClr val="C8A503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7" name="Google Shape;414;p33">
              <a:extLst>
                <a:ext uri="{FF2B5EF4-FFF2-40B4-BE49-F238E27FC236}">
                  <a16:creationId xmlns:a16="http://schemas.microsoft.com/office/drawing/2014/main" id="{00678A4D-0AAB-47F6-944E-418AF103139D}"/>
                </a:ext>
              </a:extLst>
            </p:cNvPr>
            <p:cNvSpPr/>
            <p:nvPr/>
          </p:nvSpPr>
          <p:spPr>
            <a:xfrm>
              <a:off x="1736275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5;p33">
              <a:extLst>
                <a:ext uri="{FF2B5EF4-FFF2-40B4-BE49-F238E27FC236}">
                  <a16:creationId xmlns:a16="http://schemas.microsoft.com/office/drawing/2014/main" id="{B131C8D0-A044-4C25-9E7D-11F098E00981}"/>
                </a:ext>
              </a:extLst>
            </p:cNvPr>
            <p:cNvSpPr/>
            <p:nvPr/>
          </p:nvSpPr>
          <p:spPr>
            <a:xfrm>
              <a:off x="1956077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6;p33">
              <a:extLst>
                <a:ext uri="{FF2B5EF4-FFF2-40B4-BE49-F238E27FC236}">
                  <a16:creationId xmlns:a16="http://schemas.microsoft.com/office/drawing/2014/main" id="{D143CDC2-A7CC-4B20-BAF3-83B93BB95311}"/>
                </a:ext>
              </a:extLst>
            </p:cNvPr>
            <p:cNvSpPr/>
            <p:nvPr/>
          </p:nvSpPr>
          <p:spPr>
            <a:xfrm>
              <a:off x="2175878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7;p33">
              <a:extLst>
                <a:ext uri="{FF2B5EF4-FFF2-40B4-BE49-F238E27FC236}">
                  <a16:creationId xmlns:a16="http://schemas.microsoft.com/office/drawing/2014/main" id="{3E7DAF18-87D7-48C2-B556-BB2FA58158E5}"/>
                </a:ext>
              </a:extLst>
            </p:cNvPr>
            <p:cNvSpPr/>
            <p:nvPr/>
          </p:nvSpPr>
          <p:spPr>
            <a:xfrm>
              <a:off x="2395680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8;p33">
              <a:extLst>
                <a:ext uri="{FF2B5EF4-FFF2-40B4-BE49-F238E27FC236}">
                  <a16:creationId xmlns:a16="http://schemas.microsoft.com/office/drawing/2014/main" id="{A61A7632-4554-43CF-97B3-085A5F297462}"/>
                </a:ext>
              </a:extLst>
            </p:cNvPr>
            <p:cNvSpPr/>
            <p:nvPr/>
          </p:nvSpPr>
          <p:spPr>
            <a:xfrm>
              <a:off x="2615482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9;p33">
              <a:extLst>
                <a:ext uri="{FF2B5EF4-FFF2-40B4-BE49-F238E27FC236}">
                  <a16:creationId xmlns:a16="http://schemas.microsoft.com/office/drawing/2014/main" id="{1D608691-FE4E-423E-B7D8-FDD4B63E0505}"/>
                </a:ext>
              </a:extLst>
            </p:cNvPr>
            <p:cNvSpPr/>
            <p:nvPr/>
          </p:nvSpPr>
          <p:spPr>
            <a:xfrm>
              <a:off x="2835283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413;p33">
            <a:extLst>
              <a:ext uri="{FF2B5EF4-FFF2-40B4-BE49-F238E27FC236}">
                <a16:creationId xmlns:a16="http://schemas.microsoft.com/office/drawing/2014/main" id="{E0C5BB4A-79B9-4854-AAC4-D72C7D68A280}"/>
              </a:ext>
            </a:extLst>
          </p:cNvPr>
          <p:cNvGrpSpPr/>
          <p:nvPr/>
        </p:nvGrpSpPr>
        <p:grpSpPr>
          <a:xfrm>
            <a:off x="9283925" y="356387"/>
            <a:ext cx="2655734" cy="599615"/>
            <a:chOff x="1736275" y="2393225"/>
            <a:chExt cx="1260708" cy="345000"/>
          </a:xfrm>
          <a:gradFill flip="none" rotWithShape="1">
            <a:gsLst>
              <a:gs pos="0">
                <a:srgbClr val="C8A503">
                  <a:shade val="30000"/>
                  <a:satMod val="115000"/>
                </a:srgbClr>
              </a:gs>
              <a:gs pos="50000">
                <a:srgbClr val="C8A503">
                  <a:shade val="67500"/>
                  <a:satMod val="115000"/>
                </a:srgbClr>
              </a:gs>
              <a:gs pos="100000">
                <a:srgbClr val="C8A503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14" name="Google Shape;414;p33">
              <a:extLst>
                <a:ext uri="{FF2B5EF4-FFF2-40B4-BE49-F238E27FC236}">
                  <a16:creationId xmlns:a16="http://schemas.microsoft.com/office/drawing/2014/main" id="{763C425F-4B66-4292-9FE4-1DD3712A6B3B}"/>
                </a:ext>
              </a:extLst>
            </p:cNvPr>
            <p:cNvSpPr/>
            <p:nvPr/>
          </p:nvSpPr>
          <p:spPr>
            <a:xfrm>
              <a:off x="1736275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5;p33">
              <a:extLst>
                <a:ext uri="{FF2B5EF4-FFF2-40B4-BE49-F238E27FC236}">
                  <a16:creationId xmlns:a16="http://schemas.microsoft.com/office/drawing/2014/main" id="{2D7827CA-416B-431B-9ACC-68B14DF556B2}"/>
                </a:ext>
              </a:extLst>
            </p:cNvPr>
            <p:cNvSpPr/>
            <p:nvPr/>
          </p:nvSpPr>
          <p:spPr>
            <a:xfrm>
              <a:off x="1956077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6;p33">
              <a:extLst>
                <a:ext uri="{FF2B5EF4-FFF2-40B4-BE49-F238E27FC236}">
                  <a16:creationId xmlns:a16="http://schemas.microsoft.com/office/drawing/2014/main" id="{D33CB8B2-074A-4529-BECB-9485D4264D17}"/>
                </a:ext>
              </a:extLst>
            </p:cNvPr>
            <p:cNvSpPr/>
            <p:nvPr/>
          </p:nvSpPr>
          <p:spPr>
            <a:xfrm>
              <a:off x="2175878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7;p33">
              <a:extLst>
                <a:ext uri="{FF2B5EF4-FFF2-40B4-BE49-F238E27FC236}">
                  <a16:creationId xmlns:a16="http://schemas.microsoft.com/office/drawing/2014/main" id="{D985CE75-67C0-47A7-912B-162D8B240FC0}"/>
                </a:ext>
              </a:extLst>
            </p:cNvPr>
            <p:cNvSpPr/>
            <p:nvPr/>
          </p:nvSpPr>
          <p:spPr>
            <a:xfrm>
              <a:off x="2395680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8;p33">
              <a:extLst>
                <a:ext uri="{FF2B5EF4-FFF2-40B4-BE49-F238E27FC236}">
                  <a16:creationId xmlns:a16="http://schemas.microsoft.com/office/drawing/2014/main" id="{235EEDB2-70D0-4293-AD49-C86957D0A980}"/>
                </a:ext>
              </a:extLst>
            </p:cNvPr>
            <p:cNvSpPr/>
            <p:nvPr/>
          </p:nvSpPr>
          <p:spPr>
            <a:xfrm>
              <a:off x="2615482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19;p33">
              <a:extLst>
                <a:ext uri="{FF2B5EF4-FFF2-40B4-BE49-F238E27FC236}">
                  <a16:creationId xmlns:a16="http://schemas.microsoft.com/office/drawing/2014/main" id="{55A05208-5ED2-4A58-BABB-35A9F05A866F}"/>
                </a:ext>
              </a:extLst>
            </p:cNvPr>
            <p:cNvSpPr/>
            <p:nvPr/>
          </p:nvSpPr>
          <p:spPr>
            <a:xfrm>
              <a:off x="2835283" y="2393225"/>
              <a:ext cx="161700" cy="345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itre 1">
            <a:extLst>
              <a:ext uri="{FF2B5EF4-FFF2-40B4-BE49-F238E27FC236}">
                <a16:creationId xmlns:a16="http://schemas.microsoft.com/office/drawing/2014/main" id="{4BCD26A4-614C-4803-AA34-3712BE89A444}"/>
              </a:ext>
            </a:extLst>
          </p:cNvPr>
          <p:cNvSpPr txBox="1">
            <a:spLocks/>
          </p:cNvSpPr>
          <p:nvPr/>
        </p:nvSpPr>
        <p:spPr>
          <a:xfrm>
            <a:off x="837395" y="-2787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solidFill>
                  <a:schemeClr val="bg1"/>
                </a:solidFill>
              </a:rPr>
              <a:t>ORGANIGRAMME DU PROJET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232E1F8-029A-4D65-8C13-80F6338329BD}"/>
              </a:ext>
            </a:extLst>
          </p:cNvPr>
          <p:cNvGrpSpPr/>
          <p:nvPr/>
        </p:nvGrpSpPr>
        <p:grpSpPr>
          <a:xfrm>
            <a:off x="2431884" y="1099563"/>
            <a:ext cx="7022355" cy="5758437"/>
            <a:chOff x="4746990" y="1117114"/>
            <a:chExt cx="7022355" cy="5758437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829148E5-4FE6-4314-8528-F4F44E8BA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990" y="1117114"/>
              <a:ext cx="7022355" cy="5740886"/>
            </a:xfrm>
            <a:prstGeom prst="rect">
              <a:avLst/>
            </a:prstGeom>
          </p:spPr>
        </p:pic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F63D83FA-F746-411B-90F9-096DCD98786C}"/>
                </a:ext>
              </a:extLst>
            </p:cNvPr>
            <p:cNvSpPr txBox="1"/>
            <p:nvPr/>
          </p:nvSpPr>
          <p:spPr>
            <a:xfrm>
              <a:off x="6960358" y="6660107"/>
              <a:ext cx="17742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/>
                <a:t>Se déconnecter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79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</TotalTime>
  <Words>363</Words>
  <Application>Microsoft Office PowerPoint</Application>
  <PresentationFormat>Grand écran</PresentationFormat>
  <Paragraphs>123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4" baseType="lpstr">
      <vt:lpstr>Abel</vt:lpstr>
      <vt:lpstr>Arial</vt:lpstr>
      <vt:lpstr>Calibri</vt:lpstr>
      <vt:lpstr>Calibri Light</vt:lpstr>
      <vt:lpstr>Montserrat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Mame Faty Kane</dc:creator>
  <cp:lastModifiedBy>Mame Faty Kane</cp:lastModifiedBy>
  <cp:revision>12</cp:revision>
  <dcterms:created xsi:type="dcterms:W3CDTF">2021-08-07T15:26:05Z</dcterms:created>
  <dcterms:modified xsi:type="dcterms:W3CDTF">2021-08-20T00:37:13Z</dcterms:modified>
</cp:coreProperties>
</file>