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1" r:id="rId12"/>
    <p:sldId id="2146847062"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4660"/>
  </p:normalViewPr>
  <p:slideViewPr>
    <p:cSldViewPr snapToGrid="0">
      <p:cViewPr>
        <p:scale>
          <a:sx n="75" d="100"/>
          <a:sy n="75" d="100"/>
        </p:scale>
        <p:origin x="-1042" y="-25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lumMod val="75000"/>
                  </a:schemeClr>
                </a:solidFill>
                <a:latin typeface="Arial"/>
                <a:cs typeface="Arial"/>
              </a:rPr>
              <a:t> </a:t>
            </a:r>
            <a:r>
              <a:rPr lang="en-US" dirty="0">
                <a:solidFill>
                  <a:schemeClr val="accent1">
                    <a:lumMod val="75000"/>
                  </a:schemeClr>
                </a:solidFill>
              </a:rPr>
              <a:t>SECURE DATA HIDING IN IMAGES USING STEGANOGRAPHY</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Mamilla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Abhilash</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err="1" smtClean="0">
                <a:solidFill>
                  <a:schemeClr val="accent1">
                    <a:lumMod val="75000"/>
                  </a:schemeClr>
                </a:solidFill>
                <a:latin typeface="Arial"/>
                <a:cs typeface="Arial"/>
              </a:rPr>
              <a:t>Sphoorthy</a:t>
            </a:r>
            <a:r>
              <a:rPr lang="en-US" sz="2000" b="1" dirty="0" smtClean="0">
                <a:solidFill>
                  <a:schemeClr val="accent1">
                    <a:lumMod val="75000"/>
                  </a:schemeClr>
                </a:solidFill>
                <a:latin typeface="Arial"/>
                <a:cs typeface="Arial"/>
              </a:rPr>
              <a:t> Engineering </a:t>
            </a:r>
            <a:r>
              <a:rPr lang="en-US" sz="2000" b="1" dirty="0" smtClean="0">
                <a:solidFill>
                  <a:schemeClr val="accent1">
                    <a:lumMod val="75000"/>
                  </a:schemeClr>
                </a:solidFill>
                <a:latin typeface="Arial"/>
                <a:cs typeface="Arial"/>
              </a:rPr>
              <a:t>College (CSE)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US" dirty="0"/>
              <a:t>The future scope of this image </a:t>
            </a:r>
            <a:r>
              <a:rPr lang="en-US" dirty="0" smtClean="0"/>
              <a:t>stenography </a:t>
            </a:r>
            <a:r>
              <a:rPr lang="en-US" dirty="0"/>
              <a:t>project includes:</a:t>
            </a:r>
          </a:p>
          <a:p>
            <a:r>
              <a:rPr lang="en-US" b="1" dirty="0"/>
              <a:t>Advanced Encryption Algorithms</a:t>
            </a:r>
            <a:r>
              <a:rPr lang="en-US" dirty="0"/>
              <a:t>: Implementing more robust encryption methods, such as AES or RSA, in addition to the current password-based protection, to further secure the hidden messages.</a:t>
            </a:r>
          </a:p>
          <a:p>
            <a:r>
              <a:rPr lang="en-US" b="1" dirty="0"/>
              <a:t>Enhanced File Formats</a:t>
            </a:r>
            <a:r>
              <a:rPr lang="en-US" dirty="0"/>
              <a:t>: Expanding support to include a wider range of image formats (e.g., PNG, BMP) and even other types of media files (e.g., audio, video) for more versatile data hiding</a:t>
            </a:r>
            <a:r>
              <a:rPr lang="en-US" dirty="0" smtClean="0"/>
              <a:t>.</a:t>
            </a:r>
          </a:p>
          <a:p>
            <a:r>
              <a:rPr lang="en-US" b="1" dirty="0"/>
              <a:t>AI and Machine Learning</a:t>
            </a:r>
            <a:r>
              <a:rPr lang="en-US" dirty="0"/>
              <a:t>: Integrating machine learning algorithms to improve the accuracy and efficiency of the encoding/decoding process, and potentially adapt the technique for more dynamic environments</a:t>
            </a:r>
            <a:r>
              <a:rPr lang="en-US" dirty="0" smtClean="0"/>
              <a:t>.</a:t>
            </a:r>
          </a:p>
          <a:p>
            <a:endParaRPr lang="en-US" dirty="0"/>
          </a:p>
          <a:p>
            <a:pPr marL="0" indent="0">
              <a:buNone/>
            </a:pPr>
            <a:endParaRPr lang="en-US" dirty="0" smtClean="0"/>
          </a:p>
          <a:p>
            <a:pPr marL="0" indent="0">
              <a:buNone/>
            </a:pP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1"/>
                </a:solidFill>
                <a:latin typeface="Arial"/>
                <a:cs typeface="Arial"/>
              </a:rPr>
              <a:t>Future 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3200" dirty="0"/>
              <a:t>The problem of stenography revolves around the challenge of efficiently transcribing spoken language into written form using shorthand techniques. Stenographers must quickly capture speech, maintaining accuracy while keeping up with fast-paced conversations or dictations. The core issue lies in the need to develop a system that minimizes errors, improves transcription speed, and ensures clarity in the final output. Additionally, stenography systems must be adaptable to different speakers, accents, and contexts to ensure consistent quality in a variety of environments, from courtroom proceedings to business meetings.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itchFamily="34" charset="0"/>
              <a:buChar char="•"/>
            </a:pPr>
            <a:endParaRPr lang="en-IN" dirty="0" smtClean="0"/>
          </a:p>
          <a:p>
            <a:pPr>
              <a:buFont typeface="Arial" pitchFamily="34" charset="0"/>
              <a:buChar char="•"/>
            </a:pPr>
            <a:r>
              <a:rPr lang="en-US" dirty="0" err="1" smtClean="0"/>
              <a:t>VSCode</a:t>
            </a:r>
            <a:endParaRPr lang="en-US" dirty="0" smtClean="0"/>
          </a:p>
          <a:p>
            <a:pPr>
              <a:buFont typeface="Arial" pitchFamily="34" charset="0"/>
              <a:buChar char="•"/>
            </a:pPr>
            <a:r>
              <a:rPr lang="en-US" dirty="0" smtClean="0"/>
              <a:t>Libraries</a:t>
            </a:r>
            <a:endParaRPr lang="en-IN" dirty="0"/>
          </a:p>
          <a:p>
            <a:pPr marL="342900" indent="-342900">
              <a:buFont typeface="+mj-lt"/>
              <a:buAutoNum type="arabicPeriod"/>
            </a:pPr>
            <a:r>
              <a:rPr lang="en-IN" dirty="0" err="1" smtClean="0"/>
              <a:t>OpenCV</a:t>
            </a:r>
            <a:r>
              <a:rPr lang="en-IN" dirty="0" smtClean="0"/>
              <a:t> </a:t>
            </a:r>
            <a:endParaRPr lang="en-IN" dirty="0" smtClean="0"/>
          </a:p>
          <a:p>
            <a:pPr marL="342900" indent="-342900">
              <a:buFont typeface="+mj-lt"/>
              <a:buAutoNum type="arabicPeriod"/>
            </a:pPr>
            <a:r>
              <a:rPr lang="en-IN" dirty="0"/>
              <a:t>Bitwise Operations</a:t>
            </a:r>
            <a:r>
              <a:rPr lang="en-IN" dirty="0" smtClean="0"/>
              <a:t>:</a:t>
            </a:r>
          </a:p>
          <a:p>
            <a:pPr marL="342900" indent="-342900">
              <a:buFont typeface="+mj-lt"/>
              <a:buAutoNum type="arabicPeriod"/>
            </a:pPr>
            <a:r>
              <a:rPr lang="en-IN" dirty="0"/>
              <a:t>Data </a:t>
            </a:r>
            <a:r>
              <a:rPr lang="en-IN" dirty="0" smtClean="0"/>
              <a:t>Encoding/Decoding</a:t>
            </a:r>
          </a:p>
          <a:p>
            <a:pPr marL="342900" indent="-342900">
              <a:buFont typeface="+mj-lt"/>
              <a:buAutoNum type="arabicPeriod"/>
            </a:pPr>
            <a:r>
              <a:rPr lang="en-IN" dirty="0"/>
              <a:t>Password-Based </a:t>
            </a:r>
            <a:r>
              <a:rPr lang="en-IN" dirty="0" smtClean="0"/>
              <a:t>Authentication</a:t>
            </a:r>
          </a:p>
          <a:p>
            <a:pPr marL="342900" indent="-342900">
              <a:buFont typeface="+mj-lt"/>
              <a:buAutoNum type="arabicPeriod"/>
            </a:pPr>
            <a:r>
              <a:rPr lang="en-IN" dirty="0"/>
              <a:t>System Commands</a:t>
            </a:r>
            <a:r>
              <a:rPr lang="en-IN" dirty="0" smtClean="0"/>
              <a:t>:</a:t>
            </a:r>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dirty="0"/>
              <a:t>This project stands out due to its combination of bitwise encoding in image pixels for stealthy message hiding, password protection for added security, and an interactive user experience that automatically opens the encrypted image. It ensures efficient use of image size, handles real-time encoding/decoding, and provides flexibility with ASCII-based character mapping, making it a unique and user-friendly steganography solution</a:t>
            </a:r>
            <a:r>
              <a:rPr lang="en-US" sz="1800" dirty="0" smtClean="0"/>
              <a:t>.</a:t>
            </a:r>
          </a:p>
          <a:p>
            <a:pPr marL="0" indent="0">
              <a:buNone/>
            </a:pPr>
            <a:endParaRPr lang="en-US" sz="1800" dirty="0"/>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US" dirty="0"/>
              <a:t>The end users of this project are security enthusiasts, digital forensics experts, researchers, privacy-conscious individuals, cryptography enthusiasts, and students interested in exploring or applying image-based data hiding techniques for secure communication.</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009" y="1383030"/>
            <a:ext cx="4260427" cy="239649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160" y="1361439"/>
            <a:ext cx="4358640" cy="24517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6960" y="4064001"/>
            <a:ext cx="3789680" cy="236855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t>https://github.com/MamillaAbhilash/aicte</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US" dirty="0"/>
              <a:t>In conclusion, this image </a:t>
            </a:r>
            <a:r>
              <a:rPr lang="en-US" dirty="0" smtClean="0"/>
              <a:t>stenography </a:t>
            </a:r>
            <a:r>
              <a:rPr lang="en-US" dirty="0"/>
              <a:t>project effectively addresses the problem of securely hiding messages within digital images, ensuring that data remains discreet and protected from unauthorized access. By using bitwise encoding, password-based security, and interactive image manipulation, the project provides a simple yet secure method for embedding secret messages in images. The inclusion of checks for image size and real-time encoding/decoding ensures that the system is practical and user-friendly. Overall, the project successfully combines security, ease of use, and efficiency, fulfilling its objective to offer a reliable and private way to communicate hidden information.</a:t>
            </a: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481</Words>
  <Application>Microsoft Office PowerPoint</Application>
  <PresentationFormat>Custom</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SECURE DATA HIDING IN IMAGES USING STEGANOGRAPHY</vt:lpstr>
      <vt:lpstr>OUTLINE</vt:lpstr>
      <vt:lpstr>Problem Statement</vt:lpstr>
      <vt:lpstr>Technology  used</vt:lpstr>
      <vt:lpstr>Wow factors</vt:lpstr>
      <vt:lpstr>End users</vt:lpstr>
      <vt:lpstr>Results</vt:lpstr>
      <vt:lpstr>GitHub Link</vt:lpstr>
      <vt:lpstr>Conclusion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30</cp:revision>
  <dcterms:created xsi:type="dcterms:W3CDTF">2021-05-26T16:50:10Z</dcterms:created>
  <dcterms:modified xsi:type="dcterms:W3CDTF">2025-02-24T14:12:30Z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