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AA4-5726-B863-C686-A53E26D2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8FEC-BEBB-D03B-60FC-850591FE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FA5B-9C73-FFBD-463E-46B90FF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54B-132A-2B34-9C8F-F2605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F2C-A40E-0C47-0911-640CAEA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19B-5C8D-CA58-03F7-AD8CEC05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7BD-42A6-CB86-B340-3F0F174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8B-907D-C5CA-63C6-17191B1F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F35-5EFF-8E73-79CC-06DD68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990-ECA5-AB2C-9248-1A7A4979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4775-890A-AC44-5065-38748DA2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2125-2982-8611-773A-8DEC151A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1905-B08F-45A0-3F2B-0A44C5A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6937-C857-6761-6594-18578A1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D1F2-3BB6-A68A-B4B7-78F84B0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418-88BD-3EE3-6C51-BBE96B0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A59-74DA-3442-5692-703BF971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F0ED-E7BE-1F57-9659-7B5BA79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4D2-665A-81FC-921D-0DFA144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6B5A-C2E9-2A58-4E5B-584732C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1E-6473-927E-CFE5-DE8210C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0CC8-B9F7-E4E9-5C8D-3A12DDD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374-5CCE-EE5C-B3F7-193DD25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0E4-75CF-8798-C47E-9F4B72F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2DE-62A3-0533-BE49-C96EE7D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0FD-3A92-7CB9-8B49-B2CCD1BF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0FD4-C88B-6400-9220-4445DAD6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4FD6-824B-7110-D862-2BA6A292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131F-AFC5-235C-5790-2F88607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215-A5B3-FB35-B2A9-4781A73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EBB-48BC-2324-897B-8CFBD76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328C-84C4-E6D7-D3A9-6195EB0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434-BB7C-162B-B58B-3C21FC9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903-97FB-60E5-8839-A1A6CDD0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DD371-8248-A348-37B2-1547FEE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75C-C573-53CD-8818-C257BAE1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F8EA-A151-7E92-1A00-5853737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3FB-2FD1-6FE3-B17F-6C5ADF0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9614-741E-FB92-FD22-BD3CC24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00A-7AA3-2670-680F-130B6E4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87C5-DA01-C055-6AC5-AFA2E0F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77D8-44D3-CAC3-1F3F-D1AE22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59C-64FF-00F7-6F6A-C1A6778C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0B67-6BA5-BD29-8AF8-590BAFA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3A2E-BC2C-F5F5-40E9-8983C08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E662-89B9-1950-742A-5A7CA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D0-5814-E2AD-2F80-20ABF97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BFC2-4E8A-412A-50E1-E26F1F3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93EB-1209-6CAE-37DF-D283FF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E88E-95FB-36F5-5506-7CB2040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3BBB-6089-C790-708C-F82CD87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116-53D9-06D4-172E-4218245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5A5-8765-A8B9-6790-0B205F1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EB8D-C208-99DA-AB3B-B7323DDB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2C80-53AB-876A-6DF8-C7E744D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2D5F-71C6-5B76-2058-96B57CB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E4E2-B1C1-D58F-0FB0-45D9A8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C5B9-3182-F723-643E-4E2020F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4D4B-6B45-26D0-2211-57C91E8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015-94EA-5B5A-5D82-1EFDDCB0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E4B2-F559-517C-38F2-C3B429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3F73-A0FF-4140-8365-F3268484F6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BBB3-1B80-D164-FF90-5EA80495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699-A93A-7338-45CE-A383555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6D50-7FE7-21BA-11C7-3336BB5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BB54E-BD60-F868-89D8-436DFB27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F4507-A3CE-802E-CE57-8EA044F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27DD7-4173-F782-A422-56C4A307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43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E5BB-1D63-D356-79CA-CC37CEB6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4797-7F99-64C7-A218-AE8F79A3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7B7F1-B688-43D5-FE75-4C720905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F0EBA-9587-A938-BED4-116B16C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73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21C-620E-EFAD-C6C3-8F27731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E63D-7FE3-7A89-A480-582B2938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BB943-491D-B971-9FAB-68FC1E25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45AFA-0FF4-E3B7-3935-6B663BEB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397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A64C-08BA-543D-4EA1-FE020DF7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62B-C6A4-3EEE-3DB2-CC197D94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00897-F47B-5071-ACD4-7E55EB9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D5301-B9BD-3621-47B7-E18D9BB9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101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097F3-248F-71CF-887C-41579BE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A9B50-513E-E9D1-65B1-1644E38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C0F-D252-5793-E56D-4A8F3C1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87938-488D-D803-2310-26085C65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832F-EE85-920B-EDF7-07634BDA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4025BB8-8335-30EF-1CB7-18584FBA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EF-ED29-74CB-0649-B5F813F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45F-874F-1F3A-E3FF-26067DE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E5248-D89F-5DC7-39AC-8555BAB5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1DEC2-8179-3EBE-9DBA-843FA60A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3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6086-9260-E398-760D-32FE69A0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55DB-4701-94C9-7D20-05C26501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C9BE7C-ABF9-DFD3-7E7C-65CFF50F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2C7-E5EF-3E54-42A3-8A9312C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32E2-3049-F911-70E6-B0EF57E2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B82E5-749F-A4CB-0F24-ADEA2B09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62DDC-8AC3-23F4-13F9-ED505207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86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39AC-B768-ED9F-461C-39386F4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270B-78E6-78A4-0520-BF5F31AA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165B3-9A29-5F82-BCBD-E7CF4D30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35CA3-602E-FA1E-B186-D7F9C6DC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05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105-B83D-AC64-0063-2FA1B66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5996-E2B6-0D08-331A-8F727CA0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05E16-D7BF-523B-E442-4F2C57F5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75EE8-E3FA-086C-658E-93D3F60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3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346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44-C525-A425-38F8-6B37F7BB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214-4096-216B-7DEF-4E7A0250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D1AA1-AAC1-D905-F38F-48153C8E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472BA-D7EF-1338-1458-D4659BBC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46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Mohamed, Amin</dc:creator>
  <cp:lastModifiedBy>Mohamed, Amin</cp:lastModifiedBy>
  <cp:revision>6</cp:revision>
  <dcterms:created xsi:type="dcterms:W3CDTF">2025-03-07T12:36:38Z</dcterms:created>
  <dcterms:modified xsi:type="dcterms:W3CDTF">2025-03-25T00:41:53Z</dcterms:modified>
</cp:coreProperties>
</file>