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9AA4-5726-B863-C686-A53E26D2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F8FEC-BEBB-D03B-60FC-850591FE2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FA5B-9C73-FFBD-463E-46B90FF8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654B-132A-2B34-9C8F-F260593B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3F2C-A40E-0C47-0911-640CAEA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19B-5C8D-CA58-03F7-AD8CEC05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667BD-42A6-CB86-B340-3F0F1747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498B-907D-C5CA-63C6-17191B1F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4F35-5EFF-8E73-79CC-06DD6856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8990-ECA5-AB2C-9248-1A7A4979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34775-890A-AC44-5065-38748DA21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2125-2982-8611-773A-8DEC151AF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1905-B08F-45A0-3F2B-0A44C5AE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6937-C857-6761-6594-18578A10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D1F2-3BB6-A68A-B4B7-78F84B0B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D418-88BD-3EE3-6C51-BBE96B0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7A59-74DA-3442-5692-703BF971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F0ED-E7BE-1F57-9659-7B5BA79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84D2-665A-81FC-921D-0DFA1448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6B5A-C2E9-2A58-4E5B-584732C4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931E-6473-927E-CFE5-DE8210C0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0CC8-B9F7-E4E9-5C8D-3A12DDDB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F374-5CCE-EE5C-B3F7-193DD252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0E4-75CF-8798-C47E-9F4B72F0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52DE-62A3-0533-BE49-C96EE7D5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0FD-3A92-7CB9-8B49-B2CCD1BF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0FD4-C88B-6400-9220-4445DAD6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94FD6-824B-7110-D862-2BA6A292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131F-AFC5-235C-5790-2F886078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5215-A5B3-FB35-B2A9-4781A73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1BEBB-48BC-2324-897B-8CFBD766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328C-84C4-E6D7-D3A9-6195EB0D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C434-BB7C-162B-B58B-3C21FC9B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3903-97FB-60E5-8839-A1A6CDD0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DD371-8248-A348-37B2-1547FEE2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B75C-C573-53CD-8818-C257BAE1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7F8EA-A151-7E92-1A00-5853737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5E3FB-2FD1-6FE3-B17F-6C5ADF08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9614-741E-FB92-FD22-BD3CC240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200A-7AA3-2670-680F-130B6E4F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D87C5-DA01-C055-6AC5-AFA2E0F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577D8-44D3-CAC3-1F3F-D1AE227D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D59C-64FF-00F7-6F6A-C1A6778C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A0B67-6BA5-BD29-8AF8-590BAFAA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3A2E-BC2C-F5F5-40E9-8983C08D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E662-89B9-1950-742A-5A7CACB6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BDD0-5814-E2AD-2F80-20ABF97B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BFC2-4E8A-412A-50E1-E26F1F3C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293EB-1209-6CAE-37DF-D283FFF9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E88E-95FB-36F5-5506-7CB2040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3BBB-6089-C790-708C-F82CD873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CF116-53D9-06D4-172E-42182456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55A5-8765-A8B9-6790-0B205F18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EB8D-C208-99DA-AB3B-B7323DDB7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72C80-53AB-876A-6DF8-C7E744D2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2D5F-71C6-5B76-2058-96B57CB0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0E4E2-B1C1-D58F-0FB0-45D9A8B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C5B9-3182-F723-643E-4E2020F3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14D4B-6B45-26D0-2211-57C91E85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1015-94EA-5B5A-5D82-1EFDDCB0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E4B2-F559-517C-38F2-C3B4293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BBB3-1B80-D164-FF90-5EA80495F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0699-A93A-7338-45CE-A383555C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66D50-7FE7-21BA-11C7-3336BB54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BB54E-BD60-F868-89D8-436DFB27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F4507-A3CE-802E-CE57-8EA044F5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C27DD7-4173-F782-A422-56C4A307B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743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C097F3-248F-71CF-887C-41579BEE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EA9B50-513E-E9D1-65B1-1644E387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90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7C0F-D252-5793-E56D-4A8F3C11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4399-3B3B-1EF4-E0A5-DE427F72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87938-488D-D803-2310-26085C65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1832F-EE85-920B-EDF7-07634BDA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839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B0EF-ED29-74CB-0649-B5F813FB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745F-874F-1F3A-E3FF-26067DEC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E5248-D89F-5DC7-39AC-8555BAB5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1DEC2-8179-3EBE-9DBA-843FA60A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33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Mohamed, Amin</dc:creator>
  <cp:lastModifiedBy>Mohamed, Amin</cp:lastModifiedBy>
  <cp:revision>2</cp:revision>
  <dcterms:created xsi:type="dcterms:W3CDTF">2025-03-07T12:36:38Z</dcterms:created>
  <dcterms:modified xsi:type="dcterms:W3CDTF">2025-03-20T10:03:19Z</dcterms:modified>
</cp:coreProperties>
</file>