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4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5AAD-A022-2396-037A-B115891F1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17294-E5A7-9D03-760C-9055DA70E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2DC6-1718-A70D-FC7C-C5547E13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4428-B2A1-C509-C756-7965F2E4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0EC0C-D364-8813-6914-11F49BB1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413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B933-2DEE-2C3C-94E4-B7D7FBCA8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A7A0-E9C5-23CF-3E30-81B2B5DE2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B783-5094-0C8E-F9D3-5E6F7CC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5F447-C4F4-C012-EA79-C74D1B68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0EB9-7789-126C-E742-63D8A2F3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96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18BD2-4AAF-F763-1DDE-2B8964F9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6000C-6B5F-9830-5784-4AD20237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4B42-9401-4576-50D6-4433CF37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19EF-5E6F-871D-B088-272293DF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5B96E-77F0-1E3D-F2DE-C0DBB760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CBC3-4D4A-B512-FD6E-D9B904EA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C9F0-4369-5C89-3096-5B081377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BBF8-FDB3-EA74-D22D-4949BA69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CEA0C-2FC4-0EC3-4A97-6C6AE5AF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755F-2356-96F6-D375-06A48FF3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0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C25F-BADF-137C-31D9-957C1051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32CFB-6375-5A57-C4EB-D0A61DE11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7628-6475-9ACE-7070-E6678F50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4512-BFAF-3EFC-272F-C85F08D2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D49C-4593-2A9F-AFB6-B6C10DE0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226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51F4-A7F7-72C8-4BC4-2ABF1CCB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0D2D-CB67-F69D-D1CE-7B21E6BA8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2AA57-7A63-3931-93CF-E772F3B42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1FB6C-1E95-F481-60D8-E64B3C36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BFCB1-01D0-3C36-8EC3-A94B115B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B8BFB-15A6-7A43-AC6D-C5EEFB54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49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C299-0BAD-F3E5-4B9C-C56CEE47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9C349-37DC-DB14-F1D0-669BB0857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9238-6405-1683-4C85-90A0363A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A7A9A-008B-29E6-78C8-E7C960B03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3E0A1-21D7-EEED-6FB8-020D34F55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B309-8284-F0EF-CF12-908825E3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C5A8F-026F-AD20-7C3C-78A435A9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6A93E-8279-58F1-D1C9-C5F1E54D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840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1928-4B26-6A12-43F1-F22A09E0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3F94F-6D6B-16ED-4556-A916153A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C26A4-A04C-79D4-F756-AA93ABF4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E852B-F28C-82BF-2321-4F88FCF2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331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21632-BF07-B21D-8F69-EF4044F5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EC1A5-B94E-2D03-370A-239387D2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A4AF4-42DA-565D-4681-1570ABC0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552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9AAE-F9DF-7259-964B-58D6B8EAB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0D03-EDC9-A42A-1702-593ED5589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D1D92-4AF3-34DF-EBAE-4E2FF699E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6374E-1C09-38DE-F3D1-D63B151F8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532A5-33E5-6384-F7B4-10E1FA4E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4915-678F-8960-F2E5-5DFC5CB9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716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216D-D99F-2C64-9EF3-BEDBBA067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5685C-737F-8D00-B3CE-EAE81C2B0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AB09-673E-A7CF-E71E-DE8AE8CE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B188-9DE1-C47C-326E-569D8857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EEB3B-7969-0E67-F3E4-CE3313B9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3972A-9FFB-6391-AF5A-E82372CC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95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0FFDB-3C47-5ECE-12FB-AF2384B2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51A41-677E-3124-3EF8-99CB6E17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D4DF-F988-4200-FBC5-C26C7DAD6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8CF81-A65E-4914-A100-30050DF9C0C5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1C77-998A-4218-BA60-BA0537A2E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90CC-20F6-98F9-03C5-DF768F90C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EFD2A-1ADB-4E06-A5C8-BA7D9F8027D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21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5F47F1-83A2-E0CD-1211-9836452C10B1}"/>
              </a:ext>
            </a:extLst>
          </p:cNvPr>
          <p:cNvSpPr/>
          <p:nvPr/>
        </p:nvSpPr>
        <p:spPr>
          <a:xfrm>
            <a:off x="5146929" y="5751576"/>
            <a:ext cx="1387983" cy="1106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7DEE17-61B9-4B67-D69F-44DAA0F05C20}"/>
              </a:ext>
            </a:extLst>
          </p:cNvPr>
          <p:cNvSpPr/>
          <p:nvPr/>
        </p:nvSpPr>
        <p:spPr>
          <a:xfrm>
            <a:off x="5146928" y="4568952"/>
            <a:ext cx="1387983" cy="1106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CB6D1-1CD0-457E-091B-344AB72AFFEC}"/>
              </a:ext>
            </a:extLst>
          </p:cNvPr>
          <p:cNvSpPr/>
          <p:nvPr/>
        </p:nvSpPr>
        <p:spPr>
          <a:xfrm>
            <a:off x="5146927" y="3406140"/>
            <a:ext cx="1387983" cy="1106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1F711-9C19-3A05-58D0-C1A66246B723}"/>
              </a:ext>
            </a:extLst>
          </p:cNvPr>
          <p:cNvSpPr/>
          <p:nvPr/>
        </p:nvSpPr>
        <p:spPr>
          <a:xfrm>
            <a:off x="5146927" y="2271522"/>
            <a:ext cx="1387983" cy="1106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D5ACA-BBEF-4A32-C9A0-BA9CF859C33A}"/>
              </a:ext>
            </a:extLst>
          </p:cNvPr>
          <p:cNvSpPr/>
          <p:nvPr/>
        </p:nvSpPr>
        <p:spPr>
          <a:xfrm>
            <a:off x="3662551" y="3406140"/>
            <a:ext cx="1387983" cy="11064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68C2D9-9CED-EA98-D7FF-285D921C8C03}"/>
              </a:ext>
            </a:extLst>
          </p:cNvPr>
          <p:cNvSpPr/>
          <p:nvPr/>
        </p:nvSpPr>
        <p:spPr>
          <a:xfrm>
            <a:off x="5146926" y="1112901"/>
            <a:ext cx="1387983" cy="11064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A949E-C765-B814-9F0C-E8261DBB7966}"/>
              </a:ext>
            </a:extLst>
          </p:cNvPr>
          <p:cNvSpPr/>
          <p:nvPr/>
        </p:nvSpPr>
        <p:spPr>
          <a:xfrm>
            <a:off x="6603871" y="1112901"/>
            <a:ext cx="1387983" cy="11064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51E10-9586-C281-AD2B-CC82D1624462}"/>
              </a:ext>
            </a:extLst>
          </p:cNvPr>
          <p:cNvSpPr txBox="1"/>
          <p:nvPr/>
        </p:nvSpPr>
        <p:spPr>
          <a:xfrm>
            <a:off x="5545261" y="6177830"/>
            <a:ext cx="5913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Village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8B93F-ECEC-B818-AEAD-723A78AF6AD9}"/>
              </a:ext>
            </a:extLst>
          </p:cNvPr>
          <p:cNvSpPr txBox="1"/>
          <p:nvPr/>
        </p:nvSpPr>
        <p:spPr>
          <a:xfrm>
            <a:off x="5436482" y="4938818"/>
            <a:ext cx="808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Harlan´s farm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9C3EE1-19C1-5EDE-A8BB-A82220687B38}"/>
              </a:ext>
            </a:extLst>
          </p:cNvPr>
          <p:cNvSpPr txBox="1"/>
          <p:nvPr/>
        </p:nvSpPr>
        <p:spPr>
          <a:xfrm>
            <a:off x="5436482" y="3789703"/>
            <a:ext cx="808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Forest Entry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A311DD-EAE1-FD7E-19D6-F75157C61E4A}"/>
              </a:ext>
            </a:extLst>
          </p:cNvPr>
          <p:cNvSpPr txBox="1"/>
          <p:nvPr/>
        </p:nvSpPr>
        <p:spPr>
          <a:xfrm>
            <a:off x="5436482" y="2669182"/>
            <a:ext cx="808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Dark Thicket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E7CE-47D2-4551-4A5A-5A9B18E4E84B}"/>
              </a:ext>
            </a:extLst>
          </p:cNvPr>
          <p:cNvSpPr txBox="1"/>
          <p:nvPr/>
        </p:nvSpPr>
        <p:spPr>
          <a:xfrm>
            <a:off x="5436482" y="1503684"/>
            <a:ext cx="808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Wolf den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30EF6F-2EA9-9121-A101-5B454772A250}"/>
              </a:ext>
            </a:extLst>
          </p:cNvPr>
          <p:cNvSpPr txBox="1"/>
          <p:nvPr/>
        </p:nvSpPr>
        <p:spPr>
          <a:xfrm>
            <a:off x="6893427" y="1503684"/>
            <a:ext cx="808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>
                <a:solidFill>
                  <a:schemeClr val="bg1"/>
                </a:solidFill>
              </a:rPr>
              <a:t>Hidden cave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2A3944-8F58-6F2B-5793-3C06D77AB62B}"/>
              </a:ext>
            </a:extLst>
          </p:cNvPr>
          <p:cNvSpPr txBox="1"/>
          <p:nvPr/>
        </p:nvSpPr>
        <p:spPr>
          <a:xfrm>
            <a:off x="3952107" y="3826279"/>
            <a:ext cx="8088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Abonded Cabin</a:t>
            </a:r>
          </a:p>
        </p:txBody>
      </p:sp>
    </p:spTree>
    <p:extLst>
      <p:ext uri="{BB962C8B-B14F-4D97-AF65-F5344CB8AC3E}">
        <p14:creationId xmlns:p14="http://schemas.microsoft.com/office/powerpoint/2010/main" val="320129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Málek Oliver</dc:creator>
  <cp:lastModifiedBy>Málek Oliver</cp:lastModifiedBy>
  <cp:revision>1</cp:revision>
  <dcterms:created xsi:type="dcterms:W3CDTF">2025-02-02T16:41:56Z</dcterms:created>
  <dcterms:modified xsi:type="dcterms:W3CDTF">2025-02-02T18:30:12Z</dcterms:modified>
</cp:coreProperties>
</file>