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81" r:id="rId3"/>
    <p:sldId id="286" r:id="rId4"/>
    <p:sldId id="283" r:id="rId5"/>
    <p:sldId id="284" r:id="rId6"/>
    <p:sldId id="285" r:id="rId7"/>
    <p:sldId id="282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30313C"/>
    <a:srgbClr val="F0AEE8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6"/>
    <p:restoredTop sz="95298"/>
  </p:normalViewPr>
  <p:slideViewPr>
    <p:cSldViewPr showGuides="1">
      <p:cViewPr varScale="1">
        <p:scale>
          <a:sx n="61" d="100"/>
          <a:sy n="61" d="100"/>
        </p:scale>
        <p:origin x="-1470" y="-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61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1756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Django模型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Flask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数据操作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在事务中处理，数据插入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</a:t>
            </a:r>
            <a:r>
              <a:rPr kumimoji="1" lang="en-US" altLang="zh-CN" dirty="0" smtClean="0"/>
              <a:t>(object)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db.session.add</a:t>
            </a:r>
            <a:r>
              <a:rPr kumimoji="1" lang="en-US" altLang="zh-CN" dirty="0" err="1"/>
              <a:t>_</a:t>
            </a:r>
            <a:r>
              <a:rPr kumimoji="1" lang="en-US" altLang="zh-CN" dirty="0" err="1" smtClean="0"/>
              <a:t>all</a:t>
            </a:r>
            <a:r>
              <a:rPr kumimoji="1" lang="en-US" altLang="zh-CN" dirty="0" smtClean="0"/>
              <a:t>(list[object])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db.session.delete</a:t>
            </a:r>
            <a:r>
              <a:rPr kumimoji="1" lang="en-US" altLang="zh-CN" dirty="0" smtClean="0"/>
              <a:t>(object)</a:t>
            </a:r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db.session.update</a:t>
            </a:r>
            <a:r>
              <a:rPr kumimoji="1" lang="en-US" altLang="zh-CN" dirty="0" smtClean="0"/>
              <a:t>({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字段</a:t>
            </a:r>
            <a:r>
              <a:rPr kumimoji="1" lang="en-US" altLang="zh-CN" dirty="0" smtClean="0"/>
              <a:t>1”:”</a:t>
            </a:r>
            <a:r>
              <a:rPr kumimoji="1" lang="zh-CN" altLang="en-US" dirty="0" smtClean="0"/>
              <a:t>值</a:t>
            </a:r>
            <a:r>
              <a:rPr kumimoji="1" lang="en-US" altLang="zh-CN" dirty="0" smtClean="0"/>
              <a:t>1”</a:t>
            </a:r>
            <a:r>
              <a:rPr kumimoji="1" lang="en-US" altLang="zh-CN" dirty="0" smtClean="0"/>
              <a:t>})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db.session.commit</a:t>
            </a:r>
            <a:r>
              <a:rPr kumimoji="1" lang="en-US" altLang="zh-CN" dirty="0" smtClean="0"/>
              <a:t>()</a:t>
            </a:r>
          </a:p>
          <a:p>
            <a:r>
              <a:rPr kumimoji="1" lang="zh-CN" altLang="en-US" dirty="0" smtClean="0"/>
              <a:t>修改和删除基于查询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5504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数据查询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查询数据结果集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</a:p>
          <a:p>
            <a:r>
              <a:rPr kumimoji="1" lang="zh-CN" altLang="en-US" dirty="0" smtClean="0"/>
              <a:t>语法</a:t>
            </a:r>
            <a:r>
              <a:rPr kumimoji="1" lang="en-US" altLang="zh-CN" dirty="0" err="1"/>
              <a:t>query.xxx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获取查询集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all()</a:t>
            </a:r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运算符</a:t>
            </a:r>
            <a:r>
              <a:rPr kumimoji="1" lang="en-US" altLang="zh-CN" dirty="0" smtClean="0"/>
              <a:t>(‘xxx’))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	filter(</a:t>
            </a:r>
            <a:r>
              <a:rPr kumimoji="1" lang="zh-CN" altLang="en-US" dirty="0" smtClean="0"/>
              <a:t>类名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属性 数学运算符  值</a:t>
            </a:r>
            <a:r>
              <a:rPr kumimoji="1" lang="en-US" altLang="zh-CN" dirty="0" smtClean="0"/>
              <a:t>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3960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运算符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contains</a:t>
            </a:r>
            <a:endParaRPr kumimoji="1" lang="en-US" altLang="zh-CN" dirty="0"/>
          </a:p>
          <a:p>
            <a:r>
              <a:rPr kumimoji="1" lang="en-US" altLang="zh-CN" dirty="0" err="1" smtClean="0"/>
              <a:t>startswith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endswith</a:t>
            </a:r>
            <a:endParaRPr kumimoji="1" lang="en-US" altLang="zh-CN" dirty="0" smtClean="0"/>
          </a:p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n_</a:t>
            </a:r>
          </a:p>
          <a:p>
            <a:r>
              <a:rPr kumimoji="1" lang="en-US" altLang="zh-CN" dirty="0" smtClean="0"/>
              <a:t>like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ge</a:t>
            </a:r>
            <a:r>
              <a:rPr kumimoji="1" lang="en-US" altLang="zh-CN" dirty="0" smtClean="0"/>
              <a:t>__</a:t>
            </a:r>
            <a:endParaRPr kumimoji="1" lang="en-US" altLang="zh-CN" dirty="0"/>
          </a:p>
          <a:p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lt</a:t>
            </a:r>
            <a:r>
              <a:rPr kumimoji="1" lang="en-US" altLang="zh-CN" dirty="0" smtClean="0"/>
              <a:t>__</a:t>
            </a:r>
          </a:p>
          <a:p>
            <a:r>
              <a:rPr kumimoji="1" lang="en-US" altLang="zh-CN" dirty="0" smtClean="0"/>
              <a:t>__le__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938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筛选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557260" cy="4999355"/>
          </a:xfrm>
        </p:spPr>
        <p:txBody>
          <a:bodyPr/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 smtClean="0"/>
              <a:t>ilter_by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offset()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en-US" altLang="zh-CN" dirty="0" smtClean="0"/>
              <a:t>imit()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order_by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get()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irst()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aginate()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5352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逻辑运算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endParaRPr kumimoji="1" lang="en-US" altLang="zh-CN" dirty="0" smtClean="0"/>
          </a:p>
          <a:p>
            <a:r>
              <a:rPr kumimoji="1" lang="en-US" altLang="zh-CN" dirty="0" smtClean="0"/>
              <a:t>	and_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filter(and_(</a:t>
            </a:r>
            <a:r>
              <a:rPr kumimoji="1" lang="zh-CN" altLang="en-US" dirty="0" smtClean="0"/>
              <a:t>条件</a:t>
            </a:r>
            <a:r>
              <a:rPr kumimoji="1" lang="en-US" altLang="zh-CN" dirty="0" smtClean="0"/>
              <a:t>),</a:t>
            </a:r>
            <a:r>
              <a:rPr kumimoji="1" lang="zh-CN" altLang="en-US" dirty="0" smtClean="0"/>
              <a:t>条件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或</a:t>
            </a:r>
            <a:endParaRPr kumimoji="1" lang="en-US" altLang="zh-CN" dirty="0" smtClean="0"/>
          </a:p>
          <a:p>
            <a:r>
              <a:rPr kumimoji="1" lang="en-US" altLang="zh-CN" dirty="0" smtClean="0"/>
              <a:t>	or_</a:t>
            </a:r>
            <a:endParaRPr kumimoji="1" lang="en-US" altLang="zh-CN" dirty="0"/>
          </a:p>
          <a:p>
            <a:r>
              <a:rPr kumimoji="1" lang="en-US" altLang="zh-CN" dirty="0" smtClean="0"/>
              <a:t>	filter(or_(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非</a:t>
            </a:r>
            <a:endParaRPr kumimoji="1" lang="en-US" altLang="zh-CN" dirty="0" smtClean="0"/>
          </a:p>
          <a:p>
            <a:r>
              <a:rPr kumimoji="1" lang="en-US" altLang="zh-CN" dirty="0" smtClean="0"/>
              <a:t>	not_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filter(not_(</a:t>
            </a:r>
            <a:r>
              <a:rPr kumimoji="1" lang="zh-CN" altLang="en-US" dirty="0"/>
              <a:t>条件</a:t>
            </a:r>
            <a:r>
              <a:rPr kumimoji="1" lang="en-US" altLang="zh-CN" dirty="0"/>
              <a:t>),</a:t>
            </a:r>
            <a:r>
              <a:rPr kumimoji="1" lang="zh-CN" altLang="en-US" dirty="0"/>
              <a:t>条件</a:t>
            </a:r>
            <a:r>
              <a:rPr kumimoji="1" lang="mr-IN" altLang="zh-CN" dirty="0"/>
              <a:t>…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139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Flask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652270"/>
            <a:ext cx="8928992" cy="4999355"/>
          </a:xfrm>
        </p:spPr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默认并没有提供任何数据库操作的</a:t>
            </a:r>
            <a:r>
              <a:rPr lang="en-US" altLang="zh-CN" dirty="0" smtClean="0"/>
              <a:t>API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我们可以选择任何适合自己项目的数据库来使用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Flask</a:t>
            </a:r>
            <a:r>
              <a:rPr lang="zh-CN" altLang="en-US" dirty="0" smtClean="0"/>
              <a:t>中可以自己的选择数据，用原生语句实现功能，也可以选择</a:t>
            </a:r>
            <a:r>
              <a:rPr lang="en-US" altLang="zh-CN" dirty="0" smtClean="0"/>
              <a:t>ORM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SQLAlchemy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MongoEngine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 smtClean="0"/>
              <a:t>原生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缺点</a:t>
            </a: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代码利用率低，条件复杂代码语句越长，有很多相似语句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一些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是在业务逻辑中拼出来的，修改需要了解业务逻辑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	</a:t>
            </a:r>
            <a:r>
              <a:rPr lang="zh-CN" altLang="en-US" dirty="0" smtClean="0"/>
              <a:t>直接写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容易忽视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将对对象的操作转换为原生</a:t>
            </a:r>
            <a:r>
              <a:rPr kumimoji="1" lang="en-US" altLang="zh-CN" dirty="0" smtClean="0"/>
              <a:t>SQL</a:t>
            </a:r>
          </a:p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易用性，可以有效减少重复</a:t>
            </a:r>
            <a:r>
              <a:rPr kumimoji="1" lang="en-US" altLang="zh-CN" dirty="0" smtClean="0"/>
              <a:t>SQL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性能损耗少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设计灵活，可以轻松实现复杂查询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 smtClean="0"/>
              <a:t>移植性好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ORM</a:t>
            </a:r>
            <a:r>
              <a:rPr kumimoji="1" lang="zh-CN" altLang="en-US" dirty="0" smtClean="0"/>
              <a:t>（</a:t>
            </a:r>
            <a:r>
              <a:rPr kumimoji="1" lang="en-US" altLang="zh-CN" dirty="0" err="1" smtClean="0"/>
              <a:t>SQLAlchemy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针对于</a:t>
            </a:r>
            <a:r>
              <a:rPr kumimoji="1" lang="en-US" altLang="zh-CN" dirty="0" smtClean="0"/>
              <a:t>Flask</a:t>
            </a:r>
            <a:r>
              <a:rPr kumimoji="1" lang="zh-CN" altLang="en-US" dirty="0" smtClean="0"/>
              <a:t>的支持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flask-</a:t>
            </a:r>
            <a:r>
              <a:rPr kumimoji="1" lang="en-US" altLang="zh-CN" dirty="0" err="1" smtClean="0"/>
              <a:t>sqlalchemy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20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连接数据库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1970" y="1484784"/>
            <a:ext cx="8557260" cy="4999355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数据库连接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dialect+driver</a:t>
            </a:r>
            <a:r>
              <a:rPr kumimoji="1" lang="en-US" altLang="zh-CN" dirty="0" smtClean="0"/>
              <a:t>://</a:t>
            </a:r>
            <a:r>
              <a:rPr kumimoji="1" lang="en-US" altLang="zh-CN" dirty="0" err="1" smtClean="0"/>
              <a:t>username:password@host:port</a:t>
            </a:r>
            <a:r>
              <a:rPr kumimoji="1" lang="en-US" altLang="zh-CN" dirty="0" smtClean="0"/>
              <a:t>/database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ialect</a:t>
            </a:r>
            <a:r>
              <a:rPr kumimoji="1" lang="zh-CN" altLang="en-US" dirty="0" smtClean="0"/>
              <a:t>数据库实现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river</a:t>
            </a:r>
            <a:r>
              <a:rPr kumimoji="1" lang="zh-CN" altLang="en-US" dirty="0" smtClean="0"/>
              <a:t>数据库的驱动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username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assword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smtClean="0"/>
              <a:t>host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port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database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5550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SQLite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连接数据库需要指定配置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app.config</a:t>
            </a:r>
            <a:r>
              <a:rPr kumimoji="1" lang="en-US" altLang="zh-CN" dirty="0"/>
              <a:t>[‘SQLALCHEMY_DATABASE_URI’]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DB_URI</a:t>
            </a:r>
            <a:endParaRPr kumimoji="1" lang="zh-CN" altLang="en-US" dirty="0"/>
          </a:p>
          <a:p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app.config</a:t>
            </a:r>
            <a:r>
              <a:rPr kumimoji="1" lang="en-US" altLang="zh-CN" dirty="0" smtClean="0"/>
              <a:t>[‘SQLALCHEMY_TRAKE_MODIFICATIONS’]=False</a:t>
            </a:r>
          </a:p>
          <a:p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禁止对象追踪修改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数据库连接不需要额外驱动，也不需要用户名和密码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连接的</a:t>
            </a:r>
            <a:r>
              <a:rPr kumimoji="1" lang="en-US" altLang="zh-CN" dirty="0" smtClean="0"/>
              <a:t>URI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DB_URI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sqlite</a:t>
            </a:r>
            <a:r>
              <a:rPr kumimoji="1" lang="en-US" altLang="zh-CN" dirty="0" smtClean="0"/>
              <a:t>:///sqlite3.db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db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SQLAlchemy</a:t>
            </a:r>
            <a:r>
              <a:rPr kumimoji="1" lang="en-US" altLang="zh-CN" dirty="0" smtClean="0"/>
              <a:t>()</a:t>
            </a:r>
          </a:p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b.init_app</a:t>
            </a:r>
            <a:r>
              <a:rPr kumimoji="1" lang="en-US" altLang="zh-CN" dirty="0" smtClean="0"/>
              <a:t>(app)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62968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数据库使用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Person(</a:t>
            </a:r>
            <a:r>
              <a:rPr kumimoji="1" lang="en-US" altLang="zh-CN" dirty="0" err="1" smtClean="0"/>
              <a:t>db.Model</a:t>
            </a:r>
            <a:r>
              <a:rPr kumimoji="1" lang="en-US" altLang="zh-CN" dirty="0" smtClean="0"/>
              <a:t>):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__</a:t>
            </a:r>
            <a:r>
              <a:rPr kumimoji="1" lang="en-US" altLang="zh-CN" dirty="0" err="1" smtClean="0"/>
              <a:t>tablename</a:t>
            </a:r>
            <a:r>
              <a:rPr kumimoji="1" lang="en-US" altLang="zh-CN" dirty="0" smtClean="0"/>
              <a:t>__=‘person’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db.Integer,primary_key</a:t>
            </a:r>
            <a:r>
              <a:rPr kumimoji="1" lang="en-US" altLang="zh-CN" dirty="0" smtClean="0"/>
              <a:t>=True)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db.Column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db.String</a:t>
            </a:r>
            <a:r>
              <a:rPr kumimoji="1" lang="en-US" altLang="zh-CN" dirty="0" smtClean="0"/>
              <a:t>(16),unique=True)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创建数据库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db.create_all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删除数据库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db.drop_all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739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MySQL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USERNAME=‘root’</a:t>
            </a:r>
          </a:p>
          <a:p>
            <a:r>
              <a:rPr kumimoji="1" lang="en-US" altLang="zh-CN" dirty="0" smtClean="0"/>
              <a:t>PASSWORD=‘rock1204’</a:t>
            </a:r>
          </a:p>
          <a:p>
            <a:r>
              <a:rPr kumimoji="1" lang="en-US" altLang="zh-CN" dirty="0"/>
              <a:t>HOSTNAME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’localhost’</a:t>
            </a:r>
          </a:p>
          <a:p>
            <a:r>
              <a:rPr kumimoji="1" lang="en-US" altLang="zh-CN" dirty="0"/>
              <a:t>PORT=‘3306’</a:t>
            </a:r>
          </a:p>
          <a:p>
            <a:r>
              <a:rPr kumimoji="1" lang="en-US" altLang="zh-CN" dirty="0"/>
              <a:t>DATABASE=‘</a:t>
            </a:r>
            <a:r>
              <a:rPr kumimoji="1" lang="en-US" altLang="zh-CN" dirty="0" err="1"/>
              <a:t>HelloFlask</a:t>
            </a:r>
            <a:r>
              <a:rPr kumimoji="1" lang="en-US" altLang="zh-CN" dirty="0"/>
              <a:t>’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DB_URI=‘</a:t>
            </a:r>
            <a:r>
              <a:rPr kumimoji="1" lang="en-US" altLang="zh-CN" dirty="0" err="1" smtClean="0"/>
              <a:t>mysql+pymsql</a:t>
            </a:r>
            <a:r>
              <a:rPr kumimoji="1" lang="en-US" altLang="zh-CN" dirty="0" smtClean="0"/>
              <a:t>://{}:{}@{}:{}/{}’.format(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USERNAME,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PASSWORD,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HOSTNAME,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PORT,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DATABASE)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2784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字段类型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4784"/>
            <a:ext cx="8557260" cy="516684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Integer			</a:t>
            </a:r>
          </a:p>
          <a:p>
            <a:r>
              <a:rPr kumimoji="1" lang="en-US" altLang="zh-CN" dirty="0" err="1" smtClean="0"/>
              <a:t>SmallInteger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err="1" smtClean="0"/>
              <a:t>BigInteger</a:t>
            </a:r>
            <a:r>
              <a:rPr kumimoji="1" lang="en-US" altLang="zh-CN" dirty="0" smtClean="0"/>
              <a:t>		</a:t>
            </a:r>
          </a:p>
          <a:p>
            <a:r>
              <a:rPr kumimoji="1" lang="en-US" altLang="zh-CN" dirty="0" smtClean="0"/>
              <a:t>Float</a:t>
            </a:r>
          </a:p>
          <a:p>
            <a:r>
              <a:rPr kumimoji="1" lang="en-US" altLang="zh-CN" dirty="0" smtClean="0"/>
              <a:t>Numeric</a:t>
            </a:r>
          </a:p>
          <a:p>
            <a:r>
              <a:rPr kumimoji="1" lang="en-US" altLang="zh-CN" dirty="0" smtClean="0"/>
              <a:t>String</a:t>
            </a:r>
          </a:p>
          <a:p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Unicode</a:t>
            </a:r>
          </a:p>
          <a:p>
            <a:r>
              <a:rPr kumimoji="1" lang="en-US" altLang="zh-CN" dirty="0" smtClean="0"/>
              <a:t>Unicode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</a:p>
          <a:p>
            <a:r>
              <a:rPr kumimoji="1" lang="en-US" altLang="zh-CN" dirty="0" smtClean="0"/>
              <a:t>Boolean</a:t>
            </a:r>
          </a:p>
          <a:p>
            <a:r>
              <a:rPr kumimoji="1" lang="en-US" altLang="zh-CN" dirty="0" smtClean="0"/>
              <a:t>Date</a:t>
            </a:r>
          </a:p>
          <a:p>
            <a:r>
              <a:rPr kumimoji="1" lang="en-US" altLang="zh-CN" dirty="0" smtClean="0"/>
              <a:t>Time</a:t>
            </a:r>
          </a:p>
          <a:p>
            <a:r>
              <a:rPr kumimoji="1" lang="en-US" altLang="zh-CN" dirty="0" err="1" smtClean="0"/>
              <a:t>DateTime</a:t>
            </a:r>
            <a:endParaRPr kumimoji="1" lang="en-US" altLang="zh-CN" dirty="0" smtClean="0"/>
          </a:p>
          <a:p>
            <a:r>
              <a:rPr kumimoji="1" lang="en-US" altLang="zh-CN" dirty="0" smtClean="0"/>
              <a:t>Interval</a:t>
            </a:r>
          </a:p>
          <a:p>
            <a:r>
              <a:rPr kumimoji="1" lang="en-US" altLang="zh-CN" dirty="0" err="1" smtClean="0"/>
              <a:t>LargeBinary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8482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常用约束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3212" y="1652270"/>
            <a:ext cx="8557260" cy="4999355"/>
          </a:xfrm>
        </p:spPr>
        <p:txBody>
          <a:bodyPr/>
          <a:lstStyle/>
          <a:p>
            <a:r>
              <a:rPr kumimoji="1" lang="en-US" altLang="zh-CN" dirty="0" err="1" smtClean="0"/>
              <a:t>primary_key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autoincrement</a:t>
            </a:r>
            <a:endParaRPr kumimoji="1" lang="en-US" altLang="zh-CN" dirty="0" smtClean="0"/>
          </a:p>
          <a:p>
            <a:r>
              <a:rPr kumimoji="1" lang="en-US" altLang="zh-CN" dirty="0" smtClean="0"/>
              <a:t>unique</a:t>
            </a:r>
          </a:p>
          <a:p>
            <a:r>
              <a:rPr kumimoji="1" lang="en-US" altLang="zh-CN" dirty="0" smtClean="0"/>
              <a:t>index</a:t>
            </a:r>
            <a:endParaRPr kumimoji="1" lang="en-US" altLang="zh-CN" dirty="0"/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ullable</a:t>
            </a:r>
            <a:endParaRPr kumimoji="1" lang="en-US" altLang="zh-CN" dirty="0" smtClean="0"/>
          </a:p>
          <a:p>
            <a:r>
              <a:rPr kumimoji="1" lang="en-US" altLang="zh-CN" dirty="0" smtClean="0"/>
              <a:t>default</a:t>
            </a:r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ForeignKey</a:t>
            </a:r>
            <a:r>
              <a:rPr kumimoji="1" lang="en-US" altLang="zh-CN" dirty="0" smtClean="0"/>
              <a:t>()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1880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172</Words>
  <Application>Microsoft Office PowerPoint</Application>
  <PresentationFormat>全屏显示(4:3)</PresentationFormat>
  <Paragraphs>173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Flask</vt:lpstr>
      <vt:lpstr>Flask模型</vt:lpstr>
      <vt:lpstr>ORM</vt:lpstr>
      <vt:lpstr>连接数据库</vt:lpstr>
      <vt:lpstr>连接SQLite</vt:lpstr>
      <vt:lpstr>数据库使用</vt:lpstr>
      <vt:lpstr>连接MySQL</vt:lpstr>
      <vt:lpstr>字段类型</vt:lpstr>
      <vt:lpstr>常用约束</vt:lpstr>
      <vt:lpstr>数据操作</vt:lpstr>
      <vt:lpstr>数据查询</vt:lpstr>
      <vt:lpstr>运算符</vt:lpstr>
      <vt:lpstr>筛选</vt:lpstr>
      <vt:lpstr>逻辑运算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122</cp:revision>
  <dcterms:created xsi:type="dcterms:W3CDTF">2016-11-14T07:26:00Z</dcterms:created>
  <dcterms:modified xsi:type="dcterms:W3CDTF">2018-09-05T04:00:01Z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