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3" r:id="rId2"/>
    <p:sldId id="281" r:id="rId3"/>
    <p:sldId id="282" r:id="rId4"/>
    <p:sldId id="283" r:id="rId5"/>
    <p:sldId id="284" r:id="rId6"/>
    <p:sldId id="286" r:id="rId7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8"/>
    <p:restoredTop sz="95296"/>
  </p:normalViewPr>
  <p:slideViewPr>
    <p:cSldViewPr showGuides="1">
      <p:cViewPr varScale="1">
        <p:scale>
          <a:sx n="93" d="100"/>
          <a:sy n="93" d="100"/>
        </p:scale>
        <p:origin x="1480" y="208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虚拟环境安装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4784"/>
            <a:ext cx="8557260" cy="5166841"/>
          </a:xfrm>
        </p:spPr>
        <p:txBody>
          <a:bodyPr>
            <a:normAutofit fontScale="92500" lnSpcReduction="10000"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pip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python-pip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virtualenv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</a:t>
            </a:r>
            <a:endParaRPr lang="en-US" altLang="zh-CN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安装虚拟环境配置软件 </a:t>
            </a:r>
            <a:r>
              <a:rPr lang="en-US" altLang="zh-CN" dirty="0" smtClean="0"/>
              <a:t>apt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virtualenvwrapper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easy_install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virtualenvwrapper</a:t>
            </a:r>
            <a:endParaRPr lang="en-US" altLang="zh-CN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配置虚拟环境，在用户目录下创建一个隐藏文件夹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virtualenvs</a:t>
            </a:r>
            <a:r>
              <a:rPr lang="zh-CN" altLang="en-US" dirty="0" smtClean="0"/>
              <a:t>，编辑环境变量</a:t>
            </a:r>
            <a:endParaRPr lang="en-US" altLang="zh-CN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export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WORKON_HOME=~/.</a:t>
            </a:r>
            <a:r>
              <a:rPr lang="en-US" altLang="zh-CN" dirty="0" err="1" smtClean="0"/>
              <a:t>virtualenvs</a:t>
            </a:r>
            <a:endParaRPr lang="en-US" altLang="zh-CN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/local/bin/</a:t>
            </a:r>
            <a:r>
              <a:rPr lang="en-US" altLang="zh-CN" dirty="0" err="1" smtClean="0"/>
              <a:t>virtualenvwrapper.sh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panose="02010600030101010101" pitchFamily="2" charset="-122"/>
              </a:rPr>
              <a:t>虚拟环境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:</a:t>
            </a:r>
            <a:r>
              <a:rPr lang="en-US" altLang="zh-CN" dirty="0" err="1"/>
              <a:t>mkvirtualenv</a:t>
            </a:r>
            <a:r>
              <a:rPr lang="en-US" altLang="zh-CN" dirty="0"/>
              <a:t>  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删除</a:t>
            </a:r>
            <a:r>
              <a:rPr lang="en-US" altLang="zh-CN" dirty="0"/>
              <a:t>:</a:t>
            </a:r>
            <a:r>
              <a:rPr lang="en-US" altLang="zh-CN" dirty="0" err="1"/>
              <a:t>rmvirtualenv</a:t>
            </a:r>
            <a:r>
              <a:rPr lang="en-US" altLang="zh-CN" dirty="0"/>
              <a:t>  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进入</a:t>
            </a:r>
            <a:r>
              <a:rPr lang="en-US" altLang="zh-CN" dirty="0"/>
              <a:t>:</a:t>
            </a:r>
            <a:r>
              <a:rPr lang="en-US" altLang="zh-CN" dirty="0" err="1"/>
              <a:t>workon</a:t>
            </a:r>
            <a:r>
              <a:rPr lang="en-US" altLang="zh-CN" dirty="0"/>
              <a:t>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退出</a:t>
            </a:r>
            <a:r>
              <a:rPr lang="en-US" altLang="zh-CN"/>
              <a:t>:deactivate 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install xxx:</a:t>
            </a:r>
            <a:r>
              <a:rPr lang="zh-CN" altLang="en-US" dirty="0"/>
              <a:t>安装</a:t>
            </a:r>
            <a:r>
              <a:rPr lang="en-US" altLang="zh-CN" dirty="0"/>
              <a:t>xxx</a:t>
            </a:r>
            <a:r>
              <a:rPr lang="zh-CN" altLang="en-US" dirty="0"/>
              <a:t>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list:</a:t>
            </a:r>
            <a:r>
              <a:rPr lang="zh-CN" altLang="en-US" dirty="0"/>
              <a:t>查看所有依赖包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freeze:</a:t>
            </a:r>
            <a:r>
              <a:rPr lang="zh-CN" altLang="en-US" dirty="0"/>
              <a:t>查看虚拟环境新安装的包</a:t>
            </a:r>
          </a:p>
        </p:txBody>
      </p:sp>
    </p:spTree>
    <p:extLst>
      <p:ext uri="{BB962C8B-B14F-4D97-AF65-F5344CB8AC3E}">
        <p14:creationId xmlns:p14="http://schemas.microsoft.com/office/powerpoint/2010/main" val="13402874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新建项目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/>
              <a:t>flask </a:t>
            </a:r>
            <a:r>
              <a:rPr lang="en-US" altLang="zh-CN" b="1" dirty="0"/>
              <a:t>import </a:t>
            </a:r>
            <a:r>
              <a:rPr lang="en-US" altLang="zh-CN" dirty="0"/>
              <a:t>Flask, abort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app = Flask(__name</a:t>
            </a:r>
            <a:r>
              <a:rPr lang="en-US" altLang="zh-CN" dirty="0" smtClean="0"/>
              <a:t>__)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</a:t>
            </a:r>
            <a:r>
              <a:rPr lang="en-US" altLang="zh-CN" b="1" dirty="0"/>
              <a:t>'/'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hello():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return 'Hello Flask'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if </a:t>
            </a:r>
            <a:r>
              <a:rPr lang="en-US" altLang="zh-CN" dirty="0"/>
              <a:t>__name__ == </a:t>
            </a:r>
            <a:r>
              <a:rPr lang="en-US" altLang="zh-CN" b="1" dirty="0"/>
              <a:t>'__main__'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0726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参数配置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在启动的时候还可以添加参数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（）中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d</a:t>
            </a:r>
            <a:r>
              <a:rPr kumimoji="1" lang="en-US" altLang="zh-CN" dirty="0" smtClean="0"/>
              <a:t>ebug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是否开启调试模式，开启后修改过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代码会自动重启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threaded</a:t>
            </a:r>
            <a:r>
              <a:rPr kumimoji="1" lang="zh-CN" altLang="en-US" dirty="0" smtClean="0"/>
              <a:t> 是否开启多线程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port</a:t>
            </a:r>
            <a:r>
              <a:rPr kumimoji="1" lang="zh-CN" altLang="en-US" dirty="0" smtClean="0"/>
              <a:t> 启动指定服务器的端口号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</a:t>
            </a:r>
            <a:r>
              <a:rPr kumimoji="1" lang="en-US" altLang="zh-CN" dirty="0" smtClean="0"/>
              <a:t>ost</a:t>
            </a:r>
            <a:r>
              <a:rPr kumimoji="1" lang="zh-CN" altLang="en-US" dirty="0" smtClean="0"/>
              <a:t> 主机，默认是</a:t>
            </a:r>
            <a:r>
              <a:rPr kumimoji="1" lang="en-US" altLang="zh-CN" dirty="0" smtClean="0"/>
              <a:t>127.0.0.1</a:t>
            </a:r>
            <a:r>
              <a:rPr kumimoji="1" lang="zh-CN" altLang="en-US" dirty="0" smtClean="0"/>
              <a:t>，指定为</a:t>
            </a:r>
            <a:r>
              <a:rPr kumimoji="1" lang="en-US" altLang="zh-CN" dirty="0" smtClean="0"/>
              <a:t>0</a:t>
            </a:r>
            <a:r>
              <a:rPr kumimoji="1" lang="en-US" altLang="zh-CN" dirty="0" smtClean="0"/>
              <a:t>.</a:t>
            </a:r>
            <a:r>
              <a:rPr kumimoji="1" lang="en-US" altLang="zh-CN" dirty="0" smtClean="0"/>
              <a:t>0.0.0</a:t>
            </a:r>
            <a:r>
              <a:rPr kumimoji="1" lang="zh-CN" altLang="en-US" dirty="0" smtClean="0"/>
              <a:t>代表本机所有</a:t>
            </a:r>
            <a:r>
              <a:rPr kumimoji="1" lang="en-US" altLang="zh-CN" dirty="0" err="1" smtClean="0"/>
              <a:t>ip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06077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tatic</a:t>
            </a:r>
            <a:r>
              <a:rPr kumimoji="1" lang="zh-CN" altLang="en-US" dirty="0" smtClean="0"/>
              <a:t> 静态资源文件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templates</a:t>
            </a:r>
            <a:r>
              <a:rPr kumimoji="1" lang="zh-CN" altLang="en-US" dirty="0" smtClean="0"/>
              <a:t> 模板文件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默认两个都可以直接使用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直接使用相对路径就好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模板渲染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render_template</a:t>
            </a:r>
            <a:r>
              <a:rPr kumimoji="1" lang="zh-CN" altLang="en-US" dirty="0" smtClean="0"/>
              <a:t>（）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其实也是分为两个过程，加载和渲染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可使用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Template(“&lt;h2&gt;</a:t>
            </a:r>
            <a:r>
              <a:rPr kumimoji="1" lang="zh-CN" altLang="en-US" dirty="0" smtClean="0"/>
              <a:t>呵呵</a:t>
            </a:r>
            <a:r>
              <a:rPr kumimoji="1" lang="en-US" altLang="zh-CN" dirty="0" smtClean="0"/>
              <a:t>&lt;/h2&gt;”)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template.render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静态使用，相当于反向解析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url_for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’</a:t>
            </a:r>
            <a:r>
              <a:rPr kumimoji="1" lang="en-US" altLang="zh-CN" dirty="0" err="1" smtClean="0"/>
              <a:t>static’,filename</a:t>
            </a:r>
            <a:r>
              <a:rPr kumimoji="1" lang="en-US" altLang="zh-CN" dirty="0" smtClean="0"/>
              <a:t>=‘</a:t>
            </a:r>
            <a:r>
              <a:rPr kumimoji="1" lang="en-US" altLang="zh-CN" dirty="0" err="1" smtClean="0"/>
              <a:t>hello.css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1648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177</Words>
  <Application>Microsoft Macintosh PowerPoint</Application>
  <PresentationFormat>全屏显示(4:3)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宋体</vt:lpstr>
      <vt:lpstr>微软雅黑</vt:lpstr>
      <vt:lpstr>Arial</vt:lpstr>
      <vt:lpstr>Office 主题</vt:lpstr>
      <vt:lpstr>Flask</vt:lpstr>
      <vt:lpstr>虚拟环境安装</vt:lpstr>
      <vt:lpstr>虚拟环境</vt:lpstr>
      <vt:lpstr>新建项目</vt:lpstr>
      <vt:lpstr>参数配置</vt:lpstr>
      <vt:lpstr>代码结构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106</cp:revision>
  <dcterms:created xsi:type="dcterms:W3CDTF">2016-11-14T07:26:00Z</dcterms:created>
  <dcterms:modified xsi:type="dcterms:W3CDTF">2018-01-14T05:23:19Z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