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D0EFE70-D707-4585-992C-BBD480C62B7D}"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387734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0EFE70-D707-4585-992C-BBD480C62B7D}"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1663030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0EFE70-D707-4585-992C-BBD480C62B7D}"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45037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0EFE70-D707-4585-992C-BBD480C62B7D}"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391298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EFE70-D707-4585-992C-BBD480C62B7D}"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198054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0EFE70-D707-4585-992C-BBD480C62B7D}"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167161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0EFE70-D707-4585-992C-BBD480C62B7D}" type="datetimeFigureOut">
              <a:rPr lang="en-US" smtClean="0"/>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183093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0EFE70-D707-4585-992C-BBD480C62B7D}" type="datetimeFigureOut">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29057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EFE70-D707-4585-992C-BBD480C62B7D}" type="datetimeFigureOut">
              <a:rPr lang="en-US" smtClean="0"/>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117999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0EFE70-D707-4585-992C-BBD480C62B7D}"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2593470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0EFE70-D707-4585-992C-BBD480C62B7D}"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25421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EFE70-D707-4585-992C-BBD480C62B7D}" type="datetimeFigureOut">
              <a:rPr lang="en-US" smtClean="0"/>
              <a:t>10/20/2016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06F5B-7FD8-4D72-9499-B0394B65FCAC}" type="slidenum">
              <a:rPr lang="en-US" smtClean="0"/>
              <a:t>‹#›</a:t>
            </a:fld>
            <a:endParaRPr lang="en-US"/>
          </a:p>
        </p:txBody>
      </p:sp>
    </p:spTree>
    <p:extLst>
      <p:ext uri="{BB962C8B-B14F-4D97-AF65-F5344CB8AC3E}">
        <p14:creationId xmlns:p14="http://schemas.microsoft.com/office/powerpoint/2010/main" val="3961872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188"/>
            <a:ext cx="10515600" cy="1164736"/>
          </a:xfrm>
        </p:spPr>
        <p:txBody>
          <a:bodyPr/>
          <a:lstStyle/>
          <a:p>
            <a:r>
              <a:rPr lang="en-US" b="1" dirty="0"/>
              <a:t>26 – Team </a:t>
            </a:r>
            <a:r>
              <a:rPr lang="en-US" b="1" dirty="0" err="1"/>
              <a:t>Gibberfish</a:t>
            </a:r>
            <a:endParaRPr lang="en-US" b="1" dirty="0"/>
          </a:p>
        </p:txBody>
      </p:sp>
      <p:sp>
        <p:nvSpPr>
          <p:cNvPr id="3" name="Content Placeholder 2"/>
          <p:cNvSpPr>
            <a:spLocks noGrp="1"/>
          </p:cNvSpPr>
          <p:nvPr>
            <p:ph idx="1"/>
          </p:nvPr>
        </p:nvSpPr>
        <p:spPr>
          <a:xfrm>
            <a:off x="571500" y="1125416"/>
            <a:ext cx="10782300" cy="5051548"/>
          </a:xfrm>
        </p:spPr>
        <p:txBody>
          <a:bodyPr>
            <a:normAutofit fontScale="85000" lnSpcReduction="20000"/>
          </a:bodyPr>
          <a:lstStyle/>
          <a:p>
            <a:r>
              <a:rPr lang="en-US" dirty="0"/>
              <a:t>Vision Statement: Your number one fishing companion that provides a wealth of fishing resources, species guide, easy-to-use state and federal regulations to our fellow anglers, ichthyologists, and fish enthusiasts.</a:t>
            </a:r>
          </a:p>
          <a:p>
            <a:endParaRPr lang="en-US" sz="1600" dirty="0"/>
          </a:p>
          <a:p>
            <a:r>
              <a:rPr lang="en-US" dirty="0"/>
              <a:t>Product Idea: Our goal is to centralize and consolidate fishing information, thereby increasing information accessibility and angler satisfaction. With an interactive web page, users will be able to create profiles for themselves and record information about fish caught at specific locations, discover new fishing spots and search for rivers, streams and lakes containing specific varieties of fish.</a:t>
            </a:r>
          </a:p>
          <a:p>
            <a:endParaRPr lang="en-US" sz="1600" dirty="0"/>
          </a:p>
          <a:p>
            <a:r>
              <a:rPr lang="en-US" dirty="0"/>
              <a:t>Team Member – Focus</a:t>
            </a:r>
          </a:p>
          <a:p>
            <a:pPr lvl="1"/>
            <a:r>
              <a:rPr lang="en-US" dirty="0"/>
              <a:t>Adrian Barba - Website</a:t>
            </a:r>
          </a:p>
          <a:p>
            <a:pPr lvl="1"/>
            <a:r>
              <a:rPr lang="en-US" dirty="0"/>
              <a:t>Nelson Khor – Backend/Google Maps API</a:t>
            </a:r>
          </a:p>
          <a:p>
            <a:pPr lvl="1"/>
            <a:r>
              <a:rPr lang="en-US" dirty="0"/>
              <a:t>Maria </a:t>
            </a:r>
            <a:r>
              <a:rPr lang="en-US" dirty="0" err="1"/>
              <a:t>Knigge</a:t>
            </a:r>
            <a:r>
              <a:rPr lang="en-US" dirty="0"/>
              <a:t> - Database</a:t>
            </a:r>
          </a:p>
          <a:p>
            <a:pPr lvl="1"/>
            <a:r>
              <a:rPr lang="en-US" dirty="0"/>
              <a:t>Josh McCann – Website/Writeups/General</a:t>
            </a:r>
          </a:p>
          <a:p>
            <a:pPr lvl="1"/>
            <a:r>
              <a:rPr lang="en-US" dirty="0"/>
              <a:t>Matthew Moore - Website</a:t>
            </a:r>
          </a:p>
          <a:p>
            <a:pPr lvl="1"/>
            <a:r>
              <a:rPr lang="en-US" dirty="0"/>
              <a:t>Eric Murphy - Database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577" y="3306547"/>
            <a:ext cx="4304900" cy="3074928"/>
          </a:xfrm>
          <a:prstGeom prst="rect">
            <a:avLst/>
          </a:prstGeom>
        </p:spPr>
      </p:pic>
      <p:sp>
        <p:nvSpPr>
          <p:cNvPr id="5" name="TextBox 4"/>
          <p:cNvSpPr txBox="1"/>
          <p:nvPr/>
        </p:nvSpPr>
        <p:spPr>
          <a:xfrm>
            <a:off x="9069265" y="6094554"/>
            <a:ext cx="1696916" cy="369332"/>
          </a:xfrm>
          <a:prstGeom prst="rect">
            <a:avLst/>
          </a:prstGeom>
          <a:noFill/>
        </p:spPr>
        <p:txBody>
          <a:bodyPr wrap="square" rtlCol="0">
            <a:spAutoFit/>
          </a:bodyPr>
          <a:lstStyle/>
          <a:p>
            <a:r>
              <a:rPr lang="en-US" dirty="0" err="1"/>
              <a:t>Anglerpedia</a:t>
            </a:r>
            <a:r>
              <a:rPr lang="en-US" dirty="0"/>
              <a:t> </a:t>
            </a:r>
          </a:p>
        </p:txBody>
      </p:sp>
    </p:spTree>
    <p:extLst>
      <p:ext uri="{BB962C8B-B14F-4D97-AF65-F5344CB8AC3E}">
        <p14:creationId xmlns:p14="http://schemas.microsoft.com/office/powerpoint/2010/main" val="3919744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134</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26 – Team Gibberfish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McCann</dc:creator>
  <cp:lastModifiedBy>Nelson Khor</cp:lastModifiedBy>
  <cp:revision>7</cp:revision>
  <dcterms:created xsi:type="dcterms:W3CDTF">2016-10-19T19:13:57Z</dcterms:created>
  <dcterms:modified xsi:type="dcterms:W3CDTF">2016-10-20T20:44:42Z</dcterms:modified>
</cp:coreProperties>
</file>