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0D0EFE70-D707-4585-992C-BBD480C62B7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387734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D0EFE70-D707-4585-992C-BBD480C62B7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1663030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D0EFE70-D707-4585-992C-BBD480C62B7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45037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0D0EFE70-D707-4585-992C-BBD480C62B7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391298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0EFE70-D707-4585-992C-BBD480C62B7D}" type="datetimeFigureOut">
              <a:rPr lang="en-US" smtClean="0"/>
              <a:t>10/19/2016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1980548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0D0EFE70-D707-4585-992C-BBD480C62B7D}"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167161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0D0EFE70-D707-4585-992C-BBD480C62B7D}" type="datetimeFigureOut">
              <a:rPr lang="en-US" smtClean="0"/>
              <a:t>10/19/2016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183093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0D0EFE70-D707-4585-992C-BBD480C62B7D}" type="datetimeFigureOut">
              <a:rPr lang="en-US" smtClean="0"/>
              <a:t>10/19/2016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29057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0EFE70-D707-4585-992C-BBD480C62B7D}" type="datetimeFigureOut">
              <a:rPr lang="en-US" smtClean="0"/>
              <a:t>10/19/2016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117999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0EFE70-D707-4585-992C-BBD480C62B7D}"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2593470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0EFE70-D707-4585-992C-BBD480C62B7D}" type="datetimeFigureOut">
              <a:rPr lang="en-US" smtClean="0"/>
              <a:t>10/19/2016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F06F5B-7FD8-4D72-9499-B0394B65FCAC}" type="slidenum">
              <a:rPr lang="en-US" smtClean="0"/>
              <a:t>‹#›</a:t>
            </a:fld>
            <a:endParaRPr lang="en-US"/>
          </a:p>
        </p:txBody>
      </p:sp>
    </p:spTree>
    <p:extLst>
      <p:ext uri="{BB962C8B-B14F-4D97-AF65-F5344CB8AC3E}">
        <p14:creationId xmlns:p14="http://schemas.microsoft.com/office/powerpoint/2010/main" val="25421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0EFE70-D707-4585-992C-BBD480C62B7D}" type="datetimeFigureOut">
              <a:rPr lang="en-US" smtClean="0"/>
              <a:t>10/19/2016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06F5B-7FD8-4D72-9499-B0394B65FCAC}" type="slidenum">
              <a:rPr lang="en-US" smtClean="0"/>
              <a:t>‹#›</a:t>
            </a:fld>
            <a:endParaRPr lang="en-US"/>
          </a:p>
        </p:txBody>
      </p:sp>
    </p:spTree>
    <p:extLst>
      <p:ext uri="{BB962C8B-B14F-4D97-AF65-F5344CB8AC3E}">
        <p14:creationId xmlns:p14="http://schemas.microsoft.com/office/powerpoint/2010/main" val="3961872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 – Team </a:t>
            </a:r>
            <a:r>
              <a:rPr lang="en-US" dirty="0" err="1"/>
              <a:t>Gibberfish</a:t>
            </a:r>
            <a:endParaRPr lang="en-US" dirty="0"/>
          </a:p>
        </p:txBody>
      </p:sp>
      <p:sp>
        <p:nvSpPr>
          <p:cNvPr id="3" name="Content Placeholder 2"/>
          <p:cNvSpPr>
            <a:spLocks noGrp="1"/>
          </p:cNvSpPr>
          <p:nvPr>
            <p:ph idx="1"/>
          </p:nvPr>
        </p:nvSpPr>
        <p:spPr/>
        <p:txBody>
          <a:bodyPr>
            <a:normAutofit fontScale="85000" lnSpcReduction="20000"/>
          </a:bodyPr>
          <a:lstStyle/>
          <a:p>
            <a:r>
              <a:rPr lang="en-US" dirty="0"/>
              <a:t>Vision Statement: </a:t>
            </a:r>
            <a:r>
              <a:rPr lang="en-US" dirty="0"/>
              <a:t>Your number one fishing companion that provides a wealth of fishing resources, species guide, easy-to-use state and federal regulations to our fellow anglers, ichthyologists, and fish enthusiasts.</a:t>
            </a:r>
          </a:p>
          <a:p>
            <a:r>
              <a:rPr lang="en-US" dirty="0"/>
              <a:t>Product Idea: Our goal is to centralize and consolidate fishing information, thereby increasing information accessibility and angler satisfaction. With an interactive web page, users will be able to create profiles for themselves and record information about fish caught at specific locations, discover new fishing spots and search for rivers, streams and lakes containing specific varieties of fish.</a:t>
            </a:r>
          </a:p>
          <a:p>
            <a:r>
              <a:rPr lang="en-US" dirty="0"/>
              <a:t>Team Member – Focus</a:t>
            </a:r>
          </a:p>
          <a:p>
            <a:pPr lvl="1"/>
            <a:r>
              <a:rPr lang="en-US" dirty="0"/>
              <a:t>Adrian Barba - Website</a:t>
            </a:r>
          </a:p>
          <a:p>
            <a:pPr lvl="1"/>
            <a:r>
              <a:rPr lang="en-US" dirty="0"/>
              <a:t>Nelson </a:t>
            </a:r>
            <a:r>
              <a:rPr lang="en-US" dirty="0" err="1"/>
              <a:t>Khor</a:t>
            </a:r>
            <a:r>
              <a:rPr lang="en-US" dirty="0"/>
              <a:t> – Database/Google Maps API</a:t>
            </a:r>
          </a:p>
          <a:p>
            <a:pPr lvl="1"/>
            <a:r>
              <a:rPr lang="en-US" dirty="0"/>
              <a:t>Maria </a:t>
            </a:r>
            <a:r>
              <a:rPr lang="en-US" dirty="0" err="1"/>
              <a:t>Knigge</a:t>
            </a:r>
            <a:r>
              <a:rPr lang="en-US" dirty="0"/>
              <a:t> - Database</a:t>
            </a:r>
          </a:p>
          <a:p>
            <a:pPr lvl="1"/>
            <a:r>
              <a:rPr lang="en-US" dirty="0"/>
              <a:t>Josh McCann – Website/Writeups/General [idk if this is accurate]</a:t>
            </a:r>
          </a:p>
          <a:p>
            <a:pPr lvl="1"/>
            <a:r>
              <a:rPr lang="en-US" dirty="0"/>
              <a:t>Matthew Moore - Website</a:t>
            </a:r>
          </a:p>
          <a:p>
            <a:pPr lvl="1"/>
            <a:r>
              <a:rPr lang="en-US" dirty="0"/>
              <a:t>Eric Murphy - Database</a:t>
            </a:r>
          </a:p>
        </p:txBody>
      </p:sp>
    </p:spTree>
    <p:extLst>
      <p:ext uri="{BB962C8B-B14F-4D97-AF65-F5344CB8AC3E}">
        <p14:creationId xmlns:p14="http://schemas.microsoft.com/office/powerpoint/2010/main" val="3919744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140</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26 – Team Gibberfish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McCann</dc:creator>
  <cp:lastModifiedBy>Joshua McCann</cp:lastModifiedBy>
  <cp:revision>4</cp:revision>
  <dcterms:created xsi:type="dcterms:W3CDTF">2016-10-19T19:13:57Z</dcterms:created>
  <dcterms:modified xsi:type="dcterms:W3CDTF">2016-10-19T19:17:07Z</dcterms:modified>
</cp:coreProperties>
</file>