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9" r:id="rId3"/>
    <p:sldId id="285" r:id="rId4"/>
    <p:sldId id="358" r:id="rId5"/>
    <p:sldId id="359" r:id="rId6"/>
    <p:sldId id="360" r:id="rId7"/>
    <p:sldId id="364" r:id="rId8"/>
    <p:sldId id="365" r:id="rId9"/>
    <p:sldId id="366" r:id="rId10"/>
    <p:sldId id="368" r:id="rId11"/>
    <p:sldId id="367" r:id="rId1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9900"/>
    <a:srgbClr val="33CC33"/>
    <a:srgbClr val="66FF33"/>
    <a:srgbClr val="99FF99"/>
    <a:srgbClr val="99CCFF"/>
    <a:srgbClr val="FFFF00"/>
    <a:srgbClr val="063DE8"/>
    <a:srgbClr val="FC01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1B79E-BD2B-4964-A808-755A5E97431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3C8A48-80BB-4204-A281-DC0763DC4F87}">
      <dgm:prSet phldrT="[Text]"/>
      <dgm:spPr/>
      <dgm:t>
        <a:bodyPr/>
        <a:lstStyle/>
        <a:p>
          <a:endParaRPr lang="en-GB" dirty="0"/>
        </a:p>
      </dgm:t>
    </dgm:pt>
    <dgm:pt modelId="{2AA62E47-2D01-4F45-8056-47E8F4E59BB9}" type="parTrans" cxnId="{46CCBC9A-3408-495C-ACAE-6006ADCA2AEA}">
      <dgm:prSet/>
      <dgm:spPr/>
      <dgm:t>
        <a:bodyPr/>
        <a:lstStyle/>
        <a:p>
          <a:endParaRPr lang="en-GB"/>
        </a:p>
      </dgm:t>
    </dgm:pt>
    <dgm:pt modelId="{D2762C6F-7796-4458-9183-54D490B6C288}" type="sibTrans" cxnId="{46CCBC9A-3408-495C-ACAE-6006ADCA2AEA}">
      <dgm:prSet/>
      <dgm:spPr/>
      <dgm:t>
        <a:bodyPr/>
        <a:lstStyle/>
        <a:p>
          <a:endParaRPr lang="en-GB"/>
        </a:p>
      </dgm:t>
    </dgm:pt>
    <dgm:pt modelId="{40AC7AB5-5EC8-4BDE-9CBF-F2FB7618599B}">
      <dgm:prSet phldrT="[Text]"/>
      <dgm:spPr/>
      <dgm:t>
        <a:bodyPr/>
        <a:lstStyle/>
        <a:p>
          <a:r>
            <a:rPr lang="en-US" b="1" dirty="0" smtClean="0">
              <a:latin typeface="Arial" charset="0"/>
              <a:cs typeface="Arial" charset="0"/>
            </a:rPr>
            <a:t>Pair of rectified images</a:t>
          </a:r>
          <a:endParaRPr lang="en-GB" dirty="0"/>
        </a:p>
      </dgm:t>
    </dgm:pt>
    <dgm:pt modelId="{A72E76E1-A3CD-46C3-B123-279B5C5BF02E}" type="parTrans" cxnId="{A14418F2-B468-4C80-9775-F416CEB71EF6}">
      <dgm:prSet/>
      <dgm:spPr/>
      <dgm:t>
        <a:bodyPr/>
        <a:lstStyle/>
        <a:p>
          <a:endParaRPr lang="en-GB"/>
        </a:p>
      </dgm:t>
    </dgm:pt>
    <dgm:pt modelId="{6CC5B074-C1FE-4CAA-88EE-019813E4E140}" type="sibTrans" cxnId="{A14418F2-B468-4C80-9775-F416CEB71EF6}">
      <dgm:prSet/>
      <dgm:spPr/>
      <dgm:t>
        <a:bodyPr/>
        <a:lstStyle/>
        <a:p>
          <a:endParaRPr lang="en-GB"/>
        </a:p>
      </dgm:t>
    </dgm:pt>
    <dgm:pt modelId="{974B0B87-2D6A-4227-A481-965673D0B5D7}">
      <dgm:prSet phldrT="[Text]"/>
      <dgm:spPr/>
      <dgm:t>
        <a:bodyPr/>
        <a:lstStyle/>
        <a:p>
          <a:endParaRPr lang="en-GB" dirty="0"/>
        </a:p>
      </dgm:t>
    </dgm:pt>
    <dgm:pt modelId="{E5A92318-3ED1-41CA-BDF7-1FE69E28F9C4}" type="parTrans" cxnId="{4E80096F-F416-4C70-9376-8BF92ED49767}">
      <dgm:prSet/>
      <dgm:spPr/>
      <dgm:t>
        <a:bodyPr/>
        <a:lstStyle/>
        <a:p>
          <a:endParaRPr lang="en-GB"/>
        </a:p>
      </dgm:t>
    </dgm:pt>
    <dgm:pt modelId="{2818B695-2805-4184-AC7F-A093E571DBB9}" type="sibTrans" cxnId="{4E80096F-F416-4C70-9376-8BF92ED49767}">
      <dgm:prSet/>
      <dgm:spPr/>
      <dgm:t>
        <a:bodyPr/>
        <a:lstStyle/>
        <a:p>
          <a:endParaRPr lang="en-GB"/>
        </a:p>
      </dgm:t>
    </dgm:pt>
    <dgm:pt modelId="{BA1BA9E6-8AAF-4B70-B3A4-1F52EBA0BC30}">
      <dgm:prSet phldrT="[Text]"/>
      <dgm:spPr/>
      <dgm:t>
        <a:bodyPr/>
        <a:lstStyle/>
        <a:p>
          <a:r>
            <a:rPr lang="en-US" b="1" dirty="0" smtClean="0">
              <a:latin typeface="Arial" charset="0"/>
              <a:cs typeface="Arial" charset="0"/>
            </a:rPr>
            <a:t>Extract homogenous regions in reference image</a:t>
          </a:r>
          <a:endParaRPr lang="en-GB" dirty="0"/>
        </a:p>
      </dgm:t>
    </dgm:pt>
    <dgm:pt modelId="{2F9F15F9-EA10-4FD5-A744-E82337CF9F4B}" type="parTrans" cxnId="{9465E3E8-04F1-4A4E-B3CF-898EF0D7A6E4}">
      <dgm:prSet/>
      <dgm:spPr/>
      <dgm:t>
        <a:bodyPr/>
        <a:lstStyle/>
        <a:p>
          <a:endParaRPr lang="en-GB"/>
        </a:p>
      </dgm:t>
    </dgm:pt>
    <dgm:pt modelId="{8DB01FF2-509A-4D34-B229-22679A36CA7C}" type="sibTrans" cxnId="{9465E3E8-04F1-4A4E-B3CF-898EF0D7A6E4}">
      <dgm:prSet/>
      <dgm:spPr/>
      <dgm:t>
        <a:bodyPr/>
        <a:lstStyle/>
        <a:p>
          <a:endParaRPr lang="en-GB"/>
        </a:p>
      </dgm:t>
    </dgm:pt>
    <dgm:pt modelId="{FD7D0ABE-19A8-4347-B3F7-1D2C4F03922A}">
      <dgm:prSet phldrT="[Text]"/>
      <dgm:spPr/>
      <dgm:t>
        <a:bodyPr/>
        <a:lstStyle/>
        <a:p>
          <a:endParaRPr lang="en-GB" dirty="0"/>
        </a:p>
      </dgm:t>
    </dgm:pt>
    <dgm:pt modelId="{A0BC8F36-84E7-4164-B8AC-24972D1F33E7}" type="parTrans" cxnId="{1D940AF9-C931-4EE0-A5B7-71CBCE80F08D}">
      <dgm:prSet/>
      <dgm:spPr/>
      <dgm:t>
        <a:bodyPr/>
        <a:lstStyle/>
        <a:p>
          <a:endParaRPr lang="en-GB"/>
        </a:p>
      </dgm:t>
    </dgm:pt>
    <dgm:pt modelId="{99E84B9E-F1CF-444F-B927-F91E4C3E98B6}" type="sibTrans" cxnId="{1D940AF9-C931-4EE0-A5B7-71CBCE80F08D}">
      <dgm:prSet/>
      <dgm:spPr/>
      <dgm:t>
        <a:bodyPr/>
        <a:lstStyle/>
        <a:p>
          <a:endParaRPr lang="en-GB"/>
        </a:p>
      </dgm:t>
    </dgm:pt>
    <dgm:pt modelId="{6A640642-1188-49A7-90F8-B2DA4754C0BD}">
      <dgm:prSet phldrT="[Text]"/>
      <dgm:spPr/>
      <dgm:t>
        <a:bodyPr/>
        <a:lstStyle/>
        <a:p>
          <a:r>
            <a:rPr lang="en-US" b="1" dirty="0" smtClean="0">
              <a:latin typeface="Arial" charset="0"/>
              <a:cs typeface="Arial" charset="0"/>
            </a:rPr>
            <a:t>Extract set of disparity planes</a:t>
          </a:r>
          <a:endParaRPr lang="en-GB" dirty="0"/>
        </a:p>
      </dgm:t>
    </dgm:pt>
    <dgm:pt modelId="{62AB9BC5-DC1A-4E96-B1E3-32F2F6B5E587}" type="parTrans" cxnId="{7D0ADD39-03FA-4571-A7C2-1583D03A2B29}">
      <dgm:prSet/>
      <dgm:spPr/>
      <dgm:t>
        <a:bodyPr/>
        <a:lstStyle/>
        <a:p>
          <a:endParaRPr lang="en-GB"/>
        </a:p>
      </dgm:t>
    </dgm:pt>
    <dgm:pt modelId="{848F0DF4-E2C2-4604-BEC6-EF4888012653}" type="sibTrans" cxnId="{7D0ADD39-03FA-4571-A7C2-1583D03A2B29}">
      <dgm:prSet/>
      <dgm:spPr/>
      <dgm:t>
        <a:bodyPr/>
        <a:lstStyle/>
        <a:p>
          <a:endParaRPr lang="en-GB"/>
        </a:p>
      </dgm:t>
    </dgm:pt>
    <dgm:pt modelId="{C395C4FC-7D5A-4764-A5A7-7C00365B1763}">
      <dgm:prSet phldrT="[Text]"/>
      <dgm:spPr/>
      <dgm:t>
        <a:bodyPr/>
        <a:lstStyle/>
        <a:p>
          <a:r>
            <a:rPr lang="en-US" b="1" dirty="0" smtClean="0">
              <a:latin typeface="Arial" charset="0"/>
              <a:cs typeface="Arial" charset="0"/>
            </a:rPr>
            <a:t>Apply local window based matching</a:t>
          </a:r>
          <a:endParaRPr lang="en-GB" dirty="0"/>
        </a:p>
      </dgm:t>
    </dgm:pt>
    <dgm:pt modelId="{EF37655B-71BE-43CC-876F-B50266CEACF0}" type="parTrans" cxnId="{7AD0ACE6-8A91-47CC-A0D6-4EDFDBBFD27C}">
      <dgm:prSet/>
      <dgm:spPr/>
      <dgm:t>
        <a:bodyPr/>
        <a:lstStyle/>
        <a:p>
          <a:endParaRPr lang="en-GB"/>
        </a:p>
      </dgm:t>
    </dgm:pt>
    <dgm:pt modelId="{13705A52-5485-4AD1-B31E-340FF764B490}" type="sibTrans" cxnId="{7AD0ACE6-8A91-47CC-A0D6-4EDFDBBFD27C}">
      <dgm:prSet/>
      <dgm:spPr/>
      <dgm:t>
        <a:bodyPr/>
        <a:lstStyle/>
        <a:p>
          <a:endParaRPr lang="en-GB"/>
        </a:p>
      </dgm:t>
    </dgm:pt>
    <dgm:pt modelId="{980F395A-FDBC-4C84-86C7-0DFEB194C69E}">
      <dgm:prSet phldrT="[Text]"/>
      <dgm:spPr/>
      <dgm:t>
        <a:bodyPr/>
        <a:lstStyle/>
        <a:p>
          <a:endParaRPr lang="en-GB" dirty="0"/>
        </a:p>
      </dgm:t>
    </dgm:pt>
    <dgm:pt modelId="{9D8F7134-19F2-41B9-B732-02F530306AE0}" type="parTrans" cxnId="{F9DE3461-AB97-4050-B066-E575D3D4D4D7}">
      <dgm:prSet/>
      <dgm:spPr/>
      <dgm:t>
        <a:bodyPr/>
        <a:lstStyle/>
        <a:p>
          <a:endParaRPr lang="en-GB"/>
        </a:p>
      </dgm:t>
    </dgm:pt>
    <dgm:pt modelId="{B1B8DB08-5ECA-45FC-92E5-FA963CB745FC}" type="sibTrans" cxnId="{F9DE3461-AB97-4050-B066-E575D3D4D4D7}">
      <dgm:prSet/>
      <dgm:spPr/>
      <dgm:t>
        <a:bodyPr/>
        <a:lstStyle/>
        <a:p>
          <a:endParaRPr lang="en-GB"/>
        </a:p>
      </dgm:t>
    </dgm:pt>
    <dgm:pt modelId="{73250547-EC72-46BA-AA83-D809AA941D89}">
      <dgm:prSet phldrT="[Text]"/>
      <dgm:spPr/>
      <dgm:t>
        <a:bodyPr/>
        <a:lstStyle/>
        <a:p>
          <a:r>
            <a:rPr lang="en-US" b="1" dirty="0" smtClean="0">
              <a:latin typeface="Arial" charset="0"/>
              <a:cs typeface="Arial" charset="0"/>
            </a:rPr>
            <a:t>Approximate optimal</a:t>
          </a:r>
          <a:br>
            <a:rPr lang="en-US" b="1" dirty="0" smtClean="0">
              <a:latin typeface="Arial" charset="0"/>
              <a:cs typeface="Arial" charset="0"/>
            </a:rPr>
          </a:br>
          <a:r>
            <a:rPr lang="en-US" b="1" dirty="0" smtClean="0">
              <a:latin typeface="Arial" charset="0"/>
              <a:cs typeface="Arial" charset="0"/>
            </a:rPr>
            <a:t>disparity plane assignment</a:t>
          </a:r>
          <a:endParaRPr lang="en-GB" dirty="0"/>
        </a:p>
      </dgm:t>
    </dgm:pt>
    <dgm:pt modelId="{6E395899-E3E9-49B1-8D72-F2DCA6DF9C41}" type="parTrans" cxnId="{8B5BA33B-0B78-48D1-A200-1FD82D2A8F6A}">
      <dgm:prSet/>
      <dgm:spPr/>
      <dgm:t>
        <a:bodyPr/>
        <a:lstStyle/>
        <a:p>
          <a:endParaRPr lang="en-GB"/>
        </a:p>
      </dgm:t>
    </dgm:pt>
    <dgm:pt modelId="{7D03AFC9-1383-487B-B77F-2C105C67DC08}" type="sibTrans" cxnId="{8B5BA33B-0B78-48D1-A200-1FD82D2A8F6A}">
      <dgm:prSet/>
      <dgm:spPr/>
      <dgm:t>
        <a:bodyPr/>
        <a:lstStyle/>
        <a:p>
          <a:endParaRPr lang="en-GB"/>
        </a:p>
      </dgm:t>
    </dgm:pt>
    <dgm:pt modelId="{B8B9B0AE-F38E-4F26-9F16-758ABB2D4852}">
      <dgm:prSet phldrT="[Text]"/>
      <dgm:spPr/>
      <dgm:t>
        <a:bodyPr/>
        <a:lstStyle/>
        <a:p>
          <a:endParaRPr lang="en-GB" dirty="0"/>
        </a:p>
      </dgm:t>
    </dgm:pt>
    <dgm:pt modelId="{14050A4A-1B72-4C91-A733-0F7BA8A5FC01}" type="parTrans" cxnId="{76D6A0AF-964E-4238-B2A8-EE242A24DFB5}">
      <dgm:prSet/>
      <dgm:spPr/>
      <dgm:t>
        <a:bodyPr/>
        <a:lstStyle/>
        <a:p>
          <a:endParaRPr lang="en-GB"/>
        </a:p>
      </dgm:t>
    </dgm:pt>
    <dgm:pt modelId="{47EBD624-3691-4435-8DFA-2698C9C70D71}" type="sibTrans" cxnId="{76D6A0AF-964E-4238-B2A8-EE242A24DFB5}">
      <dgm:prSet/>
      <dgm:spPr/>
      <dgm:t>
        <a:bodyPr/>
        <a:lstStyle/>
        <a:p>
          <a:endParaRPr lang="en-GB"/>
        </a:p>
      </dgm:t>
    </dgm:pt>
    <dgm:pt modelId="{8741E4BC-3D01-43ED-8710-B8D6AC41BA38}">
      <dgm:prSet phldrT="[Text]"/>
      <dgm:spPr/>
      <dgm:t>
        <a:bodyPr/>
        <a:lstStyle/>
        <a:p>
          <a:r>
            <a:rPr lang="en-US" b="1" smtClean="0">
              <a:latin typeface="Arial" charset="0"/>
              <a:cs typeface="Arial" charset="0"/>
            </a:rPr>
            <a:t>Disparity map</a:t>
          </a:r>
          <a:endParaRPr lang="en-GB" dirty="0"/>
        </a:p>
      </dgm:t>
    </dgm:pt>
    <dgm:pt modelId="{2C279A4F-B626-429F-B891-3EEA61729860}" type="parTrans" cxnId="{23ABF80F-2076-4A72-B8B0-CEF8EAF5EDB2}">
      <dgm:prSet/>
      <dgm:spPr/>
      <dgm:t>
        <a:bodyPr/>
        <a:lstStyle/>
        <a:p>
          <a:endParaRPr lang="en-GB"/>
        </a:p>
      </dgm:t>
    </dgm:pt>
    <dgm:pt modelId="{82CBD30A-8CFA-4990-B6DD-CA8F13ED7642}" type="sibTrans" cxnId="{23ABF80F-2076-4A72-B8B0-CEF8EAF5EDB2}">
      <dgm:prSet/>
      <dgm:spPr/>
      <dgm:t>
        <a:bodyPr/>
        <a:lstStyle/>
        <a:p>
          <a:endParaRPr lang="en-GB"/>
        </a:p>
      </dgm:t>
    </dgm:pt>
    <dgm:pt modelId="{34E3C19D-D028-4B0B-B611-CF3D94B904BD}">
      <dgm:prSet phldrT="[Text]"/>
      <dgm:spPr/>
      <dgm:t>
        <a:bodyPr/>
        <a:lstStyle/>
        <a:p>
          <a:endParaRPr lang="en-GB" dirty="0"/>
        </a:p>
      </dgm:t>
    </dgm:pt>
    <dgm:pt modelId="{757FB406-9364-4A65-86E0-993CBBA0B8DD}" type="parTrans" cxnId="{AF0A04B1-56E1-4D6B-AD38-C7E8618F78A5}">
      <dgm:prSet/>
      <dgm:spPr/>
      <dgm:t>
        <a:bodyPr/>
        <a:lstStyle/>
        <a:p>
          <a:endParaRPr lang="en-GB"/>
        </a:p>
      </dgm:t>
    </dgm:pt>
    <dgm:pt modelId="{FA633E73-5344-47EC-89FD-F000D5D6A3B7}" type="sibTrans" cxnId="{AF0A04B1-56E1-4D6B-AD38-C7E8618F78A5}">
      <dgm:prSet/>
      <dgm:spPr/>
      <dgm:t>
        <a:bodyPr/>
        <a:lstStyle/>
        <a:p>
          <a:endParaRPr lang="en-GB"/>
        </a:p>
      </dgm:t>
    </dgm:pt>
    <dgm:pt modelId="{B82515F7-D163-4B1C-AEEA-0F0004125789}" type="pres">
      <dgm:prSet presAssocID="{7711B79E-BD2B-4964-A808-755A5E97431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82943AC-B261-47A9-91DA-235413028FF9}" type="pres">
      <dgm:prSet presAssocID="{8F3C8A48-80BB-4204-A281-DC0763DC4F87}" presName="composite" presStyleCnt="0"/>
      <dgm:spPr/>
    </dgm:pt>
    <dgm:pt modelId="{182F0DA4-61CA-493D-AA20-8CA7CCB952AA}" type="pres">
      <dgm:prSet presAssocID="{8F3C8A48-80BB-4204-A281-DC0763DC4F8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EB3CE-AE38-422C-ABD4-172D2228CC90}" type="pres">
      <dgm:prSet presAssocID="{8F3C8A48-80BB-4204-A281-DC0763DC4F8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8657C0-F8FE-41A1-8398-84FE07CAEBD5}" type="pres">
      <dgm:prSet presAssocID="{D2762C6F-7796-4458-9183-54D490B6C288}" presName="sp" presStyleCnt="0"/>
      <dgm:spPr/>
    </dgm:pt>
    <dgm:pt modelId="{AAFD0885-FA48-4C21-BF6F-015AA04F6E9A}" type="pres">
      <dgm:prSet presAssocID="{974B0B87-2D6A-4227-A481-965673D0B5D7}" presName="composite" presStyleCnt="0"/>
      <dgm:spPr/>
    </dgm:pt>
    <dgm:pt modelId="{095FADCF-7CA2-4B89-A9F6-2C281A60E90A}" type="pres">
      <dgm:prSet presAssocID="{974B0B87-2D6A-4227-A481-965673D0B5D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552DA1-3EA5-49F6-8200-A9EB3B2D5ABB}" type="pres">
      <dgm:prSet presAssocID="{974B0B87-2D6A-4227-A481-965673D0B5D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740681-A82B-4131-BCA7-EC2B5FF5A639}" type="pres">
      <dgm:prSet presAssocID="{2818B695-2805-4184-AC7F-A093E571DBB9}" presName="sp" presStyleCnt="0"/>
      <dgm:spPr/>
    </dgm:pt>
    <dgm:pt modelId="{9057F4D1-26EF-479A-BFF1-CFF18C094459}" type="pres">
      <dgm:prSet presAssocID="{FD7D0ABE-19A8-4347-B3F7-1D2C4F03922A}" presName="composite" presStyleCnt="0"/>
      <dgm:spPr/>
    </dgm:pt>
    <dgm:pt modelId="{6A45A243-4B20-4EBD-BA52-9A45CB6C05C5}" type="pres">
      <dgm:prSet presAssocID="{FD7D0ABE-19A8-4347-B3F7-1D2C4F03922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6022AC-1BED-4675-B0D6-1BFA9D33D692}" type="pres">
      <dgm:prSet presAssocID="{FD7D0ABE-19A8-4347-B3F7-1D2C4F03922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E321A3-38F3-4EDB-991B-D939A56F7A28}" type="pres">
      <dgm:prSet presAssocID="{99E84B9E-F1CF-444F-B927-F91E4C3E98B6}" presName="sp" presStyleCnt="0"/>
      <dgm:spPr/>
    </dgm:pt>
    <dgm:pt modelId="{78FAFAF7-634C-45BD-A836-224864EE7809}" type="pres">
      <dgm:prSet presAssocID="{980F395A-FDBC-4C84-86C7-0DFEB194C69E}" presName="composite" presStyleCnt="0"/>
      <dgm:spPr/>
    </dgm:pt>
    <dgm:pt modelId="{1C851006-A0AD-4CE8-BF20-E44A23EF1014}" type="pres">
      <dgm:prSet presAssocID="{980F395A-FDBC-4C84-86C7-0DFEB194C69E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2E2F2B-88F7-4C4F-885A-18960F38A8A0}" type="pres">
      <dgm:prSet presAssocID="{980F395A-FDBC-4C84-86C7-0DFEB194C69E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07DABF-B126-4BFD-BE21-0ACBB2884F75}" type="pres">
      <dgm:prSet presAssocID="{B1B8DB08-5ECA-45FC-92E5-FA963CB745FC}" presName="sp" presStyleCnt="0"/>
      <dgm:spPr/>
    </dgm:pt>
    <dgm:pt modelId="{C7C3F305-A294-4C67-ADFA-81237BC02785}" type="pres">
      <dgm:prSet presAssocID="{B8B9B0AE-F38E-4F26-9F16-758ABB2D4852}" presName="composite" presStyleCnt="0"/>
      <dgm:spPr/>
    </dgm:pt>
    <dgm:pt modelId="{6B233CF6-647A-4BF4-9A6D-2A0EEDD82980}" type="pres">
      <dgm:prSet presAssocID="{B8B9B0AE-F38E-4F26-9F16-758ABB2D485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DE325E-1AAB-4C1E-9565-0A0BD8F74FE9}" type="pres">
      <dgm:prSet presAssocID="{B8B9B0AE-F38E-4F26-9F16-758ABB2D485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4625FC-2D5B-47E3-8996-A2BF1C76D7E4}" type="pres">
      <dgm:prSet presAssocID="{47EBD624-3691-4435-8DFA-2698C9C70D71}" presName="sp" presStyleCnt="0"/>
      <dgm:spPr/>
    </dgm:pt>
    <dgm:pt modelId="{34F23741-C90E-4B74-80C7-04A5C05855D4}" type="pres">
      <dgm:prSet presAssocID="{34E3C19D-D028-4B0B-B611-CF3D94B904BD}" presName="composite" presStyleCnt="0"/>
      <dgm:spPr/>
    </dgm:pt>
    <dgm:pt modelId="{C08EB016-6331-4670-A1F5-B17B14E6E158}" type="pres">
      <dgm:prSet presAssocID="{34E3C19D-D028-4B0B-B611-CF3D94B904B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615636-926C-427B-ADA9-1882A5F9F746}" type="pres">
      <dgm:prSet presAssocID="{34E3C19D-D028-4B0B-B611-CF3D94B904B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49178BD-EB56-4374-BB47-DACA167578B8}" type="presOf" srcId="{8741E4BC-3D01-43ED-8710-B8D6AC41BA38}" destId="{1F615636-926C-427B-ADA9-1882A5F9F746}" srcOrd="0" destOrd="0" presId="urn:microsoft.com/office/officeart/2005/8/layout/chevron2"/>
    <dgm:cxn modelId="{E6B38988-C177-48EF-8D34-67B1D78FA4C9}" type="presOf" srcId="{FD7D0ABE-19A8-4347-B3F7-1D2C4F03922A}" destId="{6A45A243-4B20-4EBD-BA52-9A45CB6C05C5}" srcOrd="0" destOrd="0" presId="urn:microsoft.com/office/officeart/2005/8/layout/chevron2"/>
    <dgm:cxn modelId="{E410059F-8320-44B0-BA57-7A1C86838D5D}" type="presOf" srcId="{974B0B87-2D6A-4227-A481-965673D0B5D7}" destId="{095FADCF-7CA2-4B89-A9F6-2C281A60E90A}" srcOrd="0" destOrd="0" presId="urn:microsoft.com/office/officeart/2005/8/layout/chevron2"/>
    <dgm:cxn modelId="{9465E3E8-04F1-4A4E-B3CF-898EF0D7A6E4}" srcId="{974B0B87-2D6A-4227-A481-965673D0B5D7}" destId="{BA1BA9E6-8AAF-4B70-B3A4-1F52EBA0BC30}" srcOrd="0" destOrd="0" parTransId="{2F9F15F9-EA10-4FD5-A744-E82337CF9F4B}" sibTransId="{8DB01FF2-509A-4D34-B229-22679A36CA7C}"/>
    <dgm:cxn modelId="{3B577043-F339-4621-9B05-7F163457CDF8}" type="presOf" srcId="{8F3C8A48-80BB-4204-A281-DC0763DC4F87}" destId="{182F0DA4-61CA-493D-AA20-8CA7CCB952AA}" srcOrd="0" destOrd="0" presId="urn:microsoft.com/office/officeart/2005/8/layout/chevron2"/>
    <dgm:cxn modelId="{2C7608DB-A1CC-40BE-99E5-1DF7ADAA12B8}" type="presOf" srcId="{40AC7AB5-5EC8-4BDE-9CBF-F2FB7618599B}" destId="{376EB3CE-AE38-422C-ABD4-172D2228CC90}" srcOrd="0" destOrd="0" presId="urn:microsoft.com/office/officeart/2005/8/layout/chevron2"/>
    <dgm:cxn modelId="{76D6A0AF-964E-4238-B2A8-EE242A24DFB5}" srcId="{7711B79E-BD2B-4964-A808-755A5E974310}" destId="{B8B9B0AE-F38E-4F26-9F16-758ABB2D4852}" srcOrd="4" destOrd="0" parTransId="{14050A4A-1B72-4C91-A733-0F7BA8A5FC01}" sibTransId="{47EBD624-3691-4435-8DFA-2698C9C70D71}"/>
    <dgm:cxn modelId="{5FCC0329-9EB6-41F0-A22E-19CAEAFCB5A4}" type="presOf" srcId="{7711B79E-BD2B-4964-A808-755A5E974310}" destId="{B82515F7-D163-4B1C-AEEA-0F0004125789}" srcOrd="0" destOrd="0" presId="urn:microsoft.com/office/officeart/2005/8/layout/chevron2"/>
    <dgm:cxn modelId="{8B5BA33B-0B78-48D1-A200-1FD82D2A8F6A}" srcId="{B8B9B0AE-F38E-4F26-9F16-758ABB2D4852}" destId="{73250547-EC72-46BA-AA83-D809AA941D89}" srcOrd="0" destOrd="0" parTransId="{6E395899-E3E9-49B1-8D72-F2DCA6DF9C41}" sibTransId="{7D03AFC9-1383-487B-B77F-2C105C67DC08}"/>
    <dgm:cxn modelId="{1E6B1A38-815E-4129-9983-A9FA16E8BA1D}" type="presOf" srcId="{6A640642-1188-49A7-90F8-B2DA4754C0BD}" destId="{772E2F2B-88F7-4C4F-885A-18960F38A8A0}" srcOrd="0" destOrd="0" presId="urn:microsoft.com/office/officeart/2005/8/layout/chevron2"/>
    <dgm:cxn modelId="{E1FD32B2-D0BE-4E69-A035-339E8DFFA096}" type="presOf" srcId="{BA1BA9E6-8AAF-4B70-B3A4-1F52EBA0BC30}" destId="{CE552DA1-3EA5-49F6-8200-A9EB3B2D5ABB}" srcOrd="0" destOrd="0" presId="urn:microsoft.com/office/officeart/2005/8/layout/chevron2"/>
    <dgm:cxn modelId="{A14418F2-B468-4C80-9775-F416CEB71EF6}" srcId="{8F3C8A48-80BB-4204-A281-DC0763DC4F87}" destId="{40AC7AB5-5EC8-4BDE-9CBF-F2FB7618599B}" srcOrd="0" destOrd="0" parTransId="{A72E76E1-A3CD-46C3-B123-279B5C5BF02E}" sibTransId="{6CC5B074-C1FE-4CAA-88EE-019813E4E140}"/>
    <dgm:cxn modelId="{7D0ADD39-03FA-4571-A7C2-1583D03A2B29}" srcId="{980F395A-FDBC-4C84-86C7-0DFEB194C69E}" destId="{6A640642-1188-49A7-90F8-B2DA4754C0BD}" srcOrd="0" destOrd="0" parTransId="{62AB9BC5-DC1A-4E96-B1E3-32F2F6B5E587}" sibTransId="{848F0DF4-E2C2-4604-BEC6-EF4888012653}"/>
    <dgm:cxn modelId="{7AD0ACE6-8A91-47CC-A0D6-4EDFDBBFD27C}" srcId="{FD7D0ABE-19A8-4347-B3F7-1D2C4F03922A}" destId="{C395C4FC-7D5A-4764-A5A7-7C00365B1763}" srcOrd="0" destOrd="0" parTransId="{EF37655B-71BE-43CC-876F-B50266CEACF0}" sibTransId="{13705A52-5485-4AD1-B31E-340FF764B490}"/>
    <dgm:cxn modelId="{46CCBC9A-3408-495C-ACAE-6006ADCA2AEA}" srcId="{7711B79E-BD2B-4964-A808-755A5E974310}" destId="{8F3C8A48-80BB-4204-A281-DC0763DC4F87}" srcOrd="0" destOrd="0" parTransId="{2AA62E47-2D01-4F45-8056-47E8F4E59BB9}" sibTransId="{D2762C6F-7796-4458-9183-54D490B6C288}"/>
    <dgm:cxn modelId="{4E80096F-F416-4C70-9376-8BF92ED49767}" srcId="{7711B79E-BD2B-4964-A808-755A5E974310}" destId="{974B0B87-2D6A-4227-A481-965673D0B5D7}" srcOrd="1" destOrd="0" parTransId="{E5A92318-3ED1-41CA-BDF7-1FE69E28F9C4}" sibTransId="{2818B695-2805-4184-AC7F-A093E571DBB9}"/>
    <dgm:cxn modelId="{681530F8-9D09-411B-A9B9-E59BBDDA069D}" type="presOf" srcId="{B8B9B0AE-F38E-4F26-9F16-758ABB2D4852}" destId="{6B233CF6-647A-4BF4-9A6D-2A0EEDD82980}" srcOrd="0" destOrd="0" presId="urn:microsoft.com/office/officeart/2005/8/layout/chevron2"/>
    <dgm:cxn modelId="{23ABF80F-2076-4A72-B8B0-CEF8EAF5EDB2}" srcId="{34E3C19D-D028-4B0B-B611-CF3D94B904BD}" destId="{8741E4BC-3D01-43ED-8710-B8D6AC41BA38}" srcOrd="0" destOrd="0" parTransId="{2C279A4F-B626-429F-B891-3EEA61729860}" sibTransId="{82CBD30A-8CFA-4990-B6DD-CA8F13ED7642}"/>
    <dgm:cxn modelId="{F9DE3461-AB97-4050-B066-E575D3D4D4D7}" srcId="{7711B79E-BD2B-4964-A808-755A5E974310}" destId="{980F395A-FDBC-4C84-86C7-0DFEB194C69E}" srcOrd="3" destOrd="0" parTransId="{9D8F7134-19F2-41B9-B732-02F530306AE0}" sibTransId="{B1B8DB08-5ECA-45FC-92E5-FA963CB745FC}"/>
    <dgm:cxn modelId="{BAD896C2-699A-4096-8C38-F42C42533A06}" type="presOf" srcId="{C395C4FC-7D5A-4764-A5A7-7C00365B1763}" destId="{696022AC-1BED-4675-B0D6-1BFA9D33D692}" srcOrd="0" destOrd="0" presId="urn:microsoft.com/office/officeart/2005/8/layout/chevron2"/>
    <dgm:cxn modelId="{1D940AF9-C931-4EE0-A5B7-71CBCE80F08D}" srcId="{7711B79E-BD2B-4964-A808-755A5E974310}" destId="{FD7D0ABE-19A8-4347-B3F7-1D2C4F03922A}" srcOrd="2" destOrd="0" parTransId="{A0BC8F36-84E7-4164-B8AC-24972D1F33E7}" sibTransId="{99E84B9E-F1CF-444F-B927-F91E4C3E98B6}"/>
    <dgm:cxn modelId="{388FDA2A-2E56-41D4-A245-00C36882D99B}" type="presOf" srcId="{980F395A-FDBC-4C84-86C7-0DFEB194C69E}" destId="{1C851006-A0AD-4CE8-BF20-E44A23EF1014}" srcOrd="0" destOrd="0" presId="urn:microsoft.com/office/officeart/2005/8/layout/chevron2"/>
    <dgm:cxn modelId="{5308D1A3-57E5-4040-801B-28968D0AB7E9}" type="presOf" srcId="{73250547-EC72-46BA-AA83-D809AA941D89}" destId="{9BDE325E-1AAB-4C1E-9565-0A0BD8F74FE9}" srcOrd="0" destOrd="0" presId="urn:microsoft.com/office/officeart/2005/8/layout/chevron2"/>
    <dgm:cxn modelId="{1E100408-034D-4BF9-B72C-F3B85C369FF8}" type="presOf" srcId="{34E3C19D-D028-4B0B-B611-CF3D94B904BD}" destId="{C08EB016-6331-4670-A1F5-B17B14E6E158}" srcOrd="0" destOrd="0" presId="urn:microsoft.com/office/officeart/2005/8/layout/chevron2"/>
    <dgm:cxn modelId="{AF0A04B1-56E1-4D6B-AD38-C7E8618F78A5}" srcId="{7711B79E-BD2B-4964-A808-755A5E974310}" destId="{34E3C19D-D028-4B0B-B611-CF3D94B904BD}" srcOrd="5" destOrd="0" parTransId="{757FB406-9364-4A65-86E0-993CBBA0B8DD}" sibTransId="{FA633E73-5344-47EC-89FD-F000D5D6A3B7}"/>
    <dgm:cxn modelId="{C1C8CFFF-BA21-4FDA-B5F2-FBC7B8D13994}" type="presParOf" srcId="{B82515F7-D163-4B1C-AEEA-0F0004125789}" destId="{B82943AC-B261-47A9-91DA-235413028FF9}" srcOrd="0" destOrd="0" presId="urn:microsoft.com/office/officeart/2005/8/layout/chevron2"/>
    <dgm:cxn modelId="{422735D5-A8DD-4DCE-B5CA-2A67C66BBA5A}" type="presParOf" srcId="{B82943AC-B261-47A9-91DA-235413028FF9}" destId="{182F0DA4-61CA-493D-AA20-8CA7CCB952AA}" srcOrd="0" destOrd="0" presId="urn:microsoft.com/office/officeart/2005/8/layout/chevron2"/>
    <dgm:cxn modelId="{1B646F14-838E-4F88-8415-50A44039A48A}" type="presParOf" srcId="{B82943AC-B261-47A9-91DA-235413028FF9}" destId="{376EB3CE-AE38-422C-ABD4-172D2228CC90}" srcOrd="1" destOrd="0" presId="urn:microsoft.com/office/officeart/2005/8/layout/chevron2"/>
    <dgm:cxn modelId="{1C5FC5E8-C998-4977-9DC9-27FEE2C6F123}" type="presParOf" srcId="{B82515F7-D163-4B1C-AEEA-0F0004125789}" destId="{5C8657C0-F8FE-41A1-8398-84FE07CAEBD5}" srcOrd="1" destOrd="0" presId="urn:microsoft.com/office/officeart/2005/8/layout/chevron2"/>
    <dgm:cxn modelId="{405F8688-BEBC-45B6-AA39-6CEBECEEDC9E}" type="presParOf" srcId="{B82515F7-D163-4B1C-AEEA-0F0004125789}" destId="{AAFD0885-FA48-4C21-BF6F-015AA04F6E9A}" srcOrd="2" destOrd="0" presId="urn:microsoft.com/office/officeart/2005/8/layout/chevron2"/>
    <dgm:cxn modelId="{4E709FCF-781E-4463-9AD5-C4DD43CF7A31}" type="presParOf" srcId="{AAFD0885-FA48-4C21-BF6F-015AA04F6E9A}" destId="{095FADCF-7CA2-4B89-A9F6-2C281A60E90A}" srcOrd="0" destOrd="0" presId="urn:microsoft.com/office/officeart/2005/8/layout/chevron2"/>
    <dgm:cxn modelId="{932F90BC-7E75-4226-98D3-2FD7A39BBCE6}" type="presParOf" srcId="{AAFD0885-FA48-4C21-BF6F-015AA04F6E9A}" destId="{CE552DA1-3EA5-49F6-8200-A9EB3B2D5ABB}" srcOrd="1" destOrd="0" presId="urn:microsoft.com/office/officeart/2005/8/layout/chevron2"/>
    <dgm:cxn modelId="{D9DF9002-A401-4307-AA23-F98B5CA24299}" type="presParOf" srcId="{B82515F7-D163-4B1C-AEEA-0F0004125789}" destId="{82740681-A82B-4131-BCA7-EC2B5FF5A639}" srcOrd="3" destOrd="0" presId="urn:microsoft.com/office/officeart/2005/8/layout/chevron2"/>
    <dgm:cxn modelId="{59DDC843-CAF0-4244-86F2-CDDC649EEB7A}" type="presParOf" srcId="{B82515F7-D163-4B1C-AEEA-0F0004125789}" destId="{9057F4D1-26EF-479A-BFF1-CFF18C094459}" srcOrd="4" destOrd="0" presId="urn:microsoft.com/office/officeart/2005/8/layout/chevron2"/>
    <dgm:cxn modelId="{9F646021-9F54-4FB1-A8BE-BDA05A7BA756}" type="presParOf" srcId="{9057F4D1-26EF-479A-BFF1-CFF18C094459}" destId="{6A45A243-4B20-4EBD-BA52-9A45CB6C05C5}" srcOrd="0" destOrd="0" presId="urn:microsoft.com/office/officeart/2005/8/layout/chevron2"/>
    <dgm:cxn modelId="{CDDFF6EA-2A9A-4DBB-8849-FD67FC08C752}" type="presParOf" srcId="{9057F4D1-26EF-479A-BFF1-CFF18C094459}" destId="{696022AC-1BED-4675-B0D6-1BFA9D33D692}" srcOrd="1" destOrd="0" presId="urn:microsoft.com/office/officeart/2005/8/layout/chevron2"/>
    <dgm:cxn modelId="{F8E76257-0155-4DE5-8775-6B18A5684F9A}" type="presParOf" srcId="{B82515F7-D163-4B1C-AEEA-0F0004125789}" destId="{05E321A3-38F3-4EDB-991B-D939A56F7A28}" srcOrd="5" destOrd="0" presId="urn:microsoft.com/office/officeart/2005/8/layout/chevron2"/>
    <dgm:cxn modelId="{0F8524A5-2E31-4C8C-97CC-8CA0DE946C77}" type="presParOf" srcId="{B82515F7-D163-4B1C-AEEA-0F0004125789}" destId="{78FAFAF7-634C-45BD-A836-224864EE7809}" srcOrd="6" destOrd="0" presId="urn:microsoft.com/office/officeart/2005/8/layout/chevron2"/>
    <dgm:cxn modelId="{BB122AB8-F5BD-4062-A02D-107727AF15F1}" type="presParOf" srcId="{78FAFAF7-634C-45BD-A836-224864EE7809}" destId="{1C851006-A0AD-4CE8-BF20-E44A23EF1014}" srcOrd="0" destOrd="0" presId="urn:microsoft.com/office/officeart/2005/8/layout/chevron2"/>
    <dgm:cxn modelId="{8CB21166-C9AA-482C-B3AA-06F073942117}" type="presParOf" srcId="{78FAFAF7-634C-45BD-A836-224864EE7809}" destId="{772E2F2B-88F7-4C4F-885A-18960F38A8A0}" srcOrd="1" destOrd="0" presId="urn:microsoft.com/office/officeart/2005/8/layout/chevron2"/>
    <dgm:cxn modelId="{44E797CF-3769-4D07-B9A3-5F3684D089E2}" type="presParOf" srcId="{B82515F7-D163-4B1C-AEEA-0F0004125789}" destId="{3107DABF-B126-4BFD-BE21-0ACBB2884F75}" srcOrd="7" destOrd="0" presId="urn:microsoft.com/office/officeart/2005/8/layout/chevron2"/>
    <dgm:cxn modelId="{F1879886-1163-4F81-8F2F-BBE11C8EFC51}" type="presParOf" srcId="{B82515F7-D163-4B1C-AEEA-0F0004125789}" destId="{C7C3F305-A294-4C67-ADFA-81237BC02785}" srcOrd="8" destOrd="0" presId="urn:microsoft.com/office/officeart/2005/8/layout/chevron2"/>
    <dgm:cxn modelId="{A10555BC-CEC2-43CC-8897-F93F2EB1189C}" type="presParOf" srcId="{C7C3F305-A294-4C67-ADFA-81237BC02785}" destId="{6B233CF6-647A-4BF4-9A6D-2A0EEDD82980}" srcOrd="0" destOrd="0" presId="urn:microsoft.com/office/officeart/2005/8/layout/chevron2"/>
    <dgm:cxn modelId="{747AA441-1BA5-4052-8A26-D6DC910D02CE}" type="presParOf" srcId="{C7C3F305-A294-4C67-ADFA-81237BC02785}" destId="{9BDE325E-1AAB-4C1E-9565-0A0BD8F74FE9}" srcOrd="1" destOrd="0" presId="urn:microsoft.com/office/officeart/2005/8/layout/chevron2"/>
    <dgm:cxn modelId="{7220CDE6-ADDE-4798-ABD3-596549662A65}" type="presParOf" srcId="{B82515F7-D163-4B1C-AEEA-0F0004125789}" destId="{1E4625FC-2D5B-47E3-8996-A2BF1C76D7E4}" srcOrd="9" destOrd="0" presId="urn:microsoft.com/office/officeart/2005/8/layout/chevron2"/>
    <dgm:cxn modelId="{F549A92F-2BC8-4D8D-A31C-69A0843D223E}" type="presParOf" srcId="{B82515F7-D163-4B1C-AEEA-0F0004125789}" destId="{34F23741-C90E-4B74-80C7-04A5C05855D4}" srcOrd="10" destOrd="0" presId="urn:microsoft.com/office/officeart/2005/8/layout/chevron2"/>
    <dgm:cxn modelId="{B04F027F-1818-4DBC-AD63-F0471F287DE7}" type="presParOf" srcId="{34F23741-C90E-4B74-80C7-04A5C05855D4}" destId="{C08EB016-6331-4670-A1F5-B17B14E6E158}" srcOrd="0" destOrd="0" presId="urn:microsoft.com/office/officeart/2005/8/layout/chevron2"/>
    <dgm:cxn modelId="{E3DF8B21-CEF5-491E-9891-78D7D52AC4CD}" type="presParOf" srcId="{34F23741-C90E-4B74-80C7-04A5C05855D4}" destId="{1F615636-926C-427B-ADA9-1882A5F9F7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2F0DA4-61CA-493D-AA20-8CA7CCB952AA}">
      <dsp:nvSpPr>
        <dsp:cNvPr id="0" name=""/>
        <dsp:cNvSpPr/>
      </dsp:nvSpPr>
      <dsp:spPr>
        <a:xfrm rot="5400000">
          <a:off x="-136465" y="136649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136649"/>
        <a:ext cx="909769" cy="636838"/>
      </dsp:txXfrm>
    </dsp:sp>
    <dsp:sp modelId="{376EB3CE-AE38-422C-ABD4-172D2228CC90}">
      <dsp:nvSpPr>
        <dsp:cNvPr id="0" name=""/>
        <dsp:cNvSpPr/>
      </dsp:nvSpPr>
      <dsp:spPr>
        <a:xfrm rot="5400000">
          <a:off x="3047080" y="-2410058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Arial" charset="0"/>
              <a:cs typeface="Arial" charset="0"/>
            </a:rPr>
            <a:t>Pair of rectified images</a:t>
          </a:r>
          <a:endParaRPr lang="en-GB" sz="1900" kern="1200" dirty="0"/>
        </a:p>
      </dsp:txBody>
      <dsp:txXfrm rot="5400000">
        <a:off x="3047080" y="-2410058"/>
        <a:ext cx="591349" cy="5411833"/>
      </dsp:txXfrm>
    </dsp:sp>
    <dsp:sp modelId="{095FADCF-7CA2-4B89-A9F6-2C281A60E90A}">
      <dsp:nvSpPr>
        <dsp:cNvPr id="0" name=""/>
        <dsp:cNvSpPr/>
      </dsp:nvSpPr>
      <dsp:spPr>
        <a:xfrm rot="5400000">
          <a:off x="-136465" y="948332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948332"/>
        <a:ext cx="909769" cy="636838"/>
      </dsp:txXfrm>
    </dsp:sp>
    <dsp:sp modelId="{CE552DA1-3EA5-49F6-8200-A9EB3B2D5ABB}">
      <dsp:nvSpPr>
        <dsp:cNvPr id="0" name=""/>
        <dsp:cNvSpPr/>
      </dsp:nvSpPr>
      <dsp:spPr>
        <a:xfrm rot="5400000">
          <a:off x="3047080" y="-1598375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Arial" charset="0"/>
              <a:cs typeface="Arial" charset="0"/>
            </a:rPr>
            <a:t>Extract homogenous regions in reference image</a:t>
          </a:r>
          <a:endParaRPr lang="en-GB" sz="1900" kern="1200" dirty="0"/>
        </a:p>
      </dsp:txBody>
      <dsp:txXfrm rot="5400000">
        <a:off x="3047080" y="-1598375"/>
        <a:ext cx="591349" cy="5411833"/>
      </dsp:txXfrm>
    </dsp:sp>
    <dsp:sp modelId="{6A45A243-4B20-4EBD-BA52-9A45CB6C05C5}">
      <dsp:nvSpPr>
        <dsp:cNvPr id="0" name=""/>
        <dsp:cNvSpPr/>
      </dsp:nvSpPr>
      <dsp:spPr>
        <a:xfrm rot="5400000">
          <a:off x="-136465" y="1760015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1760015"/>
        <a:ext cx="909769" cy="636838"/>
      </dsp:txXfrm>
    </dsp:sp>
    <dsp:sp modelId="{696022AC-1BED-4675-B0D6-1BFA9D33D692}">
      <dsp:nvSpPr>
        <dsp:cNvPr id="0" name=""/>
        <dsp:cNvSpPr/>
      </dsp:nvSpPr>
      <dsp:spPr>
        <a:xfrm rot="5400000">
          <a:off x="3047080" y="-786691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Arial" charset="0"/>
              <a:cs typeface="Arial" charset="0"/>
            </a:rPr>
            <a:t>Apply local window based matching</a:t>
          </a:r>
          <a:endParaRPr lang="en-GB" sz="1900" kern="1200" dirty="0"/>
        </a:p>
      </dsp:txBody>
      <dsp:txXfrm rot="5400000">
        <a:off x="3047080" y="-786691"/>
        <a:ext cx="591349" cy="5411833"/>
      </dsp:txXfrm>
    </dsp:sp>
    <dsp:sp modelId="{1C851006-A0AD-4CE8-BF20-E44A23EF1014}">
      <dsp:nvSpPr>
        <dsp:cNvPr id="0" name=""/>
        <dsp:cNvSpPr/>
      </dsp:nvSpPr>
      <dsp:spPr>
        <a:xfrm rot="5400000">
          <a:off x="-136465" y="2571698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2571698"/>
        <a:ext cx="909769" cy="636838"/>
      </dsp:txXfrm>
    </dsp:sp>
    <dsp:sp modelId="{772E2F2B-88F7-4C4F-885A-18960F38A8A0}">
      <dsp:nvSpPr>
        <dsp:cNvPr id="0" name=""/>
        <dsp:cNvSpPr/>
      </dsp:nvSpPr>
      <dsp:spPr>
        <a:xfrm rot="5400000">
          <a:off x="3047080" y="24991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Arial" charset="0"/>
              <a:cs typeface="Arial" charset="0"/>
            </a:rPr>
            <a:t>Extract set of disparity planes</a:t>
          </a:r>
          <a:endParaRPr lang="en-GB" sz="1900" kern="1200" dirty="0"/>
        </a:p>
      </dsp:txBody>
      <dsp:txXfrm rot="5400000">
        <a:off x="3047080" y="24991"/>
        <a:ext cx="591349" cy="5411833"/>
      </dsp:txXfrm>
    </dsp:sp>
    <dsp:sp modelId="{6B233CF6-647A-4BF4-9A6D-2A0EEDD82980}">
      <dsp:nvSpPr>
        <dsp:cNvPr id="0" name=""/>
        <dsp:cNvSpPr/>
      </dsp:nvSpPr>
      <dsp:spPr>
        <a:xfrm rot="5400000">
          <a:off x="-136465" y="3383381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3383381"/>
        <a:ext cx="909769" cy="636838"/>
      </dsp:txXfrm>
    </dsp:sp>
    <dsp:sp modelId="{9BDE325E-1AAB-4C1E-9565-0A0BD8F74FE9}">
      <dsp:nvSpPr>
        <dsp:cNvPr id="0" name=""/>
        <dsp:cNvSpPr/>
      </dsp:nvSpPr>
      <dsp:spPr>
        <a:xfrm rot="5400000">
          <a:off x="3047080" y="836674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Arial" charset="0"/>
              <a:cs typeface="Arial" charset="0"/>
            </a:rPr>
            <a:t>Approximate optimal</a:t>
          </a:r>
          <a:br>
            <a:rPr lang="en-US" sz="1900" b="1" kern="1200" dirty="0" smtClean="0">
              <a:latin typeface="Arial" charset="0"/>
              <a:cs typeface="Arial" charset="0"/>
            </a:rPr>
          </a:br>
          <a:r>
            <a:rPr lang="en-US" sz="1900" b="1" kern="1200" dirty="0" smtClean="0">
              <a:latin typeface="Arial" charset="0"/>
              <a:cs typeface="Arial" charset="0"/>
            </a:rPr>
            <a:t>disparity plane assignment</a:t>
          </a:r>
          <a:endParaRPr lang="en-GB" sz="1900" kern="1200" dirty="0"/>
        </a:p>
      </dsp:txBody>
      <dsp:txXfrm rot="5400000">
        <a:off x="3047080" y="836674"/>
        <a:ext cx="591349" cy="5411833"/>
      </dsp:txXfrm>
    </dsp:sp>
    <dsp:sp modelId="{C08EB016-6331-4670-A1F5-B17B14E6E158}">
      <dsp:nvSpPr>
        <dsp:cNvPr id="0" name=""/>
        <dsp:cNvSpPr/>
      </dsp:nvSpPr>
      <dsp:spPr>
        <a:xfrm rot="5400000">
          <a:off x="-136465" y="4195064"/>
          <a:ext cx="909769" cy="636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/>
        </a:p>
      </dsp:txBody>
      <dsp:txXfrm rot="5400000">
        <a:off x="-136465" y="4195064"/>
        <a:ext cx="909769" cy="636838"/>
      </dsp:txXfrm>
    </dsp:sp>
    <dsp:sp modelId="{1F615636-926C-427B-ADA9-1882A5F9F746}">
      <dsp:nvSpPr>
        <dsp:cNvPr id="0" name=""/>
        <dsp:cNvSpPr/>
      </dsp:nvSpPr>
      <dsp:spPr>
        <a:xfrm rot="5400000">
          <a:off x="3047080" y="1648357"/>
          <a:ext cx="591349" cy="54118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smtClean="0">
              <a:latin typeface="Arial" charset="0"/>
              <a:cs typeface="Arial" charset="0"/>
            </a:rPr>
            <a:t>Disparity map</a:t>
          </a:r>
          <a:endParaRPr lang="en-GB" sz="1900" kern="1200" dirty="0"/>
        </a:p>
      </dsp:txBody>
      <dsp:txXfrm rot="5400000">
        <a:off x="3047080" y="1648357"/>
        <a:ext cx="591349" cy="5411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12/9/2014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724400"/>
            <a:ext cx="6400800" cy="1752600"/>
          </a:xfrm>
          <a:noFill/>
        </p:spPr>
        <p:txBody>
          <a:bodyPr/>
          <a:lstStyle/>
          <a:p>
            <a:pPr marL="342900" indent="-342900" algn="l"/>
            <a:endParaRPr lang="en-US" dirty="0" smtClean="0"/>
          </a:p>
          <a:p>
            <a:pPr marL="342900" indent="-342900" algn="l"/>
            <a:r>
              <a:rPr lang="en-US" dirty="0" err="1" smtClean="0"/>
              <a:t>Mamona</a:t>
            </a:r>
            <a:r>
              <a:rPr lang="en-US" dirty="0" smtClean="0"/>
              <a:t> </a:t>
            </a:r>
            <a:r>
              <a:rPr lang="en-US" dirty="0" err="1" smtClean="0"/>
              <a:t>Awan</a:t>
            </a:r>
            <a:r>
              <a:rPr lang="en-US" dirty="0" smtClean="0"/>
              <a:t>	20141006 </a:t>
            </a:r>
          </a:p>
          <a:p>
            <a:pPr marL="342900" indent="-342900" algn="l"/>
            <a:r>
              <a:rPr lang="en-US" dirty="0" err="1" smtClean="0"/>
              <a:t>Hyounggap</a:t>
            </a:r>
            <a:r>
              <a:rPr lang="en-US" dirty="0" smtClean="0"/>
              <a:t> An	20141195</a:t>
            </a:r>
          </a:p>
          <a:p>
            <a:pPr marL="342900" indent="-342900" algn="l"/>
            <a:endParaRPr lang="en-US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00808"/>
            <a:ext cx="8352928" cy="1152128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Stereo Matching with Occlusion handling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1484784"/>
            <a:ext cx="565774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84784"/>
            <a:ext cx="5832648" cy="437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2996952"/>
            <a:ext cx="7772400" cy="1368152"/>
          </a:xfrm>
        </p:spPr>
        <p:txBody>
          <a:bodyPr/>
          <a:lstStyle/>
          <a:p>
            <a:pPr lvl="3">
              <a:buNone/>
            </a:pPr>
            <a:r>
              <a:rPr lang="en-GB" dirty="0" smtClean="0"/>
              <a:t>			</a:t>
            </a:r>
            <a:r>
              <a:rPr lang="en-GB" sz="4400" dirty="0" smtClean="0"/>
              <a:t>Thank You!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Segmentation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Local Matching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Disparity Plane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Improvement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Results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en-US" dirty="0" smtClean="0"/>
              <a:t>Algorithm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1835696" y="1412776"/>
          <a:ext cx="604867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40768"/>
            <a:ext cx="7772400" cy="5256584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dirty="0" smtClean="0">
                <a:cs typeface="Arial" charset="0"/>
              </a:rPr>
              <a:t>Depth (disparity) changes should occur at region boundaries in the image</a:t>
            </a:r>
          </a:p>
          <a:p>
            <a:pPr lvl="1"/>
            <a:r>
              <a:rPr lang="en-US" dirty="0" smtClean="0">
                <a:cs typeface="Arial" charset="0"/>
              </a:rPr>
              <a:t>Segment the image and match the patches</a:t>
            </a:r>
          </a:p>
          <a:p>
            <a:endParaRPr lang="en-US" dirty="0" smtClean="0"/>
          </a:p>
          <a:p>
            <a:r>
              <a:rPr lang="en-US" dirty="0" smtClean="0"/>
              <a:t>Decompose reference image</a:t>
            </a:r>
          </a:p>
          <a:p>
            <a:pPr lvl="1"/>
            <a:r>
              <a:rPr lang="en-US" dirty="0" smtClean="0"/>
              <a:t>Regions of homogenous color or grey-scale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Disparity values vary smoothly within these regions</a:t>
            </a:r>
          </a:p>
          <a:p>
            <a:pPr lvl="1"/>
            <a:endParaRPr lang="en-US" sz="2600" dirty="0" smtClean="0"/>
          </a:p>
          <a:p>
            <a:r>
              <a:rPr lang="en-US" dirty="0" smtClean="0"/>
              <a:t>Mean-shift color segmentation used</a:t>
            </a:r>
            <a:endParaRPr lang="en-US" sz="1800" i="1" dirty="0" smtClean="0"/>
          </a:p>
          <a:p>
            <a:pPr lvl="2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7"/>
          <p:cNvSpPr>
            <a:spLocks noChangeShapeType="1"/>
          </p:cNvSpPr>
          <p:nvPr/>
        </p:nvSpPr>
        <p:spPr bwMode="auto">
          <a:xfrm flipH="1">
            <a:off x="5724128" y="3645024"/>
            <a:ext cx="1008063" cy="71438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matching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56792"/>
            <a:ext cx="7772400" cy="4752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matching in pixel domain</a:t>
            </a:r>
          </a:p>
          <a:p>
            <a:pPr lvl="1"/>
            <a:r>
              <a:rPr lang="en-US" dirty="0" smtClean="0"/>
              <a:t>Window based correlation (SSD or SAD)</a:t>
            </a:r>
          </a:p>
          <a:p>
            <a:pPr lvl="1"/>
            <a:r>
              <a:rPr lang="en-US" dirty="0" smtClean="0"/>
              <a:t>Use self-adapting dissimilarity measure</a:t>
            </a:r>
          </a:p>
          <a:p>
            <a:pPr lvl="2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x,y,d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i="1" dirty="0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SAD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x,y,d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i="1" dirty="0" smtClean="0">
                <a:latin typeface="Symbol" pitchFamily="18" charset="2"/>
                <a:cs typeface="Times New Roman" pitchFamily="18" charset="0"/>
              </a:rPr>
              <a:t>w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u="sng" baseline="-25000" dirty="0" err="1" smtClean="0">
                <a:latin typeface="Times New Roman" pitchFamily="18" charset="0"/>
                <a:cs typeface="Times New Roman" pitchFamily="18" charset="0"/>
              </a:rPr>
              <a:t>grad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x,y,d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Tx/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lvl="2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SAD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x,y,d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 err="1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| I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– I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i+d,j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|</a:t>
            </a:r>
          </a:p>
          <a:p>
            <a:pPr lvl="2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u="sng" baseline="-25000" dirty="0" err="1" smtClean="0">
                <a:latin typeface="Times New Roman" pitchFamily="18" charset="0"/>
                <a:cs typeface="Times New Roman" pitchFamily="18" charset="0"/>
              </a:rPr>
              <a:t>grad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x,y,d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 err="1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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 -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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i+d,j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| +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000" dirty="0" err="1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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 -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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i+d,j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|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cs typeface="Arial" charset="0"/>
              </a:rPr>
              <a:t>Choose disparity with lowest cost</a:t>
            </a:r>
          </a:p>
          <a:p>
            <a:r>
              <a:rPr lang="en-US" dirty="0" smtClean="0">
                <a:cs typeface="Arial" charset="0"/>
              </a:rPr>
              <a:t>Maximizing number of reliable correspondences by crosscheck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6804248" y="3284984"/>
            <a:ext cx="1982912" cy="5847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L</a:t>
            </a:r>
            <a:r>
              <a:rPr lang="en-US" sz="1600" b="1" dirty="0">
                <a:sym typeface="Symbol" pitchFamily="18" charset="2"/>
              </a:rPr>
              <a:t></a:t>
            </a:r>
            <a:r>
              <a:rPr lang="en-US" sz="1600" b="1" dirty="0"/>
              <a:t>R</a:t>
            </a:r>
            <a:r>
              <a:rPr lang="en-US" sz="1600" dirty="0"/>
              <a:t> </a:t>
            </a:r>
            <a:r>
              <a:rPr lang="en-US" sz="1600" b="1" dirty="0">
                <a:latin typeface="Arial" charset="0"/>
                <a:cs typeface="Arial" charset="0"/>
              </a:rPr>
              <a:t>Difference</a:t>
            </a:r>
          </a:p>
          <a:p>
            <a:r>
              <a:rPr lang="en-US" sz="1600" b="1" dirty="0">
                <a:latin typeface="Arial" charset="0"/>
                <a:cs typeface="Arial" charset="0"/>
              </a:rPr>
              <a:t>in Intensity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>
            <a:off x="6300192" y="4221088"/>
            <a:ext cx="503808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 flipH="1" flipV="1">
            <a:off x="6156174" y="4653134"/>
            <a:ext cx="792089" cy="432049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152" name="AutoShape 4"/>
          <p:cNvSpPr>
            <a:spLocks noChangeArrowheads="1"/>
          </p:cNvSpPr>
          <p:nvPr/>
        </p:nvSpPr>
        <p:spPr bwMode="auto">
          <a:xfrm>
            <a:off x="6732240" y="3933056"/>
            <a:ext cx="2232248" cy="64698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charset="0"/>
                <a:cs typeface="Arial" charset="0"/>
              </a:rPr>
              <a:t>L</a:t>
            </a:r>
            <a:r>
              <a:rPr lang="en-US" sz="1600" b="1" dirty="0">
                <a:latin typeface="Arial" charset="0"/>
                <a:cs typeface="Arial" charset="0"/>
                <a:sym typeface="Symbol" pitchFamily="18" charset="2"/>
              </a:rPr>
              <a:t></a:t>
            </a:r>
            <a:r>
              <a:rPr lang="en-US" sz="1600" b="1" dirty="0">
                <a:latin typeface="Arial" charset="0"/>
                <a:cs typeface="Arial" charset="0"/>
              </a:rPr>
              <a:t>R Difference in </a:t>
            </a:r>
            <a:br>
              <a:rPr lang="en-US" sz="1600" b="1" dirty="0">
                <a:latin typeface="Arial" charset="0"/>
                <a:cs typeface="Arial" charset="0"/>
              </a:rPr>
            </a:br>
            <a:r>
              <a:rPr lang="en-US" sz="1600" b="1" dirty="0">
                <a:latin typeface="Arial" charset="0"/>
                <a:cs typeface="Arial" charset="0"/>
              </a:rPr>
              <a:t>Horizontal Gradient</a:t>
            </a:r>
          </a:p>
        </p:txBody>
      </p:sp>
      <p:sp>
        <p:nvSpPr>
          <p:cNvPr id="6153" name="AutoShape 5"/>
          <p:cNvSpPr>
            <a:spLocks noChangeArrowheads="1"/>
          </p:cNvSpPr>
          <p:nvPr/>
        </p:nvSpPr>
        <p:spPr bwMode="auto">
          <a:xfrm>
            <a:off x="6804248" y="4653137"/>
            <a:ext cx="2088232" cy="64698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L</a:t>
            </a:r>
            <a:r>
              <a:rPr lang="en-US" sz="1600" b="1" dirty="0">
                <a:sym typeface="Symbol" pitchFamily="18" charset="2"/>
              </a:rPr>
              <a:t></a:t>
            </a:r>
            <a:r>
              <a:rPr lang="en-US" sz="1600" b="1" dirty="0"/>
              <a:t>R</a:t>
            </a:r>
            <a:r>
              <a:rPr lang="en-US" sz="1600" dirty="0"/>
              <a:t> </a:t>
            </a:r>
            <a:r>
              <a:rPr lang="en-US" sz="1600" b="1" dirty="0">
                <a:latin typeface="Arial" charset="0"/>
                <a:cs typeface="Arial" charset="0"/>
              </a:rPr>
              <a:t>Difference in </a:t>
            </a:r>
            <a:br>
              <a:rPr lang="en-US" sz="1600" b="1" dirty="0">
                <a:latin typeface="Arial" charset="0"/>
                <a:cs typeface="Arial" charset="0"/>
              </a:rPr>
            </a:br>
            <a:r>
              <a:rPr lang="en-US" sz="1600" b="1" dirty="0">
                <a:latin typeface="Arial" charset="0"/>
                <a:cs typeface="Arial" charset="0"/>
              </a:rPr>
              <a:t>Vertical Gradient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Disparity plane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56792"/>
            <a:ext cx="7772400" cy="45365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Disparity plane estimation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Specify the plane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charset="0"/>
              </a:rPr>
              <a:t>Decompose fitting problem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charset="0"/>
              </a:rPr>
              <a:t>Horizontal and vertical slant separately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charset="0"/>
              </a:rPr>
              <a:t>Find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(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) </a:t>
            </a:r>
            <a:r>
              <a:rPr lang="en-US" dirty="0" smtClean="0">
                <a:cs typeface="Arial" charset="0"/>
              </a:rPr>
              <a:t>for each pixel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charset="0"/>
              </a:rPr>
              <a:t>Distribution of derivatives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(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) </a:t>
            </a:r>
            <a:r>
              <a:rPr lang="en-US" dirty="0" smtClean="0">
                <a:cs typeface="Arial" charset="0"/>
              </a:rPr>
              <a:t>is convolved with Gaussian kernel to determine mean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922114"/>
          </a:xfrm>
        </p:spPr>
        <p:txBody>
          <a:bodyPr>
            <a:normAutofit/>
          </a:bodyPr>
          <a:lstStyle/>
          <a:p>
            <a:r>
              <a:rPr lang="en-US" dirty="0" smtClean="0"/>
              <a:t>Disparity plane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7700" y="1340768"/>
            <a:ext cx="7848600" cy="5053682"/>
          </a:xfrm>
        </p:spPr>
        <p:txBody>
          <a:bodyPr/>
          <a:lstStyle/>
          <a:p>
            <a:r>
              <a:rPr lang="en-US" sz="2400" dirty="0" smtClean="0"/>
              <a:t>Search for optimal segment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disparity place assignment</a:t>
            </a:r>
          </a:p>
          <a:p>
            <a:pPr lvl="1"/>
            <a:r>
              <a:rPr lang="en-US" sz="2000" dirty="0" smtClean="0"/>
              <a:t>Formulate as an energy minimization problem</a:t>
            </a:r>
          </a:p>
          <a:p>
            <a:pPr lvl="2"/>
            <a:r>
              <a:rPr lang="en-US" dirty="0" smtClean="0"/>
              <a:t>‘Energy’ for labeling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 is</a:t>
            </a:r>
          </a:p>
          <a:p>
            <a:pPr lvl="3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lvl="3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dirty="0" err="1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s,f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3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3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si,sj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SN|f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f(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sj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l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discontinuity penalty –where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SN set of adjacent segments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Char char="$"/>
            </a:pPr>
            <a:endParaRPr lang="en-US" dirty="0" smtClean="0">
              <a:cs typeface="Arial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Char char="$"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Adding an occlusion penalty in the Energy Minimization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Pixel satisfying the equation below are considered non occluded, rest are considered occluded: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Abs(Diff(Dl(</a:t>
            </a:r>
            <a:r>
              <a:rPr lang="en-US" dirty="0" err="1" smtClean="0"/>
              <a:t>xL</a:t>
            </a:r>
            <a:r>
              <a:rPr lang="en-US" dirty="0" smtClean="0"/>
              <a:t>),Dr(</a:t>
            </a:r>
            <a:r>
              <a:rPr lang="en-US" dirty="0" err="1" smtClean="0"/>
              <a:t>xL</a:t>
            </a:r>
            <a:r>
              <a:rPr lang="en-US" dirty="0" smtClean="0"/>
              <a:t>-Dl(</a:t>
            </a:r>
            <a:r>
              <a:rPr lang="en-US" dirty="0" err="1" smtClean="0"/>
              <a:t>xL</a:t>
            </a:r>
            <a:r>
              <a:rPr lang="en-US" dirty="0" smtClean="0"/>
              <a:t>))))&lt; C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penalty for occlusion is added to the total energy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E(total)= E(data)+E(smooth)+E(occlusion)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loopy belief propagation to find optimal labeling with minimum energy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412776"/>
            <a:ext cx="58483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40568" y="1412776"/>
            <a:ext cx="572375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23182</TotalTime>
  <Pages>11</Pages>
  <Words>356</Words>
  <Application>Microsoft Office PowerPoint</Application>
  <PresentationFormat>On-screen Show (4:3)</PresentationFormat>
  <Paragraphs>76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Stereo Matching with Occlusion handling</vt:lpstr>
      <vt:lpstr>Contents</vt:lpstr>
      <vt:lpstr>Algorithm</vt:lpstr>
      <vt:lpstr>Segmentation</vt:lpstr>
      <vt:lpstr>Local matching</vt:lpstr>
      <vt:lpstr>Disparity plane</vt:lpstr>
      <vt:lpstr>Disparity plane</vt:lpstr>
      <vt:lpstr>Improvement</vt:lpstr>
      <vt:lpstr>Results</vt:lpstr>
      <vt:lpstr>Results</vt:lpstr>
      <vt:lpstr>Slide 11</vt:lpstr>
    </vt:vector>
  </TitlesOfParts>
  <Company>CIIPS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CA406</dc:title>
  <dc:creator>jm</dc:creator>
  <cp:lastModifiedBy>meow_2220@yahoo.com</cp:lastModifiedBy>
  <cp:revision>144</cp:revision>
  <cp:lastPrinted>1998-05-19T00:34:54Z</cp:lastPrinted>
  <dcterms:created xsi:type="dcterms:W3CDTF">1998-04-21T11:01:38Z</dcterms:created>
  <dcterms:modified xsi:type="dcterms:W3CDTF">2014-12-09T06:32:09Z</dcterms:modified>
</cp:coreProperties>
</file>