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</a:t>
            </a:r>
            <a:r>
              <a:rPr lang="en-US" dirty="0" smtClean="0"/>
              <a:t>Tracing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Mamona</a:t>
            </a:r>
            <a:r>
              <a:rPr lang="en-US" dirty="0" smtClean="0"/>
              <a:t> </a:t>
            </a:r>
            <a:r>
              <a:rPr lang="en-US" dirty="0" err="1" smtClean="0"/>
              <a:t>Awan</a:t>
            </a:r>
            <a:endParaRPr lang="en-US" dirty="0" smtClean="0"/>
          </a:p>
          <a:p>
            <a:r>
              <a:rPr lang="en-US" dirty="0" smtClean="0"/>
              <a:t>20141006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en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324600" cy="480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ene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324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 descr="scen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324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 descr="scen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239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 descr="scen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1" y="1447800"/>
            <a:ext cx="7239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98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scen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1" y="1447801"/>
            <a:ext cx="7239000" cy="51053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</TotalTime>
  <Words>12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Ray Tracing 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Mona</dc:creator>
  <cp:lastModifiedBy>Mona</cp:lastModifiedBy>
  <cp:revision>26</cp:revision>
  <dcterms:created xsi:type="dcterms:W3CDTF">2006-08-16T00:00:00Z</dcterms:created>
  <dcterms:modified xsi:type="dcterms:W3CDTF">2015-06-15T04:21:46Z</dcterms:modified>
</cp:coreProperties>
</file>