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8697C-50FF-4310-BC86-F58C1375D734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D8CBE84-66DA-45B2-A102-D9B0C74C7B54}">
      <dgm:prSet phldrT="[Текст]"/>
      <dgm:spPr/>
      <dgm:t>
        <a:bodyPr/>
        <a:lstStyle/>
        <a:p>
          <a:r>
            <a:rPr lang="ru-RU" dirty="0"/>
            <a:t>Криптография</a:t>
          </a:r>
        </a:p>
      </dgm:t>
    </dgm:pt>
    <dgm:pt modelId="{C9F2CA71-FFC0-44F3-9F53-CB579EADDEF7}" type="parTrans" cxnId="{CB8DA46E-9964-4F66-8F83-4096708EB444}">
      <dgm:prSet/>
      <dgm:spPr/>
      <dgm:t>
        <a:bodyPr/>
        <a:lstStyle/>
        <a:p>
          <a:endParaRPr lang="ru-RU"/>
        </a:p>
      </dgm:t>
    </dgm:pt>
    <dgm:pt modelId="{A55321D6-BABA-436A-B132-FF9FBB2ED550}" type="sibTrans" cxnId="{CB8DA46E-9964-4F66-8F83-4096708EB444}">
      <dgm:prSet/>
      <dgm:spPr/>
      <dgm:t>
        <a:bodyPr/>
        <a:lstStyle/>
        <a:p>
          <a:endParaRPr lang="ru-RU"/>
        </a:p>
      </dgm:t>
    </dgm:pt>
    <dgm:pt modelId="{01D0C8FA-22F3-4C4B-9C14-7528C64AD53F}">
      <dgm:prSet phldrT="[Текст]"/>
      <dgm:spPr/>
      <dgm:t>
        <a:bodyPr/>
        <a:lstStyle/>
        <a:p>
          <a:r>
            <a:rPr lang="ru-RU" dirty="0"/>
            <a:t>шифрование с закрытым ключом</a:t>
          </a:r>
        </a:p>
      </dgm:t>
    </dgm:pt>
    <dgm:pt modelId="{EC4EEFCA-B31A-4A63-9E40-4FE30D1BB18F}" type="parTrans" cxnId="{8AF433F2-0304-45D8-89B7-3B24B84BDC2F}">
      <dgm:prSet/>
      <dgm:spPr/>
      <dgm:t>
        <a:bodyPr/>
        <a:lstStyle/>
        <a:p>
          <a:endParaRPr lang="ru-RU"/>
        </a:p>
      </dgm:t>
    </dgm:pt>
    <dgm:pt modelId="{DC49F204-05CF-483D-9169-E070F95F4DCF}" type="sibTrans" cxnId="{8AF433F2-0304-45D8-89B7-3B24B84BDC2F}">
      <dgm:prSet/>
      <dgm:spPr/>
      <dgm:t>
        <a:bodyPr/>
        <a:lstStyle/>
        <a:p>
          <a:endParaRPr lang="ru-RU"/>
        </a:p>
      </dgm:t>
    </dgm:pt>
    <dgm:pt modelId="{435AB645-766F-4DCF-B1F4-77925BFFA57A}">
      <dgm:prSet phldrT="[Текст]"/>
      <dgm:spPr/>
      <dgm:t>
        <a:bodyPr/>
        <a:lstStyle/>
        <a:p>
          <a:r>
            <a:rPr lang="ru-RU" dirty="0"/>
            <a:t>хеширование</a:t>
          </a:r>
        </a:p>
      </dgm:t>
    </dgm:pt>
    <dgm:pt modelId="{FBC9FB9F-6947-4923-B1B0-24501693CA23}" type="parTrans" cxnId="{00D35335-775E-41B9-9BFF-833589F67FBA}">
      <dgm:prSet/>
      <dgm:spPr/>
      <dgm:t>
        <a:bodyPr/>
        <a:lstStyle/>
        <a:p>
          <a:endParaRPr lang="ru-RU"/>
        </a:p>
      </dgm:t>
    </dgm:pt>
    <dgm:pt modelId="{CCA38975-7AAC-4999-999C-598BEAAE0E8E}" type="sibTrans" cxnId="{00D35335-775E-41B9-9BFF-833589F67FBA}">
      <dgm:prSet/>
      <dgm:spPr/>
      <dgm:t>
        <a:bodyPr/>
        <a:lstStyle/>
        <a:p>
          <a:endParaRPr lang="ru-RU"/>
        </a:p>
      </dgm:t>
    </dgm:pt>
    <dgm:pt modelId="{3D084C97-D318-4F60-BD97-9B3F07A4F657}">
      <dgm:prSet phldrT="[Текст]"/>
      <dgm:spPr/>
      <dgm:t>
        <a:bodyPr/>
        <a:lstStyle/>
        <a:p>
          <a:r>
            <a:rPr lang="ru-RU" dirty="0"/>
            <a:t>шифрование с открытым ключом</a:t>
          </a:r>
        </a:p>
      </dgm:t>
    </dgm:pt>
    <dgm:pt modelId="{BF91E19B-B2E5-4BAA-A3DF-B17E6EB69F17}" type="parTrans" cxnId="{C6FF1DB5-C888-4C18-8B02-815AE841DAB3}">
      <dgm:prSet/>
      <dgm:spPr/>
      <dgm:t>
        <a:bodyPr/>
        <a:lstStyle/>
        <a:p>
          <a:endParaRPr lang="ru-RU"/>
        </a:p>
      </dgm:t>
    </dgm:pt>
    <dgm:pt modelId="{BB7E3076-5441-48A7-9221-740978519003}" type="sibTrans" cxnId="{C6FF1DB5-C888-4C18-8B02-815AE841DAB3}">
      <dgm:prSet/>
      <dgm:spPr/>
      <dgm:t>
        <a:bodyPr/>
        <a:lstStyle/>
        <a:p>
          <a:endParaRPr lang="ru-RU"/>
        </a:p>
      </dgm:t>
    </dgm:pt>
    <dgm:pt modelId="{D39EF8CC-BB77-439C-A11C-1090F69FCEC4}" type="pres">
      <dgm:prSet presAssocID="{03A8697C-50FF-4310-BC86-F58C1375D73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987C6F3-C416-4F3C-8E62-3775653EA6E1}" type="pres">
      <dgm:prSet presAssocID="{CD8CBE84-66DA-45B2-A102-D9B0C74C7B54}" presName="singleCycle" presStyleCnt="0"/>
      <dgm:spPr/>
    </dgm:pt>
    <dgm:pt modelId="{468B6F6D-98AC-49A0-BD8B-99B16F7CE54E}" type="pres">
      <dgm:prSet presAssocID="{CD8CBE84-66DA-45B2-A102-D9B0C74C7B54}" presName="singleCenter" presStyleLbl="node1" presStyleIdx="0" presStyleCnt="4" custScaleX="226784" custLinFactNeighborX="-1850" custLinFactNeighborY="-48457">
        <dgm:presLayoutVars>
          <dgm:chMax val="7"/>
          <dgm:chPref val="7"/>
        </dgm:presLayoutVars>
      </dgm:prSet>
      <dgm:spPr/>
    </dgm:pt>
    <dgm:pt modelId="{E3F3CC1D-C1DE-4DAF-83EA-D5B946C88E69}" type="pres">
      <dgm:prSet presAssocID="{EC4EEFCA-B31A-4A63-9E40-4FE30D1BB18F}" presName="Name56" presStyleLbl="parChTrans1D2" presStyleIdx="0" presStyleCnt="3"/>
      <dgm:spPr/>
    </dgm:pt>
    <dgm:pt modelId="{54B8A61D-7015-430F-AEA9-0A29C9151FD5}" type="pres">
      <dgm:prSet presAssocID="{01D0C8FA-22F3-4C4B-9C14-7528C64AD53F}" presName="text0" presStyleLbl="node1" presStyleIdx="1" presStyleCnt="4" custScaleX="196647" custScaleY="122205" custRadScaleRad="26265" custRadScaleInc="-290571">
        <dgm:presLayoutVars>
          <dgm:bulletEnabled val="1"/>
        </dgm:presLayoutVars>
      </dgm:prSet>
      <dgm:spPr/>
    </dgm:pt>
    <dgm:pt modelId="{CDB28CE0-D2C5-46C3-8A07-88BF6228439D}" type="pres">
      <dgm:prSet presAssocID="{FBC9FB9F-6947-4923-B1B0-24501693CA23}" presName="Name56" presStyleLbl="parChTrans1D2" presStyleIdx="1" presStyleCnt="3"/>
      <dgm:spPr/>
    </dgm:pt>
    <dgm:pt modelId="{8D182393-6EA1-4462-AF47-02E0386A7F75}" type="pres">
      <dgm:prSet presAssocID="{435AB645-766F-4DCF-B1F4-77925BFFA57A}" presName="text0" presStyleLbl="node1" presStyleIdx="2" presStyleCnt="4" custScaleX="186863" custScaleY="115323" custRadScaleRad="122488" custRadScaleInc="-50816">
        <dgm:presLayoutVars>
          <dgm:bulletEnabled val="1"/>
        </dgm:presLayoutVars>
      </dgm:prSet>
      <dgm:spPr/>
    </dgm:pt>
    <dgm:pt modelId="{9BB4CEC7-84DD-41A1-814F-1180F417E462}" type="pres">
      <dgm:prSet presAssocID="{BF91E19B-B2E5-4BAA-A3DF-B17E6EB69F17}" presName="Name56" presStyleLbl="parChTrans1D2" presStyleIdx="2" presStyleCnt="3"/>
      <dgm:spPr/>
    </dgm:pt>
    <dgm:pt modelId="{CC042D12-B695-4DED-8406-A1A475405E85}" type="pres">
      <dgm:prSet presAssocID="{3D084C97-D318-4F60-BD97-9B3F07A4F657}" presName="text0" presStyleLbl="node1" presStyleIdx="3" presStyleCnt="4" custScaleX="202097" custScaleY="122144" custRadScaleRad="132106" custRadScaleInc="50757">
        <dgm:presLayoutVars>
          <dgm:bulletEnabled val="1"/>
        </dgm:presLayoutVars>
      </dgm:prSet>
      <dgm:spPr/>
    </dgm:pt>
  </dgm:ptLst>
  <dgm:cxnLst>
    <dgm:cxn modelId="{00D35335-775E-41B9-9BFF-833589F67FBA}" srcId="{CD8CBE84-66DA-45B2-A102-D9B0C74C7B54}" destId="{435AB645-766F-4DCF-B1F4-77925BFFA57A}" srcOrd="1" destOrd="0" parTransId="{FBC9FB9F-6947-4923-B1B0-24501693CA23}" sibTransId="{CCA38975-7AAC-4999-999C-598BEAAE0E8E}"/>
    <dgm:cxn modelId="{D489B33F-34BB-4183-88F9-7DB7A4CE9589}" type="presOf" srcId="{CD8CBE84-66DA-45B2-A102-D9B0C74C7B54}" destId="{468B6F6D-98AC-49A0-BD8B-99B16F7CE54E}" srcOrd="0" destOrd="0" presId="urn:microsoft.com/office/officeart/2008/layout/RadialCluster"/>
    <dgm:cxn modelId="{CB8DA46E-9964-4F66-8F83-4096708EB444}" srcId="{03A8697C-50FF-4310-BC86-F58C1375D734}" destId="{CD8CBE84-66DA-45B2-A102-D9B0C74C7B54}" srcOrd="0" destOrd="0" parTransId="{C9F2CA71-FFC0-44F3-9F53-CB579EADDEF7}" sibTransId="{A55321D6-BABA-436A-B132-FF9FBB2ED550}"/>
    <dgm:cxn modelId="{AFA5AD77-6830-48D8-9DF9-92AB37E26C7F}" type="presOf" srcId="{3D084C97-D318-4F60-BD97-9B3F07A4F657}" destId="{CC042D12-B695-4DED-8406-A1A475405E85}" srcOrd="0" destOrd="0" presId="urn:microsoft.com/office/officeart/2008/layout/RadialCluster"/>
    <dgm:cxn modelId="{2511E888-2A6F-4841-9809-43A7216F1604}" type="presOf" srcId="{03A8697C-50FF-4310-BC86-F58C1375D734}" destId="{D39EF8CC-BB77-439C-A11C-1090F69FCEC4}" srcOrd="0" destOrd="0" presId="urn:microsoft.com/office/officeart/2008/layout/RadialCluster"/>
    <dgm:cxn modelId="{C147DAA2-90FC-4EE3-A5EA-A21D3B5FEF8F}" type="presOf" srcId="{EC4EEFCA-B31A-4A63-9E40-4FE30D1BB18F}" destId="{E3F3CC1D-C1DE-4DAF-83EA-D5B946C88E69}" srcOrd="0" destOrd="0" presId="urn:microsoft.com/office/officeart/2008/layout/RadialCluster"/>
    <dgm:cxn modelId="{C6FF1DB5-C888-4C18-8B02-815AE841DAB3}" srcId="{CD8CBE84-66DA-45B2-A102-D9B0C74C7B54}" destId="{3D084C97-D318-4F60-BD97-9B3F07A4F657}" srcOrd="2" destOrd="0" parTransId="{BF91E19B-B2E5-4BAA-A3DF-B17E6EB69F17}" sibTransId="{BB7E3076-5441-48A7-9221-740978519003}"/>
    <dgm:cxn modelId="{0C9A47B7-B49C-404F-882B-E7A14259A685}" type="presOf" srcId="{BF91E19B-B2E5-4BAA-A3DF-B17E6EB69F17}" destId="{9BB4CEC7-84DD-41A1-814F-1180F417E462}" srcOrd="0" destOrd="0" presId="urn:microsoft.com/office/officeart/2008/layout/RadialCluster"/>
    <dgm:cxn modelId="{1784EABD-25BC-4976-B811-FAA7EDEB46A3}" type="presOf" srcId="{01D0C8FA-22F3-4C4B-9C14-7528C64AD53F}" destId="{54B8A61D-7015-430F-AEA9-0A29C9151FD5}" srcOrd="0" destOrd="0" presId="urn:microsoft.com/office/officeart/2008/layout/RadialCluster"/>
    <dgm:cxn modelId="{EAC153C2-879A-41A2-AF56-1D6B5B16C2E5}" type="presOf" srcId="{435AB645-766F-4DCF-B1F4-77925BFFA57A}" destId="{8D182393-6EA1-4462-AF47-02E0386A7F75}" srcOrd="0" destOrd="0" presId="urn:microsoft.com/office/officeart/2008/layout/RadialCluster"/>
    <dgm:cxn modelId="{736420C9-68F0-4048-A310-2522F8C4119D}" type="presOf" srcId="{FBC9FB9F-6947-4923-B1B0-24501693CA23}" destId="{CDB28CE0-D2C5-46C3-8A07-88BF6228439D}" srcOrd="0" destOrd="0" presId="urn:microsoft.com/office/officeart/2008/layout/RadialCluster"/>
    <dgm:cxn modelId="{8AF433F2-0304-45D8-89B7-3B24B84BDC2F}" srcId="{CD8CBE84-66DA-45B2-A102-D9B0C74C7B54}" destId="{01D0C8FA-22F3-4C4B-9C14-7528C64AD53F}" srcOrd="0" destOrd="0" parTransId="{EC4EEFCA-B31A-4A63-9E40-4FE30D1BB18F}" sibTransId="{DC49F204-05CF-483D-9169-E070F95F4DCF}"/>
    <dgm:cxn modelId="{A08F1F77-2F80-4718-A4AD-3A91E190C8AF}" type="presParOf" srcId="{D39EF8CC-BB77-439C-A11C-1090F69FCEC4}" destId="{8987C6F3-C416-4F3C-8E62-3775653EA6E1}" srcOrd="0" destOrd="0" presId="urn:microsoft.com/office/officeart/2008/layout/RadialCluster"/>
    <dgm:cxn modelId="{2AA7D7BD-76FF-42E7-80C8-584D9662160F}" type="presParOf" srcId="{8987C6F3-C416-4F3C-8E62-3775653EA6E1}" destId="{468B6F6D-98AC-49A0-BD8B-99B16F7CE54E}" srcOrd="0" destOrd="0" presId="urn:microsoft.com/office/officeart/2008/layout/RadialCluster"/>
    <dgm:cxn modelId="{79D625D6-0089-437B-BD68-AEE21D8FC044}" type="presParOf" srcId="{8987C6F3-C416-4F3C-8E62-3775653EA6E1}" destId="{E3F3CC1D-C1DE-4DAF-83EA-D5B946C88E69}" srcOrd="1" destOrd="0" presId="urn:microsoft.com/office/officeart/2008/layout/RadialCluster"/>
    <dgm:cxn modelId="{C0E74C66-796D-46B1-8BD6-3E29EBB6788D}" type="presParOf" srcId="{8987C6F3-C416-4F3C-8E62-3775653EA6E1}" destId="{54B8A61D-7015-430F-AEA9-0A29C9151FD5}" srcOrd="2" destOrd="0" presId="urn:microsoft.com/office/officeart/2008/layout/RadialCluster"/>
    <dgm:cxn modelId="{1137FF7D-0035-4BDC-9A17-852682E566A6}" type="presParOf" srcId="{8987C6F3-C416-4F3C-8E62-3775653EA6E1}" destId="{CDB28CE0-D2C5-46C3-8A07-88BF6228439D}" srcOrd="3" destOrd="0" presId="urn:microsoft.com/office/officeart/2008/layout/RadialCluster"/>
    <dgm:cxn modelId="{6B64A632-AD0D-4A9E-93CB-2ABB646B0D58}" type="presParOf" srcId="{8987C6F3-C416-4F3C-8E62-3775653EA6E1}" destId="{8D182393-6EA1-4462-AF47-02E0386A7F75}" srcOrd="4" destOrd="0" presId="urn:microsoft.com/office/officeart/2008/layout/RadialCluster"/>
    <dgm:cxn modelId="{6546AB2F-31CE-4296-8324-974716576E10}" type="presParOf" srcId="{8987C6F3-C416-4F3C-8E62-3775653EA6E1}" destId="{9BB4CEC7-84DD-41A1-814F-1180F417E462}" srcOrd="5" destOrd="0" presId="urn:microsoft.com/office/officeart/2008/layout/RadialCluster"/>
    <dgm:cxn modelId="{A064166A-6A5C-4775-A22E-F737C30431A5}" type="presParOf" srcId="{8987C6F3-C416-4F3C-8E62-3775653EA6E1}" destId="{CC042D12-B695-4DED-8406-A1A475405E8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B6F6D-98AC-49A0-BD8B-99B16F7CE54E}">
      <dsp:nvSpPr>
        <dsp:cNvPr id="0" name=""/>
        <dsp:cNvSpPr/>
      </dsp:nvSpPr>
      <dsp:spPr>
        <a:xfrm>
          <a:off x="3736327" y="122831"/>
          <a:ext cx="4504565" cy="1986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Криптография</a:t>
          </a:r>
        </a:p>
      </dsp:txBody>
      <dsp:txXfrm>
        <a:off x="3833289" y="219793"/>
        <a:ext cx="4310641" cy="1792355"/>
      </dsp:txXfrm>
    </dsp:sp>
    <dsp:sp modelId="{E3F3CC1D-C1DE-4DAF-83EA-D5B946C88E69}">
      <dsp:nvSpPr>
        <dsp:cNvPr id="0" name=""/>
        <dsp:cNvSpPr/>
      </dsp:nvSpPr>
      <dsp:spPr>
        <a:xfrm rot="5368968">
          <a:off x="5031822" y="3083622"/>
          <a:ext cx="19490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909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8A61D-7015-430F-AEA9-0A29C9151FD5}">
      <dsp:nvSpPr>
        <dsp:cNvPr id="0" name=""/>
        <dsp:cNvSpPr/>
      </dsp:nvSpPr>
      <dsp:spPr>
        <a:xfrm>
          <a:off x="4714013" y="4058132"/>
          <a:ext cx="2616993" cy="16263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шифрование с закрытым ключом</a:t>
          </a:r>
        </a:p>
      </dsp:txBody>
      <dsp:txXfrm>
        <a:off x="4793403" y="4137522"/>
        <a:ext cx="2458213" cy="1467533"/>
      </dsp:txXfrm>
    </dsp:sp>
    <dsp:sp modelId="{CDB28CE0-D2C5-46C3-8A07-88BF6228439D}">
      <dsp:nvSpPr>
        <dsp:cNvPr id="0" name=""/>
        <dsp:cNvSpPr/>
      </dsp:nvSpPr>
      <dsp:spPr>
        <a:xfrm rot="2233535">
          <a:off x="7099598" y="2691717"/>
          <a:ext cx="19261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611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2393-6EA1-4462-AF47-02E0386A7F75}">
      <dsp:nvSpPr>
        <dsp:cNvPr id="0" name=""/>
        <dsp:cNvSpPr/>
      </dsp:nvSpPr>
      <dsp:spPr>
        <a:xfrm>
          <a:off x="8596131" y="3274322"/>
          <a:ext cx="2486786" cy="15347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хеширование</a:t>
          </a:r>
        </a:p>
      </dsp:txBody>
      <dsp:txXfrm>
        <a:off x="8671050" y="3349241"/>
        <a:ext cx="2336948" cy="1384889"/>
      </dsp:txXfrm>
    </dsp:sp>
    <dsp:sp modelId="{9BB4CEC7-84DD-41A1-814F-1180F417E462}">
      <dsp:nvSpPr>
        <dsp:cNvPr id="0" name=""/>
        <dsp:cNvSpPr/>
      </dsp:nvSpPr>
      <dsp:spPr>
        <a:xfrm rot="8595265">
          <a:off x="2972617" y="2669014"/>
          <a:ext cx="18717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176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42D12-B695-4DED-8406-A1A475405E85}">
      <dsp:nvSpPr>
        <dsp:cNvPr id="0" name=""/>
        <dsp:cNvSpPr/>
      </dsp:nvSpPr>
      <dsp:spPr>
        <a:xfrm>
          <a:off x="725235" y="3228917"/>
          <a:ext cx="2689522" cy="1625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шифрование с открытым ключом</a:t>
          </a:r>
        </a:p>
      </dsp:txBody>
      <dsp:txXfrm>
        <a:off x="804585" y="3308267"/>
        <a:ext cx="2530822" cy="146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9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2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4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6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8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6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06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67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28FF-DEE4-413E-AAEF-6CCE926ABE45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0498-DB84-4AF1-8DCB-61A6EFEB8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Взлом паролей с применением GPU</a:t>
            </a:r>
          </a:p>
        </p:txBody>
      </p:sp>
    </p:spTree>
    <p:extLst>
      <p:ext uri="{BB962C8B-B14F-4D97-AF65-F5344CB8AC3E}">
        <p14:creationId xmlns:p14="http://schemas.microsoft.com/office/powerpoint/2010/main" val="205908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19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8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8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822542"/>
              </p:ext>
            </p:extLst>
          </p:nvPr>
        </p:nvGraphicFramePr>
        <p:xfrm>
          <a:off x="-1" y="237066"/>
          <a:ext cx="12101689" cy="662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69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7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75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4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39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53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Office PowerPoint</Application>
  <PresentationFormat>Широкоэкранный</PresentationFormat>
  <Paragraphs>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Взлом паролей с применением GPU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Взлом паролей с применением GPU</dc:title>
  <dc:creator>Мария Мамонова</dc:creator>
  <cp:lastModifiedBy>Мария Мамонова</cp:lastModifiedBy>
  <cp:revision>3</cp:revision>
  <dcterms:created xsi:type="dcterms:W3CDTF">2017-04-11T08:34:31Z</dcterms:created>
  <dcterms:modified xsi:type="dcterms:W3CDTF">2017-04-11T09:07:16Z</dcterms:modified>
</cp:coreProperties>
</file>