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257" r:id="rId3"/>
    <p:sldId id="258" r:id="rId4"/>
    <p:sldId id="259" r:id="rId5"/>
    <p:sldId id="260" r:id="rId6"/>
    <p:sldId id="261" r:id="rId7"/>
    <p:sldId id="272" r:id="rId8"/>
    <p:sldId id="264" r:id="rId9"/>
    <p:sldId id="265" r:id="rId10"/>
    <p:sldId id="266" r:id="rId11"/>
    <p:sldId id="267" r:id="rId12"/>
    <p:sldId id="343" r:id="rId13"/>
    <p:sldId id="344" r:id="rId14"/>
    <p:sldId id="268" r:id="rId15"/>
    <p:sldId id="345" r:id="rId16"/>
    <p:sldId id="346" r:id="rId17"/>
    <p:sldId id="347" r:id="rId18"/>
    <p:sldId id="269" r:id="rId19"/>
    <p:sldId id="353" r:id="rId20"/>
    <p:sldId id="348" r:id="rId21"/>
    <p:sldId id="349" r:id="rId22"/>
    <p:sldId id="350" r:id="rId23"/>
    <p:sldId id="351" r:id="rId24"/>
    <p:sldId id="273" r:id="rId25"/>
    <p:sldId id="275" r:id="rId26"/>
    <p:sldId id="276" r:id="rId27"/>
    <p:sldId id="277" r:id="rId28"/>
    <p:sldId id="278" r:id="rId29"/>
    <p:sldId id="279" r:id="rId30"/>
    <p:sldId id="280" r:id="rId31"/>
    <p:sldId id="352" r:id="rId32"/>
    <p:sldId id="283" r:id="rId33"/>
    <p:sldId id="284"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54" r:id="rId80"/>
    <p:sldId id="337" r:id="rId81"/>
    <p:sldId id="338" r:id="rId82"/>
    <p:sldId id="339" r:id="rId83"/>
    <p:sldId id="340" r:id="rId84"/>
    <p:sldId id="341" r:id="rId85"/>
    <p:sldId id="355" r:id="rId86"/>
    <p:sldId id="342" r:id="rId87"/>
    <p:sldId id="356" r:id="rId88"/>
    <p:sldId id="357" r:id="rId89"/>
    <p:sldId id="358" r:id="rId90"/>
    <p:sldId id="360"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B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6" d="100"/>
          <a:sy n="76" d="100"/>
        </p:scale>
        <p:origin x="294" y="8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A6939E-48FF-4330-88D2-E279D44CABFD}" type="datetimeFigureOut">
              <a:rPr lang="en-US" smtClean="0"/>
              <a:pPr/>
              <a:t>5/10/2023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CE3EA8-CC56-45F6-AA96-BFDA73A98F7F}" type="slidenum">
              <a:rPr lang="en-US" smtClean="0"/>
              <a:pPr/>
              <a:t>‹#›</a:t>
            </a:fld>
            <a:endParaRPr lang="en-US"/>
          </a:p>
        </p:txBody>
      </p:sp>
    </p:spTree>
    <p:extLst>
      <p:ext uri="{BB962C8B-B14F-4D97-AF65-F5344CB8AC3E}">
        <p14:creationId xmlns:p14="http://schemas.microsoft.com/office/powerpoint/2010/main" val="28279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6CE3EA8-CC56-45F6-AA96-BFDA73A98F7F}" type="slidenum">
              <a:rPr lang="en-US" smtClean="0"/>
              <a:pPr/>
              <a:t>19</a:t>
            </a:fld>
            <a:endParaRPr lang="en-US"/>
          </a:p>
        </p:txBody>
      </p:sp>
    </p:spTree>
    <p:extLst>
      <p:ext uri="{BB962C8B-B14F-4D97-AF65-F5344CB8AC3E}">
        <p14:creationId xmlns:p14="http://schemas.microsoft.com/office/powerpoint/2010/main" val="342285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D1E4A43-E64A-4381-B7D0-0A941FAE2DB4}" type="datetime2">
              <a:rPr lang="en-US" smtClean="0"/>
              <a:t>Wednesday, May 10, 2023</a:t>
            </a:fld>
            <a:endParaRPr lang="en-US"/>
          </a:p>
        </p:txBody>
      </p:sp>
      <p:sp>
        <p:nvSpPr>
          <p:cNvPr id="17" name="Footer Placeholder 16"/>
          <p:cNvSpPr>
            <a:spLocks noGrp="1"/>
          </p:cNvSpPr>
          <p:nvPr>
            <p:ph type="ftr" sz="quarter" idx="11"/>
          </p:nvPr>
        </p:nvSpPr>
        <p:spPr/>
        <p:txBody>
          <a:bodyPr/>
          <a:lstStyle/>
          <a:p>
            <a:r>
              <a:rPr lang="en-US" smtClean="0"/>
              <a:t>Ms. Dudhmale M.N.</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BE45513-AE20-4BBE-ABA8-3D5A20DBEE7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573388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DDE7A9-5E7F-45D6-97FE-008A01904DC2}" type="datetime2">
              <a:rPr lang="en-US" smtClean="0"/>
              <a:t>Wednesday, May 10, 2023</a:t>
            </a:fld>
            <a:endParaRPr lang="en-US"/>
          </a:p>
        </p:txBody>
      </p:sp>
      <p:sp>
        <p:nvSpPr>
          <p:cNvPr id="5" name="Footer Placeholder 4"/>
          <p:cNvSpPr>
            <a:spLocks noGrp="1"/>
          </p:cNvSpPr>
          <p:nvPr>
            <p:ph type="ftr" sz="quarter" idx="11"/>
          </p:nvPr>
        </p:nvSpPr>
        <p:spPr/>
        <p:txBody>
          <a:bodyPr/>
          <a:lstStyle/>
          <a:p>
            <a:r>
              <a:rPr lang="en-US" smtClean="0"/>
              <a:t>Ms. Dudhmale M.N.</a:t>
            </a:r>
            <a:endParaRPr lang="en-US"/>
          </a:p>
        </p:txBody>
      </p:sp>
      <p:sp>
        <p:nvSpPr>
          <p:cNvPr id="6" name="Slide Number Placeholder 5"/>
          <p:cNvSpPr>
            <a:spLocks noGrp="1"/>
          </p:cNvSpPr>
          <p:nvPr>
            <p:ph type="sldNum" sz="quarter" idx="12"/>
          </p:nvPr>
        </p:nvSpPr>
        <p:spPr/>
        <p:txBody>
          <a:bodyPr/>
          <a:lstStyle/>
          <a:p>
            <a:fld id="{1BE45513-AE20-4BBE-ABA8-3D5A20DBEE77}" type="slidenum">
              <a:rPr lang="en-US" smtClean="0"/>
              <a:pPr/>
              <a:t>‹#›</a:t>
            </a:fld>
            <a:endParaRPr lang="en-US"/>
          </a:p>
        </p:txBody>
      </p:sp>
    </p:spTree>
    <p:extLst>
      <p:ext uri="{BB962C8B-B14F-4D97-AF65-F5344CB8AC3E}">
        <p14:creationId xmlns:p14="http://schemas.microsoft.com/office/powerpoint/2010/main" val="463337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4C253D-0846-42FA-88F1-23DA6FF04A47}" type="datetime2">
              <a:rPr lang="en-US" smtClean="0"/>
              <a:t>Wednesday, May 10, 2023</a:t>
            </a:fld>
            <a:endParaRPr lang="en-US"/>
          </a:p>
        </p:txBody>
      </p:sp>
      <p:sp>
        <p:nvSpPr>
          <p:cNvPr id="5" name="Footer Placeholder 4"/>
          <p:cNvSpPr>
            <a:spLocks noGrp="1"/>
          </p:cNvSpPr>
          <p:nvPr>
            <p:ph type="ftr" sz="quarter" idx="11"/>
          </p:nvPr>
        </p:nvSpPr>
        <p:spPr/>
        <p:txBody>
          <a:bodyPr/>
          <a:lstStyle/>
          <a:p>
            <a:r>
              <a:rPr lang="en-US" smtClean="0"/>
              <a:t>Ms. Dudhmale M.N.</a:t>
            </a:r>
            <a:endParaRPr lang="en-US"/>
          </a:p>
        </p:txBody>
      </p:sp>
      <p:sp>
        <p:nvSpPr>
          <p:cNvPr id="6" name="Slide Number Placeholder 5"/>
          <p:cNvSpPr>
            <a:spLocks noGrp="1"/>
          </p:cNvSpPr>
          <p:nvPr>
            <p:ph type="sldNum" sz="quarter" idx="12"/>
          </p:nvPr>
        </p:nvSpPr>
        <p:spPr/>
        <p:txBody>
          <a:bodyPr/>
          <a:lstStyle/>
          <a:p>
            <a:fld id="{1BE45513-AE20-4BBE-ABA8-3D5A20DBEE77}" type="slidenum">
              <a:rPr lang="en-US" smtClean="0"/>
              <a:pPr/>
              <a:t>‹#›</a:t>
            </a:fld>
            <a:endParaRPr lang="en-US"/>
          </a:p>
        </p:txBody>
      </p:sp>
    </p:spTree>
    <p:extLst>
      <p:ext uri="{BB962C8B-B14F-4D97-AF65-F5344CB8AC3E}">
        <p14:creationId xmlns:p14="http://schemas.microsoft.com/office/powerpoint/2010/main" val="2633127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34E4447-9569-4626-B0A7-55CEAF83DE12}" type="datetime2">
              <a:rPr lang="en-US" smtClean="0"/>
              <a:t>Wednesday, May 10, 2023</a:t>
            </a:fld>
            <a:endParaRPr lang="en-US"/>
          </a:p>
        </p:txBody>
      </p:sp>
      <p:sp>
        <p:nvSpPr>
          <p:cNvPr id="5" name="Footer Placeholder 4"/>
          <p:cNvSpPr>
            <a:spLocks noGrp="1"/>
          </p:cNvSpPr>
          <p:nvPr>
            <p:ph type="ftr" sz="quarter" idx="11"/>
          </p:nvPr>
        </p:nvSpPr>
        <p:spPr/>
        <p:txBody>
          <a:bodyPr/>
          <a:lstStyle/>
          <a:p>
            <a:r>
              <a:rPr lang="en-US" smtClean="0"/>
              <a:t>Ms. Dudhmale M.N.</a:t>
            </a:r>
            <a:endParaRPr lang="en-US"/>
          </a:p>
        </p:txBody>
      </p:sp>
      <p:sp>
        <p:nvSpPr>
          <p:cNvPr id="6" name="Slide Number Placeholder 5"/>
          <p:cNvSpPr>
            <a:spLocks noGrp="1"/>
          </p:cNvSpPr>
          <p:nvPr>
            <p:ph type="sldNum" sz="quarter" idx="12"/>
          </p:nvPr>
        </p:nvSpPr>
        <p:spPr/>
        <p:txBody>
          <a:bodyPr/>
          <a:lstStyle/>
          <a:p>
            <a:fld id="{1BE45513-AE20-4BBE-ABA8-3D5A20DBEE7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289987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B0A6B4D-DC66-4D7A-8BA3-369228B3A335}" type="datetime2">
              <a:rPr lang="en-US" smtClean="0"/>
              <a:t>Wednesday, May 10, 2023</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Ms. Dudhmale M.N.</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BE45513-AE20-4BBE-ABA8-3D5A20DBEE77}" type="slidenum">
              <a:rPr lang="en-US" smtClean="0"/>
              <a:pPr/>
              <a:t>‹#›</a:t>
            </a:fld>
            <a:endParaRPr lang="en-US"/>
          </a:p>
        </p:txBody>
      </p:sp>
    </p:spTree>
    <p:extLst>
      <p:ext uri="{BB962C8B-B14F-4D97-AF65-F5344CB8AC3E}">
        <p14:creationId xmlns:p14="http://schemas.microsoft.com/office/powerpoint/2010/main" val="26972905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B87AE14-E7EF-44F3-81D4-69171E4C4E3E}"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
        <p:nvSpPr>
          <p:cNvPr id="7" name="Slide Number Placeholder 6"/>
          <p:cNvSpPr>
            <a:spLocks noGrp="1"/>
          </p:cNvSpPr>
          <p:nvPr>
            <p:ph type="sldNum" sz="quarter" idx="12"/>
          </p:nvPr>
        </p:nvSpPr>
        <p:spPr/>
        <p:txBody>
          <a:bodyPr/>
          <a:lstStyle/>
          <a:p>
            <a:fld id="{1BE45513-AE20-4BBE-ABA8-3D5A20DBEE7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229463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42707D-B33E-4884-94F2-FC91F0308177}" type="datetime2">
              <a:rPr lang="en-US" smtClean="0"/>
              <a:t>Wednesday, May 10, 2023</a:t>
            </a:fld>
            <a:endParaRPr lang="en-US"/>
          </a:p>
        </p:txBody>
      </p:sp>
      <p:sp>
        <p:nvSpPr>
          <p:cNvPr id="8" name="Footer Placeholder 7"/>
          <p:cNvSpPr>
            <a:spLocks noGrp="1"/>
          </p:cNvSpPr>
          <p:nvPr>
            <p:ph type="ftr" sz="quarter" idx="11"/>
          </p:nvPr>
        </p:nvSpPr>
        <p:spPr/>
        <p:txBody>
          <a:bodyPr/>
          <a:lstStyle/>
          <a:p>
            <a:r>
              <a:rPr lang="en-US" smtClean="0"/>
              <a:t>Ms. Dudhmale M.N.</a:t>
            </a:r>
            <a:endParaRPr lang="en-US"/>
          </a:p>
        </p:txBody>
      </p:sp>
      <p:sp>
        <p:nvSpPr>
          <p:cNvPr id="9" name="Slide Number Placeholder 8"/>
          <p:cNvSpPr>
            <a:spLocks noGrp="1"/>
          </p:cNvSpPr>
          <p:nvPr>
            <p:ph type="sldNum" sz="quarter" idx="12"/>
          </p:nvPr>
        </p:nvSpPr>
        <p:spPr/>
        <p:txBody>
          <a:bodyPr/>
          <a:lstStyle/>
          <a:p>
            <a:fld id="{1BE45513-AE20-4BBE-ABA8-3D5A20DBEE7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6490834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0E4F77-077E-416F-B95B-4BA44267FCB9}"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a:t>
            </a:fld>
            <a:endParaRPr lang="en-US"/>
          </a:p>
        </p:txBody>
      </p:sp>
    </p:spTree>
    <p:extLst>
      <p:ext uri="{BB962C8B-B14F-4D97-AF65-F5344CB8AC3E}">
        <p14:creationId xmlns:p14="http://schemas.microsoft.com/office/powerpoint/2010/main" val="3145558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93FE4-2313-415F-AC0C-1037C1490E9B}" type="datetime2">
              <a:rPr lang="en-US" smtClean="0"/>
              <a:t>Wednesday, May 10, 2023</a:t>
            </a:fld>
            <a:endParaRPr lang="en-US"/>
          </a:p>
        </p:txBody>
      </p:sp>
      <p:sp>
        <p:nvSpPr>
          <p:cNvPr id="3" name="Footer Placeholder 2"/>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1BE45513-AE20-4BBE-ABA8-3D5A20DBEE77}" type="slidenum">
              <a:rPr lang="en-US" smtClean="0"/>
              <a:pPr/>
              <a:t>‹#›</a:t>
            </a:fld>
            <a:endParaRPr lang="en-US"/>
          </a:p>
        </p:txBody>
      </p:sp>
    </p:spTree>
    <p:extLst>
      <p:ext uri="{BB962C8B-B14F-4D97-AF65-F5344CB8AC3E}">
        <p14:creationId xmlns:p14="http://schemas.microsoft.com/office/powerpoint/2010/main" val="30290418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FA684D-ED94-4CF6-955C-C10C64EEF177}"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
        <p:nvSpPr>
          <p:cNvPr id="7" name="Slide Number Placeholder 6"/>
          <p:cNvSpPr>
            <a:spLocks noGrp="1"/>
          </p:cNvSpPr>
          <p:nvPr>
            <p:ph type="sldNum" sz="quarter" idx="12"/>
          </p:nvPr>
        </p:nvSpPr>
        <p:spPr/>
        <p:txBody>
          <a:bodyPr/>
          <a:lstStyle/>
          <a:p>
            <a:fld id="{1BE45513-AE20-4BBE-ABA8-3D5A20DBEE7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871085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948DC9-B1D5-40C4-A42C-587CF4752BDE}" type="datetime2">
              <a:rPr lang="en-US" smtClean="0"/>
              <a:t>Wednesday, May 10, 2023</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Ms. Dudhmale M.N.</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BE45513-AE20-4BBE-ABA8-3D5A20DBEE7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2513623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1">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283068D-3142-4A6F-9DBA-2127736E54A8}" type="datetime2">
              <a:rPr lang="en-US" smtClean="0"/>
              <a:t>Wednesday, May 10, 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Ms. Dudhmale M.N.</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BE45513-AE20-4BBE-ABA8-3D5A20DBEE77}" type="slidenum">
              <a:rPr lang="en-US" smtClean="0"/>
              <a:pPr/>
              <a:t>‹#›</a:t>
            </a:fld>
            <a:endParaRPr lang="en-US"/>
          </a:p>
        </p:txBody>
      </p:sp>
    </p:spTree>
    <p:extLst>
      <p:ext uri="{BB962C8B-B14F-4D97-AF65-F5344CB8AC3E}">
        <p14:creationId xmlns:p14="http://schemas.microsoft.com/office/powerpoint/2010/main" val="393151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742729"/>
            <a:ext cx="6400800" cy="1295400"/>
          </a:xfrm>
        </p:spPr>
        <p:txBody>
          <a:bodyPr/>
          <a:lstStyle/>
          <a:p>
            <a:endParaRPr lang="en-US" dirty="0" smtClean="0">
              <a:solidFill>
                <a:schemeClr val="tx2">
                  <a:lumMod val="50000"/>
                </a:schemeClr>
              </a:solidFill>
              <a:latin typeface="Times New Roman" panose="02020603050405020304" pitchFamily="18" charset="0"/>
              <a:cs typeface="Times New Roman" panose="02020603050405020304" pitchFamily="18" charset="0"/>
            </a:endParaRPr>
          </a:p>
          <a:p>
            <a:r>
              <a:rPr lang="en-US" dirty="0" err="1" smtClean="0">
                <a:solidFill>
                  <a:schemeClr val="tx2">
                    <a:lumMod val="50000"/>
                  </a:schemeClr>
                </a:solidFill>
                <a:latin typeface="Times New Roman" panose="02020603050405020304" pitchFamily="18" charset="0"/>
                <a:cs typeface="Times New Roman" panose="02020603050405020304" pitchFamily="18" charset="0"/>
              </a:rPr>
              <a:t>Ms.Dudhmale</a:t>
            </a:r>
            <a:r>
              <a:rPr lang="en-US" dirty="0" smtClean="0">
                <a:solidFill>
                  <a:schemeClr val="tx2">
                    <a:lumMod val="50000"/>
                  </a:schemeClr>
                </a:solidFill>
                <a:latin typeface="Times New Roman" panose="02020603050405020304" pitchFamily="18" charset="0"/>
                <a:cs typeface="Times New Roman" panose="02020603050405020304" pitchFamily="18" charset="0"/>
              </a:rPr>
              <a:t> M.N.</a:t>
            </a: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BE45513-AE20-4BBE-ABA8-3D5A20DBEE77}" type="slidenum">
              <a:rPr lang="en-US" smtClean="0"/>
              <a:pPr/>
              <a:t>1</a:t>
            </a:fld>
            <a:endParaRPr lang="en-US"/>
          </a:p>
        </p:txBody>
      </p:sp>
      <p:sp>
        <p:nvSpPr>
          <p:cNvPr id="2" name="Title 1"/>
          <p:cNvSpPr>
            <a:spLocks noGrp="1"/>
          </p:cNvSpPr>
          <p:nvPr>
            <p:ph type="ctrTitle"/>
          </p:nvPr>
        </p:nvSpPr>
        <p:spPr>
          <a:xfrm>
            <a:off x="762000" y="457201"/>
            <a:ext cx="7772400" cy="838200"/>
          </a:xfrm>
          <a:solidFill>
            <a:srgbClr val="92D050"/>
          </a:solidFill>
        </p:spPr>
        <p:txBody>
          <a:bodyPr/>
          <a:lstStyle/>
          <a:p>
            <a:r>
              <a:rPr lang="en-US" b="1" dirty="0" smtClean="0">
                <a:solidFill>
                  <a:sysClr val="windowText" lastClr="000000"/>
                </a:solidFill>
                <a:latin typeface="Times New Roman" panose="02020603050405020304" pitchFamily="18" charset="0"/>
                <a:cs typeface="Times New Roman" panose="02020603050405020304" pitchFamily="18" charset="0"/>
              </a:rPr>
              <a:t>Chapter 2</a:t>
            </a:r>
            <a:endParaRPr lang="en-US" b="1" dirty="0">
              <a:solidFill>
                <a:sysClr val="windowText" lastClr="00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990600" y="1828800"/>
            <a:ext cx="7543800" cy="923330"/>
          </a:xfrm>
          <a:prstGeom prst="rect">
            <a:avLst/>
          </a:prstGeom>
        </p:spPr>
        <p:txBody>
          <a:bodyPr wrap="square">
            <a:spAutoFit/>
          </a:bodyPr>
          <a:lstStyle/>
          <a:p>
            <a:pPr algn="ctr"/>
            <a:r>
              <a:rPr lang="en-US" sz="5400" b="1" dirty="0">
                <a:solidFill>
                  <a:sysClr val="windowText" lastClr="000000"/>
                </a:solidFill>
                <a:latin typeface="Times New Roman" panose="02020603050405020304" pitchFamily="18" charset="0"/>
                <a:cs typeface="Times New Roman" panose="02020603050405020304" pitchFamily="18" charset="0"/>
              </a:rPr>
              <a:t>Raster Scan Graphics</a:t>
            </a:r>
            <a:endParaRPr lang="en-IN" sz="5400" dirty="0"/>
          </a:p>
        </p:txBody>
      </p:sp>
      <p:sp>
        <p:nvSpPr>
          <p:cNvPr id="7" name="Date Placeholder 6"/>
          <p:cNvSpPr>
            <a:spLocks noGrp="1"/>
          </p:cNvSpPr>
          <p:nvPr>
            <p:ph type="dt" sz="half" idx="10"/>
          </p:nvPr>
        </p:nvSpPr>
        <p:spPr/>
        <p:txBody>
          <a:bodyPr/>
          <a:lstStyle/>
          <a:p>
            <a:fld id="{D9AE8243-17F0-421E-A2E4-B7F5DE8A603C}" type="datetime2">
              <a:rPr lang="en-US" smtClean="0"/>
              <a:t>Wednesday, May 10, 2023</a:t>
            </a:fld>
            <a:endParaRPr lang="en-US"/>
          </a:p>
        </p:txBody>
      </p:sp>
      <p:sp>
        <p:nvSpPr>
          <p:cNvPr id="8" name="Footer Placeholder 7"/>
          <p:cNvSpPr>
            <a:spLocks noGrp="1"/>
          </p:cNvSpPr>
          <p:nvPr>
            <p:ph type="ftr" sz="quarter" idx="11"/>
          </p:nvPr>
        </p:nvSpPr>
        <p:spPr/>
        <p:txBody>
          <a:bodyPr/>
          <a:lstStyle/>
          <a:p>
            <a:r>
              <a:rPr lang="en-US" dirty="0" smtClean="0"/>
              <a:t>Ms. </a:t>
            </a:r>
            <a:r>
              <a:rPr lang="en-US" dirty="0" err="1" smtClean="0"/>
              <a:t>Dudhmale</a:t>
            </a:r>
            <a:r>
              <a:rPr lang="en-US" dirty="0" smtClean="0"/>
              <a:t> M.N.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1759"/>
            <a:ext cx="7772400" cy="1143000"/>
          </a:xfrm>
          <a:solidFill>
            <a:schemeClr val="accent1"/>
          </a:solidFill>
          <a:ln>
            <a:solidFill>
              <a:schemeClr val="tx1"/>
            </a:solidFill>
          </a:ln>
        </p:spPr>
        <p:txBody>
          <a:bodyPr>
            <a:normAutofit/>
          </a:bodyPr>
          <a:lstStyle/>
          <a:p>
            <a:pPr algn="ctr"/>
            <a:r>
              <a:rPr lang="en-US" sz="3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Algorithm:</a:t>
            </a:r>
            <a:endPar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BE45513-AE20-4BBE-ABA8-3D5A20DBEE77}" type="slidenum">
              <a:rPr lang="en-US" smtClean="0"/>
              <a:pPr/>
              <a:t>10</a:t>
            </a:fld>
            <a:endParaRPr lang="en-US"/>
          </a:p>
        </p:txBody>
      </p:sp>
      <p:sp>
        <p:nvSpPr>
          <p:cNvPr id="3" name="Content Placeholder 2"/>
          <p:cNvSpPr>
            <a:spLocks noGrp="1"/>
          </p:cNvSpPr>
          <p:nvPr>
            <p:ph sz="quarter" idx="1"/>
          </p:nvPr>
        </p:nvSpPr>
        <p:spPr>
          <a:xfrm>
            <a:off x="685800" y="1524000"/>
            <a:ext cx="8229600" cy="4525963"/>
          </a:xfrm>
        </p:spPr>
        <p:txBody>
          <a:bodyPr>
            <a:normAutofit fontScale="92500"/>
          </a:bodyPr>
          <a:lstStyle/>
          <a:p>
            <a:pPr marL="514350" indent="-51435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Read </a:t>
            </a:r>
            <a:r>
              <a:rPr lang="en-US" sz="2400" dirty="0">
                <a:latin typeface="Times New Roman" panose="02020603050405020304" pitchFamily="18" charset="0"/>
                <a:cs typeface="Times New Roman" panose="02020603050405020304" pitchFamily="18" charset="0"/>
              </a:rPr>
              <a:t>the coordinates of the two end points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y</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&amp;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,y</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such that they are not equal.(if equal then plot that point and exit)</a:t>
            </a:r>
          </a:p>
          <a:p>
            <a:pPr marL="514350" indent="-51435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∆x=│x2-x1│ and ∆y=│</a:t>
            </a:r>
            <a:r>
              <a:rPr lang="en-US" sz="2400" dirty="0">
                <a:latin typeface="Times New Roman" panose="02020603050405020304" pitchFamily="18" charset="0"/>
                <a:cs typeface="Times New Roman" panose="02020603050405020304" pitchFamily="18" charset="0"/>
              </a:rPr>
              <a:t>y</a:t>
            </a:r>
            <a:r>
              <a:rPr lang="en-US" sz="2400" dirty="0" smtClean="0">
                <a:latin typeface="Times New Roman" panose="02020603050405020304" pitchFamily="18" charset="0"/>
                <a:cs typeface="Times New Roman" panose="02020603050405020304" pitchFamily="18" charset="0"/>
              </a:rPr>
              <a:t>2-y1│.</a:t>
            </a:r>
          </a:p>
          <a:p>
            <a:pPr marL="514350" indent="-51435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Initialize the starting point </a:t>
            </a:r>
            <a:r>
              <a:rPr lang="en-US" sz="2400" dirty="0" err="1" smtClean="0">
                <a:latin typeface="Times New Roman" panose="02020603050405020304" pitchFamily="18" charset="0"/>
                <a:cs typeface="Times New Roman" panose="02020603050405020304" pitchFamily="18" charset="0"/>
              </a:rPr>
              <a:t>i.e</a:t>
            </a:r>
            <a:r>
              <a:rPr lang="en-US" sz="2400" dirty="0" smtClean="0">
                <a:latin typeface="Times New Roman" panose="02020603050405020304" pitchFamily="18" charset="0"/>
                <a:cs typeface="Times New Roman" panose="02020603050405020304" pitchFamily="18" charset="0"/>
              </a:rPr>
              <a:t> x=x1 and y=y1.</a:t>
            </a:r>
          </a:p>
          <a:p>
            <a:pPr marL="514350" indent="-51435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Calculate e= </a:t>
            </a:r>
            <a:r>
              <a:rPr lang="en-US" sz="2400" dirty="0" smtClean="0">
                <a:latin typeface="Times New Roman" panose="02020603050405020304" pitchFamily="18" charset="0"/>
                <a:cs typeface="Times New Roman" panose="02020603050405020304" pitchFamily="18" charset="0"/>
              </a:rPr>
              <a:t>2∆y-∆x</a:t>
            </a:r>
          </a:p>
          <a:p>
            <a:pPr marL="514350" indent="-51435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Initialize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=1.</a:t>
            </a:r>
          </a:p>
          <a:p>
            <a:pPr marL="514350" indent="-51435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Plot(</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p>
          <a:p>
            <a:endParaRPr lang="en-US" dirty="0"/>
          </a:p>
        </p:txBody>
      </p:sp>
      <p:sp>
        <p:nvSpPr>
          <p:cNvPr id="5" name="Date Placeholder 4"/>
          <p:cNvSpPr>
            <a:spLocks noGrp="1"/>
          </p:cNvSpPr>
          <p:nvPr>
            <p:ph type="dt" sz="half" idx="10"/>
          </p:nvPr>
        </p:nvSpPr>
        <p:spPr/>
        <p:txBody>
          <a:bodyPr/>
          <a:lstStyle/>
          <a:p>
            <a:fld id="{A499D6EB-2976-4923-A0B2-60586CEF867D}"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12455058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BE45513-AE20-4BBE-ABA8-3D5A20DBEE77}" type="slidenum">
              <a:rPr lang="en-US" smtClean="0"/>
              <a:pPr/>
              <a:t>11</a:t>
            </a:fld>
            <a:endParaRPr lang="en-US"/>
          </a:p>
        </p:txBody>
      </p:sp>
      <p:sp>
        <p:nvSpPr>
          <p:cNvPr id="3" name="Content Placeholder 2"/>
          <p:cNvSpPr>
            <a:spLocks noGrp="1"/>
          </p:cNvSpPr>
          <p:nvPr>
            <p:ph sz="quarter" idx="1"/>
          </p:nvPr>
        </p:nvSpPr>
        <p:spPr>
          <a:xfrm>
            <a:off x="685800" y="184150"/>
            <a:ext cx="8229600" cy="6172200"/>
          </a:xfrm>
        </p:spPr>
        <p:txBody>
          <a:bodyPr>
            <a:normAutofit lnSpcReduction="10000"/>
          </a:bodyPr>
          <a:lstStyle/>
          <a:p>
            <a:pPr marL="0" indent="0">
              <a:lnSpc>
                <a:spcPct val="150000"/>
              </a:lnSpc>
              <a:buNone/>
            </a:pPr>
            <a:r>
              <a:rPr lang="en-US" dirty="0"/>
              <a:t>7</a:t>
            </a:r>
            <a:r>
              <a:rPr lang="en-US" dirty="0" smtClean="0"/>
              <a:t>. </a:t>
            </a:r>
            <a:r>
              <a:rPr lang="en-US" sz="2400" dirty="0" smtClean="0">
                <a:latin typeface="Times New Roman" panose="02020603050405020304" pitchFamily="18" charset="0"/>
                <a:cs typeface="Times New Roman" panose="02020603050405020304" pitchFamily="18" charset="0"/>
              </a:rPr>
              <a:t>While(e≥0)</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y=y+1</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e=e-2*∆x</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x=x+1</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e=e+2</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∆y</a:t>
            </a:r>
          </a:p>
          <a:p>
            <a:pPr marL="0" indent="0">
              <a:lnSpc>
                <a:spcPct val="150000"/>
              </a:lnSpc>
              <a:buNone/>
            </a:pPr>
            <a:r>
              <a:rPr lang="en-US" sz="2400" dirty="0">
                <a:latin typeface="Times New Roman" panose="02020603050405020304" pitchFamily="18" charset="0"/>
                <a:cs typeface="Times New Roman" panose="02020603050405020304" pitchFamily="18" charset="0"/>
              </a:rPr>
              <a:t>8</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=i+1</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9.   if(</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≤∆x) then go to step 6.</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smtClean="0">
                <a:latin typeface="Times New Roman" panose="02020603050405020304" pitchFamily="18" charset="0"/>
                <a:cs typeface="Times New Roman" panose="02020603050405020304" pitchFamily="18" charset="0"/>
              </a:rPr>
              <a:t>10.  Stop.</a:t>
            </a:r>
          </a:p>
          <a:p>
            <a:pPr marL="0" indent="0">
              <a:buNone/>
            </a:pPr>
            <a:endParaRPr lang="en-US" dirty="0"/>
          </a:p>
          <a:p>
            <a:pPr marL="0" indent="0">
              <a:buNone/>
            </a:pPr>
            <a:endParaRPr lang="en-US" dirty="0"/>
          </a:p>
        </p:txBody>
      </p:sp>
      <p:sp>
        <p:nvSpPr>
          <p:cNvPr id="2" name="Date Placeholder 1"/>
          <p:cNvSpPr>
            <a:spLocks noGrp="1"/>
          </p:cNvSpPr>
          <p:nvPr>
            <p:ph type="dt" sz="half" idx="10"/>
          </p:nvPr>
        </p:nvSpPr>
        <p:spPr/>
        <p:txBody>
          <a:bodyPr/>
          <a:lstStyle/>
          <a:p>
            <a:fld id="{7783E698-44FB-4EDB-8550-DB8BEEE85203}" type="datetime2">
              <a:rPr lang="en-US" smtClean="0"/>
              <a:t>Wednesday, May 10, 2023</a:t>
            </a:fld>
            <a:endParaRPr lang="en-US"/>
          </a:p>
        </p:txBody>
      </p:sp>
      <p:sp>
        <p:nvSpPr>
          <p:cNvPr id="5" name="Footer Placeholder 4"/>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1286603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tx1"/>
            </a:solidFill>
          </a:ln>
        </p:spPr>
        <p:txBody>
          <a:bodyPr>
            <a:normAutofit/>
          </a:bodyPr>
          <a:lstStyle/>
          <a:p>
            <a:pPr algn="ctr"/>
            <a:r>
              <a:rPr lang="en-US" sz="3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Basic Concepts in Circle Drawing</a:t>
            </a:r>
            <a:endPar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BE45513-AE20-4BBE-ABA8-3D5A20DBEE77}" type="slidenum">
              <a:rPr lang="en-US" smtClean="0"/>
              <a:pPr/>
              <a:t>12</a:t>
            </a:fld>
            <a:endParaRPr lang="en-US"/>
          </a:p>
        </p:txBody>
      </p:sp>
      <p:sp>
        <p:nvSpPr>
          <p:cNvPr id="3" name="Content Placeholder 2"/>
          <p:cNvSpPr>
            <a:spLocks noGrp="1"/>
          </p:cNvSpPr>
          <p:nvPr>
            <p:ph sz="quarter" idx="1"/>
          </p:nvPr>
        </p:nvSpPr>
        <p:spPr>
          <a:xfrm>
            <a:off x="457200" y="1600201"/>
            <a:ext cx="8229600" cy="1676400"/>
          </a:xfrm>
        </p:spPr>
        <p:txBody>
          <a:bodyPr>
            <a:normAutofit fontScale="92500" lnSpcReduction="10000"/>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Circle is a symmetrical figure.</a:t>
            </a:r>
          </a:p>
          <a:p>
            <a:pPr algn="just">
              <a:lnSpc>
                <a:spcPct val="150000"/>
              </a:lnSpc>
            </a:pPr>
            <a:r>
              <a:rPr lang="en-US" sz="2400" dirty="0">
                <a:latin typeface="Times New Roman" panose="02020603050405020304" pitchFamily="18" charset="0"/>
                <a:cs typeface="Times New Roman" panose="02020603050405020304" pitchFamily="18" charset="0"/>
              </a:rPr>
              <a:t>The shape of the circle is similar in each quadrant</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It has eight-way symmetry</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20" name="AutoShape 2" descr="Image result for symmetry of circle in computer graphic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pc\Downloads\circ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9" y="2620370"/>
            <a:ext cx="3965231" cy="339943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85800" y="3435459"/>
            <a:ext cx="3810000" cy="2308324"/>
          </a:xfrm>
          <a:prstGeom prst="rect">
            <a:avLst/>
          </a:prstGeom>
          <a:noFill/>
        </p:spPr>
        <p:txBody>
          <a:bodyPr wrap="square" rtlCol="0">
            <a:sp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Plot (</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Plot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Plot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y,x</a:t>
            </a:r>
            <a:r>
              <a:rPr lang="en-US" sz="2400" dirty="0" smtClean="0">
                <a:latin typeface="Times New Roman" panose="02020603050405020304" pitchFamily="18" charset="0"/>
                <a:cs typeface="Times New Roman" panose="02020603050405020304" pitchFamily="18" charset="0"/>
              </a:rPr>
              <a:t>) 	  Plot (y, -x)</a:t>
            </a:r>
          </a:p>
          <a:p>
            <a:pPr algn="just">
              <a:lnSpc>
                <a:spcPct val="150000"/>
              </a:lnSpc>
            </a:pPr>
            <a:r>
              <a:rPr lang="en-US" sz="2400" dirty="0">
                <a:latin typeface="Times New Roman" panose="02020603050405020304" pitchFamily="18" charset="0"/>
                <a:cs typeface="Times New Roman" panose="02020603050405020304" pitchFamily="18" charset="0"/>
              </a:rPr>
              <a:t>Plot </a:t>
            </a:r>
            <a:r>
              <a:rPr lang="en-US" sz="2400" dirty="0" smtClean="0">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Plot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x,-y)</a:t>
            </a:r>
          </a:p>
          <a:p>
            <a:pPr algn="just">
              <a:lnSpc>
                <a:spcPct val="150000"/>
              </a:lnSpc>
            </a:pPr>
            <a:r>
              <a:rPr lang="en-US" sz="2400" dirty="0">
                <a:latin typeface="Times New Roman" panose="02020603050405020304" pitchFamily="18" charset="0"/>
                <a:cs typeface="Times New Roman" panose="02020603050405020304" pitchFamily="18" charset="0"/>
              </a:rPr>
              <a:t>Plot </a:t>
            </a:r>
            <a:r>
              <a:rPr lang="en-US" sz="2400" dirty="0" smtClean="0">
                <a:latin typeface="Times New Roman" panose="02020603050405020304" pitchFamily="18" charset="0"/>
                <a:cs typeface="Times New Roman" panose="02020603050405020304" pitchFamily="18" charset="0"/>
              </a:rPr>
              <a:t>(-y,-x) 	  Plot (-</a:t>
            </a:r>
            <a:r>
              <a:rPr lang="en-US" sz="2400" dirty="0" err="1" smtClean="0">
                <a:latin typeface="Times New Roman" panose="02020603050405020304" pitchFamily="18" charset="0"/>
                <a:cs typeface="Times New Roman" panose="02020603050405020304" pitchFamily="18" charset="0"/>
              </a:rPr>
              <a:t>y,x</a:t>
            </a:r>
            <a:r>
              <a:rPr lang="en-US" sz="2400" dirty="0" smtClean="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4BA3A145-8CEF-4351-A526-5DD5BE00C220}"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2684262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36625"/>
          </a:xfrm>
          <a:solidFill>
            <a:schemeClr val="accent1"/>
          </a:solidFill>
          <a:ln>
            <a:solidFill>
              <a:schemeClr val="tx1"/>
            </a:solidFill>
          </a:ln>
        </p:spPr>
        <p:txBody>
          <a:bodyPr>
            <a:normAutofit/>
          </a:bodyPr>
          <a:lstStyle/>
          <a:p>
            <a:pPr algn="ctr"/>
            <a:r>
              <a:rPr lang="en-US" sz="3600" b="1" dirty="0" smtClean="0">
                <a:solidFill>
                  <a:sysClr val="windowText" lastClr="000000"/>
                </a:solidFill>
                <a:latin typeface="Times New Roman" panose="02020603050405020304" pitchFamily="18" charset="0"/>
                <a:cs typeface="Times New Roman" panose="02020603050405020304" pitchFamily="18" charset="0"/>
              </a:rPr>
              <a:t>Representation of Circle</a:t>
            </a:r>
            <a:endParaRPr lang="en-US" sz="3600" b="1" dirty="0">
              <a:solidFill>
                <a:sysClr val="windowText" lastClr="000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BE45513-AE20-4BBE-ABA8-3D5A20DBEE77}" type="slidenum">
              <a:rPr lang="en-US" smtClean="0"/>
              <a:pPr/>
              <a:t>13</a:t>
            </a:fld>
            <a:endParaRPr lang="en-US"/>
          </a:p>
        </p:txBody>
      </p:sp>
      <p:sp>
        <p:nvSpPr>
          <p:cNvPr id="3" name="Content Placeholder 2"/>
          <p:cNvSpPr>
            <a:spLocks noGrp="1"/>
          </p:cNvSpPr>
          <p:nvPr>
            <p:ph sz="quarter" idx="1"/>
          </p:nvPr>
        </p:nvSpPr>
        <p:spPr>
          <a:xfrm>
            <a:off x="457200" y="1600200"/>
            <a:ext cx="4038600" cy="4525963"/>
          </a:xfrm>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Polynomial Method</a:t>
            </a:r>
          </a:p>
          <a:p>
            <a:pPr lvl="1">
              <a:lnSpc>
                <a:spcPct val="150000"/>
              </a:lnSpc>
            </a:pPr>
            <a:r>
              <a:rPr lang="en-US" sz="2400" dirty="0" smtClean="0">
                <a:latin typeface="Times New Roman" panose="02020603050405020304" pitchFamily="18" charset="0"/>
                <a:cs typeface="Times New Roman" panose="02020603050405020304" pitchFamily="18" charset="0"/>
              </a:rPr>
              <a:t>x2 + y2 = r2</a:t>
            </a:r>
          </a:p>
          <a:p>
            <a:pPr lvl="1">
              <a:lnSpc>
                <a:spcPct val="150000"/>
              </a:lnSpc>
            </a:pPr>
            <a:endParaRPr lang="en-US" sz="2400" baseline="30000" dirty="0">
              <a:latin typeface="Times New Roman" panose="02020603050405020304" pitchFamily="18" charset="0"/>
              <a:cs typeface="Times New Roman" panose="02020603050405020304" pitchFamily="18" charset="0"/>
            </a:endParaRPr>
          </a:p>
          <a:p>
            <a:pPr>
              <a:lnSpc>
                <a:spcPct val="150000"/>
              </a:lnSpc>
            </a:pPr>
            <a:endParaRPr lang="en-US" sz="2400" baseline="30000" dirty="0" smtClean="0">
              <a:latin typeface="Times New Roman" panose="02020603050405020304" pitchFamily="18" charset="0"/>
              <a:cs typeface="Times New Roman" panose="02020603050405020304" pitchFamily="18" charset="0"/>
            </a:endParaRPr>
          </a:p>
          <a:p>
            <a:pPr>
              <a:lnSpc>
                <a:spcPct val="150000"/>
              </a:lnSpc>
            </a:pPr>
            <a:endParaRPr lang="en-US" sz="2400" baseline="30000" dirty="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Trigonometric Method</a:t>
            </a:r>
          </a:p>
          <a:p>
            <a:pPr marL="457200" lvl="1" indent="0">
              <a:lnSpc>
                <a:spcPct val="150000"/>
              </a:lnSpc>
              <a:buNone/>
            </a:pPr>
            <a:r>
              <a:rPr lang="en-US" sz="2400" dirty="0" smtClean="0">
                <a:latin typeface="Times New Roman" panose="02020603050405020304" pitchFamily="18" charset="0"/>
                <a:cs typeface="Times New Roman" panose="02020603050405020304" pitchFamily="18" charset="0"/>
              </a:rPr>
              <a:t>x= r </a:t>
            </a:r>
            <a:r>
              <a:rPr lang="en-US" sz="2400" dirty="0" err="1" smtClean="0">
                <a:latin typeface="Times New Roman" panose="02020603050405020304" pitchFamily="18" charset="0"/>
                <a:cs typeface="Times New Roman" panose="02020603050405020304" pitchFamily="18" charset="0"/>
              </a:rPr>
              <a:t>cos</a:t>
            </a:r>
            <a:r>
              <a:rPr lang="en-US" sz="2400" dirty="0" smtClean="0">
                <a:latin typeface="Times New Roman" panose="02020603050405020304" pitchFamily="18" charset="0"/>
                <a:cs typeface="Times New Roman" panose="02020603050405020304" pitchFamily="18" charset="0"/>
              </a:rPr>
              <a:t> </a:t>
            </a:r>
            <a:r>
              <a:rPr lang="az-Cyrl-AZ" sz="2400" dirty="0" smtClean="0">
                <a:latin typeface="Times New Roman" panose="02020603050405020304" pitchFamily="18" charset="0"/>
                <a:cs typeface="Times New Roman" panose="02020603050405020304" pitchFamily="18" charset="0"/>
              </a:rPr>
              <a:t>Ө</a:t>
            </a:r>
            <a:endParaRPr lang="en-US" sz="2400" dirty="0" smtClean="0">
              <a:latin typeface="Times New Roman" panose="02020603050405020304" pitchFamily="18" charset="0"/>
              <a:cs typeface="Times New Roman" panose="02020603050405020304" pitchFamily="18" charset="0"/>
            </a:endParaRPr>
          </a:p>
          <a:p>
            <a:pPr marL="457200" lvl="1" indent="0">
              <a:lnSpc>
                <a:spcPct val="150000"/>
              </a:lnSpc>
              <a:buNone/>
            </a:pPr>
            <a:r>
              <a:rPr lang="en-US" sz="2400" dirty="0" smtClean="0">
                <a:latin typeface="Times New Roman" panose="02020603050405020304" pitchFamily="18" charset="0"/>
                <a:cs typeface="Times New Roman" panose="02020603050405020304" pitchFamily="18" charset="0"/>
              </a:rPr>
              <a:t>Y = r sin </a:t>
            </a:r>
            <a:r>
              <a:rPr lang="az-Cyrl-AZ" sz="2400" dirty="0">
                <a:latin typeface="Times New Roman" panose="02020603050405020304" pitchFamily="18" charset="0"/>
                <a:cs typeface="Times New Roman" panose="02020603050405020304" pitchFamily="18" charset="0"/>
              </a:rPr>
              <a:t>Ө</a:t>
            </a:r>
            <a:endParaRPr lang="en-US" sz="2400" dirty="0">
              <a:latin typeface="Times New Roman" panose="02020603050405020304" pitchFamily="18" charset="0"/>
              <a:cs typeface="Times New Roman" panose="02020603050405020304" pitchFamily="18" charset="0"/>
            </a:endParaRPr>
          </a:p>
        </p:txBody>
      </p:sp>
      <p:pic>
        <p:nvPicPr>
          <p:cNvPr id="2050" name="Picture 2" descr="Image result for polynomial of circle in computer graphics"/>
          <p:cNvPicPr>
            <a:picLocks noChangeAspect="1" noChangeArrowheads="1"/>
          </p:cNvPicPr>
          <p:nvPr/>
        </p:nvPicPr>
        <p:blipFill rotWithShape="1">
          <a:blip r:embed="rId2">
            <a:extLst>
              <a:ext uri="{28A0092B-C50C-407E-A947-70E740481C1C}">
                <a14:useLocalDpi xmlns:a14="http://schemas.microsoft.com/office/drawing/2010/main" val="0"/>
              </a:ext>
            </a:extLst>
          </a:blip>
          <a:srcRect l="12281" r="9941" b="13333"/>
          <a:stretch/>
        </p:blipFill>
        <p:spPr bwMode="auto">
          <a:xfrm>
            <a:off x="5257800" y="1295400"/>
            <a:ext cx="3378200" cy="264160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Image result for trigonometric of circle in computer graph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trigonometric of circle in computer graphic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descr="C:\Users\pc\Downloads\trigonometry.png"/>
          <p:cNvPicPr>
            <a:picLocks noChangeAspect="1" noChangeArrowheads="1"/>
          </p:cNvPicPr>
          <p:nvPr/>
        </p:nvPicPr>
        <p:blipFill rotWithShape="1">
          <a:blip r:embed="rId3">
            <a:extLst>
              <a:ext uri="{28A0092B-C50C-407E-A947-70E740481C1C}">
                <a14:useLocalDpi xmlns:a14="http://schemas.microsoft.com/office/drawing/2010/main" val="0"/>
              </a:ext>
            </a:extLst>
          </a:blip>
          <a:srcRect b="7018"/>
          <a:stretch/>
        </p:blipFill>
        <p:spPr bwMode="auto">
          <a:xfrm>
            <a:off x="5257800" y="4118478"/>
            <a:ext cx="3600450" cy="242670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54C4966A-8776-436D-AC97-E9C41E785011}" type="datetime2">
              <a:rPr lang="en-US" smtClean="0"/>
              <a:t>Wednesday, May 10, 2023</a:t>
            </a:fld>
            <a:endParaRPr lang="en-US"/>
          </a:p>
        </p:txBody>
      </p:sp>
      <p:sp>
        <p:nvSpPr>
          <p:cNvPr id="8" name="Footer Placeholder 7"/>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2502828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68" y="457200"/>
            <a:ext cx="7772400" cy="1143000"/>
          </a:xfrm>
          <a:solidFill>
            <a:schemeClr val="accent1"/>
          </a:solidFill>
          <a:ln>
            <a:solidFill>
              <a:schemeClr val="tx1"/>
            </a:solidFill>
          </a:ln>
        </p:spPr>
        <p:txBody>
          <a:bodyPr>
            <a:noAutofit/>
          </a:bodyPr>
          <a:lstStyle/>
          <a:p>
            <a:pPr algn="ctr"/>
            <a:r>
              <a:rPr lang="en-US" sz="3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Bresenham’s Circle drawing Algorithm</a:t>
            </a:r>
            <a:r>
              <a:rPr lang="en-US" sz="3600" dirty="0" smtClean="0">
                <a:ln w="0"/>
                <a:solidFill>
                  <a:schemeClr val="tx1"/>
                </a:solidFill>
                <a:effectLst>
                  <a:outerShdw blurRad="38100" dist="19050" dir="2700000" algn="tl" rotWithShape="0">
                    <a:schemeClr val="dk1">
                      <a:alpha val="40000"/>
                    </a:schemeClr>
                  </a:outerShdw>
                </a:effectLst>
              </a:rPr>
              <a:t>:</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lstStyle/>
          <a:p>
            <a:fld id="{1BE45513-AE20-4BBE-ABA8-3D5A20DBEE77}" type="slidenum">
              <a:rPr lang="en-US" smtClean="0"/>
              <a:pPr/>
              <a:t>14</a:t>
            </a:fld>
            <a:endParaRPr lang="en-US"/>
          </a:p>
        </p:txBody>
      </p:sp>
      <p:sp>
        <p:nvSpPr>
          <p:cNvPr id="3" name="Content Placeholder 2"/>
          <p:cNvSpPr>
            <a:spLocks noGrp="1"/>
          </p:cNvSpPr>
          <p:nvPr>
            <p:ph sz="quarter" idx="1"/>
          </p:nvPr>
        </p:nvSpPr>
        <p:spPr>
          <a:xfrm>
            <a:off x="914400" y="2057400"/>
            <a:ext cx="7772400" cy="3962400"/>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The Bresenham’s  circle drawing algorithm considers the eight way of the symmetry of the circle to generate it.</a:t>
            </a:r>
          </a:p>
          <a:p>
            <a:pPr algn="just">
              <a:lnSpc>
                <a:spcPct val="150000"/>
              </a:lnSpc>
            </a:pPr>
            <a:r>
              <a:rPr lang="en-US" sz="2400" dirty="0" smtClean="0">
                <a:latin typeface="Times New Roman" panose="02020603050405020304" pitchFamily="18" charset="0"/>
                <a:cs typeface="Times New Roman" panose="02020603050405020304" pitchFamily="18" charset="0"/>
              </a:rPr>
              <a:t>It plots 1/8</a:t>
            </a:r>
            <a:r>
              <a:rPr lang="en-US" sz="2400" baseline="30000" dirty="0"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part of the circle i.e. from 90ᵒ to 45ᵒ.</a:t>
            </a:r>
          </a:p>
          <a:p>
            <a:pPr algn="just">
              <a:lnSpc>
                <a:spcPct val="150000"/>
              </a:lnSpc>
            </a:pPr>
            <a:r>
              <a:rPr lang="en-US" sz="2400" dirty="0" smtClean="0">
                <a:latin typeface="Times New Roman" panose="02020603050405020304" pitchFamily="18" charset="0"/>
                <a:cs typeface="Times New Roman" panose="02020603050405020304" pitchFamily="18" charset="0"/>
              </a:rPr>
              <a:t>As circle is drawn </a:t>
            </a:r>
            <a:r>
              <a:rPr lang="en-US" sz="2400" dirty="0">
                <a:latin typeface="Times New Roman" panose="02020603050405020304" pitchFamily="18" charset="0"/>
                <a:cs typeface="Times New Roman" panose="02020603050405020304" pitchFamily="18" charset="0"/>
              </a:rPr>
              <a:t>from 90ᵒ to </a:t>
            </a:r>
            <a:r>
              <a:rPr lang="en-US" sz="2400" dirty="0" smtClean="0">
                <a:latin typeface="Times New Roman" panose="02020603050405020304" pitchFamily="18" charset="0"/>
                <a:cs typeface="Times New Roman" panose="02020603050405020304" pitchFamily="18" charset="0"/>
              </a:rPr>
              <a:t>45ᵒ,the x moves in x direction and y moves in the negative direction.</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174CF203-2FDD-4AED-9941-2E89475FCE50}"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4234754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tx1"/>
            </a:solidFill>
          </a:ln>
        </p:spPr>
        <p:txBody>
          <a:bodyPr>
            <a:normAutofit/>
          </a:bodyPr>
          <a:lstStyle/>
          <a:p>
            <a:pPr algn="ctr"/>
            <a:r>
              <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Bresenham’s Circle drawing Algorithm</a:t>
            </a:r>
            <a:r>
              <a:rPr lang="en-US" sz="3600" b="1" dirty="0"/>
              <a:t>:</a:t>
            </a:r>
            <a:endParaRPr lang="en-US" sz="3600" dirty="0"/>
          </a:p>
        </p:txBody>
      </p:sp>
      <p:sp>
        <p:nvSpPr>
          <p:cNvPr id="5" name="Slide Number Placeholder 4"/>
          <p:cNvSpPr>
            <a:spLocks noGrp="1"/>
          </p:cNvSpPr>
          <p:nvPr>
            <p:ph type="sldNum" sz="quarter" idx="12"/>
          </p:nvPr>
        </p:nvSpPr>
        <p:spPr/>
        <p:txBody>
          <a:bodyPr/>
          <a:lstStyle/>
          <a:p>
            <a:fld id="{1BE45513-AE20-4BBE-ABA8-3D5A20DBEE77}" type="slidenum">
              <a:rPr lang="en-US" smtClean="0"/>
              <a:pPr/>
              <a:t>15</a:t>
            </a:fld>
            <a:endParaRPr lang="en-US"/>
          </a:p>
        </p:txBody>
      </p:sp>
      <p:sp>
        <p:nvSpPr>
          <p:cNvPr id="3" name="Content Placeholder 2"/>
          <p:cNvSpPr>
            <a:spLocks noGrp="1"/>
          </p:cNvSpPr>
          <p:nvPr>
            <p:ph sz="quarter" idx="1"/>
          </p:nvPr>
        </p:nvSpPr>
        <p:spPr>
          <a:xfrm>
            <a:off x="457200" y="1447800"/>
            <a:ext cx="8229600" cy="4572000"/>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97" y="1600200"/>
            <a:ext cx="44100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345" y="1643241"/>
            <a:ext cx="4107782" cy="438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7DDAABD2-7B6B-447D-9843-DFCE47B05A1A}"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438952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BE45513-AE20-4BBE-ABA8-3D5A20DBEE77}" type="slidenum">
              <a:rPr lang="en-US" smtClean="0"/>
              <a:pPr/>
              <a:t>16</a:t>
            </a:fld>
            <a:endParaRPr lang="en-US"/>
          </a:p>
        </p:txBody>
      </p:sp>
      <p:sp>
        <p:nvSpPr>
          <p:cNvPr id="3" name="Content Placeholder 2"/>
          <p:cNvSpPr>
            <a:spLocks noGrp="1"/>
          </p:cNvSpPr>
          <p:nvPr>
            <p:ph sz="quarter" idx="1"/>
          </p:nvPr>
        </p:nvSpPr>
        <p:spPr>
          <a:xfrm>
            <a:off x="457200" y="304800"/>
            <a:ext cx="8229600" cy="5821363"/>
          </a:xfrm>
        </p:spPr>
        <p:txBody>
          <a:bodyPr>
            <a:normAutofit/>
          </a:bodyPr>
          <a:lstStyle/>
          <a:p>
            <a:r>
              <a:rPr lang="en-US" sz="2400" dirty="0" smtClean="0">
                <a:latin typeface="Times New Roman" panose="02020603050405020304" pitchFamily="18" charset="0"/>
                <a:cs typeface="Times New Roman" panose="02020603050405020304" pitchFamily="18" charset="0"/>
              </a:rPr>
              <a:t>Distance of pixel A and B from origin</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Now, the distances of pixel A and B from true circle are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To avoid square root term </a:t>
            </a: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95400"/>
            <a:ext cx="3819525" cy="10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905" y="3860159"/>
            <a:ext cx="4509861"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491" y="4863064"/>
            <a:ext cx="2934691" cy="10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1A5A77E7-B16E-44DF-9079-0D31F171A209}"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42478264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BE45513-AE20-4BBE-ABA8-3D5A20DBEE77}" type="slidenum">
              <a:rPr lang="en-US" smtClean="0"/>
              <a:pPr/>
              <a:t>17</a:t>
            </a:fld>
            <a:endParaRPr lang="en-US"/>
          </a:p>
        </p:txBody>
      </p:sp>
      <p:sp>
        <p:nvSpPr>
          <p:cNvPr id="3" name="Content Placeholder 2"/>
          <p:cNvSpPr>
            <a:spLocks noGrp="1"/>
          </p:cNvSpPr>
          <p:nvPr>
            <p:ph sz="quarter" idx="1"/>
          </p:nvPr>
        </p:nvSpPr>
        <p:spPr>
          <a:xfrm>
            <a:off x="457200" y="304800"/>
            <a:ext cx="8229600" cy="5821363"/>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We find that </a:t>
            </a:r>
            <a:r>
              <a:rPr lang="el-GR" sz="2400" dirty="0" smtClean="0">
                <a:latin typeface="Times New Roman" panose="02020603050405020304" pitchFamily="18" charset="0"/>
                <a:cs typeface="Times New Roman" panose="02020603050405020304" pitchFamily="18" charset="0"/>
              </a:rPr>
              <a:t>δ</a:t>
            </a:r>
            <a:r>
              <a:rPr lang="en-US" sz="2400" baseline="-25000"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is always positive and </a:t>
            </a:r>
            <a:r>
              <a:rPr lang="el-GR" sz="2400" dirty="0" smtClean="0">
                <a:latin typeface="Times New Roman" panose="02020603050405020304" pitchFamily="18" charset="0"/>
                <a:cs typeface="Times New Roman" panose="02020603050405020304" pitchFamily="18" charset="0"/>
              </a:rPr>
              <a:t>δ</a:t>
            </a:r>
            <a:r>
              <a:rPr lang="en-US" sz="2400" baseline="-25000"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is always negative. Therefore we define decision variable d</a:t>
            </a:r>
            <a:r>
              <a:rPr lang="en-US" sz="2400" baseline="-25000" dirty="0" smtClean="0">
                <a:latin typeface="Times New Roman" panose="02020603050405020304" pitchFamily="18" charset="0"/>
                <a:cs typeface="Times New Roman" panose="02020603050405020304" pitchFamily="18" charset="0"/>
              </a:rPr>
              <a:t>i</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		d</a:t>
            </a:r>
            <a:r>
              <a:rPr lang="en-US" sz="2400" baseline="-25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 </a:t>
            </a:r>
            <a:r>
              <a:rPr lang="el-GR" sz="2400" dirty="0" smtClean="0">
                <a:latin typeface="Times New Roman" panose="02020603050405020304" pitchFamily="18" charset="0"/>
                <a:cs typeface="Times New Roman" panose="02020603050405020304" pitchFamily="18" charset="0"/>
              </a:rPr>
              <a:t>δ</a:t>
            </a:r>
            <a:r>
              <a:rPr lang="en-US" sz="2400" baseline="-25000"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a:t>
            </a:r>
            <a:r>
              <a:rPr lang="el-GR" sz="2400" dirty="0" smtClean="0">
                <a:latin typeface="Times New Roman" panose="02020603050405020304" pitchFamily="18" charset="0"/>
                <a:cs typeface="Times New Roman" panose="02020603050405020304" pitchFamily="18" charset="0"/>
              </a:rPr>
              <a:t> δ</a:t>
            </a:r>
            <a:r>
              <a:rPr lang="en-US" sz="2400" baseline="-25000" dirty="0" smtClean="0">
                <a:latin typeface="Times New Roman" panose="02020603050405020304" pitchFamily="18" charset="0"/>
                <a:cs typeface="Times New Roman" panose="02020603050405020304" pitchFamily="18" charset="0"/>
              </a:rPr>
              <a:t>B</a:t>
            </a:r>
          </a:p>
          <a:p>
            <a:pPr algn="just">
              <a:lnSpc>
                <a:spcPct val="150000"/>
              </a:lnSpc>
            </a:pPr>
            <a:r>
              <a:rPr lang="en-US" sz="2400" dirty="0" smtClean="0">
                <a:latin typeface="Times New Roman" panose="02020603050405020304" pitchFamily="18" charset="0"/>
                <a:cs typeface="Times New Roman" panose="02020603050405020304" pitchFamily="18" charset="0"/>
              </a:rPr>
              <a:t>If </a:t>
            </a:r>
            <a:r>
              <a:rPr lang="el-GR" sz="2400" dirty="0" smtClean="0">
                <a:latin typeface="Times New Roman" panose="02020603050405020304" pitchFamily="18" charset="0"/>
                <a:cs typeface="Times New Roman" panose="02020603050405020304" pitchFamily="18" charset="0"/>
              </a:rPr>
              <a:t>δ</a:t>
            </a:r>
            <a:r>
              <a:rPr lang="en-US" sz="2400" dirty="0" smtClean="0">
                <a:latin typeface="Times New Roman" panose="02020603050405020304" pitchFamily="18" charset="0"/>
                <a:cs typeface="Times New Roman" panose="02020603050405020304" pitchFamily="18" charset="0"/>
              </a:rPr>
              <a:t>A &lt; </a:t>
            </a:r>
            <a:r>
              <a:rPr lang="el-GR" sz="2400" dirty="0" smtClean="0">
                <a:latin typeface="Times New Roman" panose="02020603050405020304" pitchFamily="18" charset="0"/>
                <a:cs typeface="Times New Roman" panose="02020603050405020304" pitchFamily="18" charset="0"/>
              </a:rPr>
              <a:t>δ</a:t>
            </a:r>
            <a:r>
              <a:rPr lang="en-US" sz="2400" dirty="0" smtClean="0">
                <a:latin typeface="Times New Roman" panose="02020603050405020304" pitchFamily="18" charset="0"/>
                <a:cs typeface="Times New Roman" panose="02020603050405020304" pitchFamily="18" charset="0"/>
              </a:rPr>
              <a:t>B (d</a:t>
            </a:r>
            <a:r>
              <a:rPr lang="en-US" sz="2400" baseline="-25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&lt; 0) then only x is incremented, otherwise x is incremented and y is decremented.</a:t>
            </a:r>
          </a:p>
          <a:p>
            <a:pPr algn="just">
              <a:lnSpc>
                <a:spcPct val="150000"/>
              </a:lnSpc>
            </a:pPr>
            <a:r>
              <a:rPr lang="en-US" sz="2400" dirty="0" smtClean="0">
                <a:latin typeface="Times New Roman" panose="02020603050405020304" pitchFamily="18" charset="0"/>
                <a:cs typeface="Times New Roman" panose="02020603050405020304" pitchFamily="18" charset="0"/>
              </a:rPr>
              <a:t>Equation for di at starting point x=0, y=r</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944" y="4079448"/>
            <a:ext cx="5348111" cy="2473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B3A249D0-8C18-4926-825D-0833990B7F09}"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22855685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200" b="1" dirty="0" smtClean="0">
                <a:latin typeface="Times New Roman" panose="02020603050405020304" pitchFamily="18" charset="0"/>
                <a:cs typeface="Times New Roman" panose="02020603050405020304" pitchFamily="18" charset="0"/>
              </a:rPr>
              <a:t>Algorithm to plot 1/8 of the circle:</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BE45513-AE20-4BBE-ABA8-3D5A20DBEE77}" type="slidenum">
              <a:rPr lang="en-US" smtClean="0"/>
              <a:pPr/>
              <a:t>18</a:t>
            </a:fld>
            <a:endParaRPr lang="en-US"/>
          </a:p>
        </p:txBody>
      </p:sp>
      <p:sp>
        <p:nvSpPr>
          <p:cNvPr id="3" name="Content Placeholder 2"/>
          <p:cNvSpPr>
            <a:spLocks noGrp="1"/>
          </p:cNvSpPr>
          <p:nvPr>
            <p:ph sz="quarter" idx="1"/>
          </p:nvPr>
        </p:nvSpPr>
        <p:spPr>
          <a:xfrm>
            <a:off x="457200" y="838200"/>
            <a:ext cx="8229600" cy="5562600"/>
          </a:xfrm>
        </p:spPr>
        <p:txBody>
          <a:bodyPr>
            <a:noAutofit/>
          </a:bodyPr>
          <a:lstStyle/>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Read the radius (r) of the circle.</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Initialize the decision variable. d=3-2r</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Initialize the starting point x=0 and y=r.</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Do</a:t>
            </a:r>
          </a:p>
          <a:p>
            <a:pPr marL="514350" indent="-51435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plot(</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if(d&lt;0)	then {</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d=d+4x+6</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p:txBody>
      </p:sp>
      <p:sp>
        <p:nvSpPr>
          <p:cNvPr id="5" name="Date Placeholder 4"/>
          <p:cNvSpPr>
            <a:spLocks noGrp="1"/>
          </p:cNvSpPr>
          <p:nvPr>
            <p:ph type="dt" sz="half" idx="10"/>
          </p:nvPr>
        </p:nvSpPr>
        <p:spPr/>
        <p:txBody>
          <a:bodyPr/>
          <a:lstStyle/>
          <a:p>
            <a:fld id="{1078A5A5-F870-4AC2-A66C-3B22D1E848B9}"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79712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z="1600" b="1" dirty="0" smtClean="0">
                <a:ln w="0"/>
                <a:solidFill>
                  <a:schemeClr val="tx1"/>
                </a:solidFill>
                <a:effectLst>
                  <a:outerShdw blurRad="38100" dist="19050" dir="2700000" algn="tl" rotWithShape="0">
                    <a:schemeClr val="dk1">
                      <a:alpha val="40000"/>
                    </a:schemeClr>
                  </a:outerShdw>
                </a:effectLst>
              </a:rPr>
              <a:t>Ms. </a:t>
            </a:r>
            <a:r>
              <a:rPr lang="en-US" sz="1600" b="1" dirty="0" err="1" smtClean="0">
                <a:ln w="0"/>
                <a:solidFill>
                  <a:schemeClr val="tx1"/>
                </a:solidFill>
                <a:effectLst>
                  <a:outerShdw blurRad="38100" dist="19050" dir="2700000" algn="tl" rotWithShape="0">
                    <a:schemeClr val="dk1">
                      <a:alpha val="40000"/>
                    </a:schemeClr>
                  </a:outerShdw>
                </a:effectLst>
              </a:rPr>
              <a:t>Dudhmale</a:t>
            </a:r>
            <a:r>
              <a:rPr lang="en-US" sz="1600" b="1" dirty="0" smtClean="0">
                <a:ln w="0"/>
                <a:solidFill>
                  <a:schemeClr val="tx1"/>
                </a:solidFill>
                <a:effectLst>
                  <a:outerShdw blurRad="38100" dist="19050" dir="2700000" algn="tl" rotWithShape="0">
                    <a:schemeClr val="dk1">
                      <a:alpha val="40000"/>
                    </a:schemeClr>
                  </a:outerShdw>
                </a:effectLst>
              </a:rPr>
              <a:t> M.N.</a:t>
            </a:r>
            <a:endParaRPr lang="en-US" sz="1600" b="1"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lstStyle/>
          <a:p>
            <a:fld id="{1BE45513-AE20-4BBE-ABA8-3D5A20DBEE77}" type="slidenum">
              <a:rPr lang="en-US" smtClean="0"/>
              <a:pPr/>
              <a:t>19</a:t>
            </a:fld>
            <a:endParaRPr lang="en-US"/>
          </a:p>
        </p:txBody>
      </p:sp>
      <p:sp>
        <p:nvSpPr>
          <p:cNvPr id="5" name="Content Placeholder 4"/>
          <p:cNvSpPr>
            <a:spLocks noGrp="1"/>
          </p:cNvSpPr>
          <p:nvPr>
            <p:ph sz="quarter" idx="1"/>
          </p:nvPr>
        </p:nvSpPr>
        <p:spPr>
          <a:xfrm>
            <a:off x="685800" y="914400"/>
            <a:ext cx="7772400" cy="4953000"/>
          </a:xfrm>
        </p:spPr>
        <p:txBody>
          <a:bodyPr>
            <a:normAutofit lnSpcReduction="10000"/>
          </a:bodyPr>
          <a:lstStyle/>
          <a:p>
            <a:pPr marL="0" indent="0">
              <a:lnSpc>
                <a:spcPct val="150000"/>
              </a:lnSpc>
              <a:buNone/>
            </a:pPr>
            <a:r>
              <a:rPr lang="en-US" sz="2800" dirty="0">
                <a:latin typeface="Times New Roman" panose="02020603050405020304" pitchFamily="18" charset="0"/>
                <a:cs typeface="Times New Roman" panose="02020603050405020304" pitchFamily="18" charset="0"/>
              </a:rPr>
              <a:t>else {		</a:t>
            </a:r>
          </a:p>
          <a:p>
            <a:pPr marL="0" indent="0">
              <a:lnSpc>
                <a:spcPct val="150000"/>
              </a:lnSpc>
              <a:buNone/>
            </a:pPr>
            <a:r>
              <a:rPr lang="en-US" sz="2800" dirty="0">
                <a:latin typeface="Times New Roman" panose="02020603050405020304" pitchFamily="18" charset="0"/>
                <a:cs typeface="Times New Roman" panose="02020603050405020304" pitchFamily="18" charset="0"/>
              </a:rPr>
              <a:t>	d=d+4(x-y)+10</a:t>
            </a:r>
          </a:p>
          <a:p>
            <a:pPr marL="0" indent="0">
              <a:lnSpc>
                <a:spcPct val="150000"/>
              </a:lnSpc>
              <a:buNone/>
            </a:pPr>
            <a:r>
              <a:rPr lang="en-US" sz="2800" dirty="0">
                <a:latin typeface="Times New Roman" panose="02020603050405020304" pitchFamily="18" charset="0"/>
                <a:cs typeface="Times New Roman" panose="02020603050405020304" pitchFamily="18" charset="0"/>
              </a:rPr>
              <a:t>               	y=y-1 	</a:t>
            </a:r>
            <a:endParaRPr lang="en-US" sz="28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            x=x+1</a:t>
            </a:r>
          </a:p>
          <a:p>
            <a:pPr marL="0" indent="0">
              <a:lnSpc>
                <a:spcPct val="150000"/>
              </a:lnSpc>
              <a:buNone/>
            </a:pPr>
            <a:r>
              <a:rPr lang="en-US" sz="2800" dirty="0">
                <a:latin typeface="Times New Roman" panose="02020603050405020304" pitchFamily="18" charset="0"/>
                <a:cs typeface="Times New Roman" panose="02020603050405020304" pitchFamily="18" charset="0"/>
              </a:rPr>
              <a:t>      }while(x&lt;y)</a:t>
            </a:r>
          </a:p>
          <a:p>
            <a:pPr marL="0" indent="0">
              <a:lnSpc>
                <a:spcPct val="150000"/>
              </a:lnSpc>
              <a:buNone/>
            </a:pPr>
            <a:r>
              <a:rPr lang="en-US" sz="2800" dirty="0">
                <a:latin typeface="Times New Roman" panose="02020603050405020304" pitchFamily="18" charset="0"/>
                <a:cs typeface="Times New Roman" panose="02020603050405020304" pitchFamily="18" charset="0"/>
              </a:rPr>
              <a:t>5. Stop.</a:t>
            </a:r>
          </a:p>
          <a:p>
            <a:endParaRPr lang="en-IN" dirty="0"/>
          </a:p>
        </p:txBody>
      </p:sp>
      <p:sp>
        <p:nvSpPr>
          <p:cNvPr id="6" name="Date Placeholder 5"/>
          <p:cNvSpPr>
            <a:spLocks noGrp="1"/>
          </p:cNvSpPr>
          <p:nvPr>
            <p:ph type="dt" sz="half" idx="10"/>
          </p:nvPr>
        </p:nvSpPr>
        <p:spPr/>
        <p:txBody>
          <a:bodyPr/>
          <a:lstStyle/>
          <a:p>
            <a:fld id="{ECB37CEE-78C6-41A2-8CF9-C21A9E0C3B41}" type="datetime2">
              <a:rPr lang="en-US" smtClean="0"/>
              <a:t>Wednesday, May 10, 2023</a:t>
            </a:fld>
            <a:endParaRPr lang="en-US"/>
          </a:p>
        </p:txBody>
      </p:sp>
    </p:spTree>
    <p:extLst>
      <p:ext uri="{BB962C8B-B14F-4D97-AF65-F5344CB8AC3E}">
        <p14:creationId xmlns:p14="http://schemas.microsoft.com/office/powerpoint/2010/main" val="13686892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accent1"/>
          </a:solidFill>
          <a:ln>
            <a:solidFill>
              <a:schemeClr val="tx1"/>
            </a:solidFill>
          </a:ln>
        </p:spPr>
        <p:txBody>
          <a:bodyPr>
            <a:noAutofit/>
          </a:bodyPr>
          <a:lstStyle/>
          <a:p>
            <a:pPr algn="ctr"/>
            <a:r>
              <a:rPr lang="en-US" sz="32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BE45513-AE20-4BBE-ABA8-3D5A20DBEE77}" type="slidenum">
              <a:rPr lang="en-US" smtClean="0"/>
              <a:pPr/>
              <a:t>2</a:t>
            </a:fld>
            <a:endParaRPr lang="en-US"/>
          </a:p>
        </p:txBody>
      </p:sp>
      <p:sp>
        <p:nvSpPr>
          <p:cNvPr id="3" name="Content Placeholder 2"/>
          <p:cNvSpPr>
            <a:spLocks noGrp="1"/>
          </p:cNvSpPr>
          <p:nvPr>
            <p:ph sz="quarter" idx="1"/>
          </p:nvPr>
        </p:nvSpPr>
        <p:spPr>
          <a:xfrm>
            <a:off x="381000" y="838200"/>
            <a:ext cx="8229600" cy="56388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Scan conversion  is a general form for drawing methods, which create raster images according to picture primitives.</a:t>
            </a:r>
          </a:p>
          <a:p>
            <a:pPr algn="just">
              <a:lnSpc>
                <a:spcPct val="150000"/>
              </a:lnSpc>
            </a:pPr>
            <a:r>
              <a:rPr lang="en-US" sz="2400" dirty="0" smtClean="0">
                <a:latin typeface="Times New Roman" panose="02020603050405020304" pitchFamily="18" charset="0"/>
                <a:cs typeface="Times New Roman" panose="02020603050405020304" pitchFamily="18" charset="0"/>
              </a:rPr>
              <a:t>The term is mainly used for drawing  methods for 2D picture elements or primitives such as lines, polygons and text.</a:t>
            </a:r>
          </a:p>
          <a:p>
            <a:pPr algn="just">
              <a:lnSpc>
                <a:spcPct val="150000"/>
              </a:lnSpc>
            </a:pPr>
            <a:r>
              <a:rPr lang="en-US" sz="2400" dirty="0" smtClean="0">
                <a:latin typeface="Times New Roman" panose="02020603050405020304" pitchFamily="18" charset="0"/>
                <a:cs typeface="Times New Roman" panose="02020603050405020304" pitchFamily="18" charset="0"/>
              </a:rPr>
              <a:t>The process to determine which pixel provides the best approximation to shape the object is called as rasterization, and when such procedure is combined with picture generation using scan line is called as Scan Conversion.</a:t>
            </a:r>
          </a:p>
          <a:p>
            <a:pPr algn="just">
              <a:lnSpc>
                <a:spcPct val="150000"/>
              </a:lnSpc>
            </a:pPr>
            <a:r>
              <a:rPr lang="en-US" sz="2400" dirty="0" smtClean="0">
                <a:latin typeface="Times New Roman" panose="02020603050405020304" pitchFamily="18" charset="0"/>
                <a:cs typeface="Times New Roman" panose="02020603050405020304" pitchFamily="18" charset="0"/>
              </a:rPr>
              <a:t>Scan conversion of any object requires scan conversion of lines and curves.</a:t>
            </a:r>
            <a:endParaRPr lang="en-US" sz="24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87C8D7A6-8644-4F2D-9704-00F126BA2294}"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3622822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a:bodyPr>
          <a:lstStyle/>
          <a:p>
            <a:pPr algn="ctr"/>
            <a:r>
              <a:rPr lang="en-US" sz="3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Polygon</a:t>
            </a:r>
            <a:endPar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20</a:t>
            </a:fld>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Polyline is a chain of connected line segments. It is specified by giving the vertices P</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P</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P</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..and so on.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first vertex is called initial point and last is called terminal point.</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flipV="1">
            <a:off x="1143000" y="3352800"/>
            <a:ext cx="914400" cy="8382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057400" y="3352800"/>
            <a:ext cx="914400" cy="8382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2971800" y="3352800"/>
            <a:ext cx="1600200" cy="838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572000" y="3352800"/>
            <a:ext cx="914400" cy="4191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486400" y="3771900"/>
            <a:ext cx="381000" cy="4191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5867400" y="3352800"/>
            <a:ext cx="1066800" cy="83820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50557" y="4191000"/>
            <a:ext cx="492443" cy="523220"/>
          </a:xfrm>
          <a:prstGeom prst="rect">
            <a:avLst/>
          </a:prstGeom>
          <a:noFill/>
        </p:spPr>
        <p:txBody>
          <a:bodyPr wrap="none" rtlCol="0">
            <a:spAutoFit/>
          </a:bodyPr>
          <a:lstStyle/>
          <a:p>
            <a:r>
              <a:rPr lang="en-US" sz="2800" dirty="0" smtClean="0"/>
              <a:t>P</a:t>
            </a:r>
            <a:r>
              <a:rPr lang="en-US" sz="2800" baseline="-25000" dirty="0" smtClean="0"/>
              <a:t>0</a:t>
            </a:r>
            <a:endParaRPr lang="en-US" baseline="-25000" dirty="0"/>
          </a:p>
        </p:txBody>
      </p:sp>
      <p:sp>
        <p:nvSpPr>
          <p:cNvPr id="19" name="TextBox 18"/>
          <p:cNvSpPr txBox="1"/>
          <p:nvPr/>
        </p:nvSpPr>
        <p:spPr>
          <a:xfrm>
            <a:off x="1811178" y="3562350"/>
            <a:ext cx="553357" cy="523220"/>
          </a:xfrm>
          <a:prstGeom prst="rect">
            <a:avLst/>
          </a:prstGeom>
          <a:noFill/>
        </p:spPr>
        <p:txBody>
          <a:bodyPr wrap="none" rtlCol="0">
            <a:spAutoFit/>
          </a:bodyPr>
          <a:lstStyle/>
          <a:p>
            <a:r>
              <a:rPr lang="en-US" sz="2800" dirty="0" smtClean="0"/>
              <a:t>P1</a:t>
            </a:r>
            <a:endParaRPr lang="en-US" baseline="-25000" dirty="0"/>
          </a:p>
        </p:txBody>
      </p:sp>
      <p:sp>
        <p:nvSpPr>
          <p:cNvPr id="20" name="TextBox 19"/>
          <p:cNvSpPr txBox="1"/>
          <p:nvPr/>
        </p:nvSpPr>
        <p:spPr>
          <a:xfrm>
            <a:off x="2725578" y="4191000"/>
            <a:ext cx="492443" cy="523220"/>
          </a:xfrm>
          <a:prstGeom prst="rect">
            <a:avLst/>
          </a:prstGeom>
          <a:noFill/>
        </p:spPr>
        <p:txBody>
          <a:bodyPr wrap="none" rtlCol="0">
            <a:spAutoFit/>
          </a:bodyPr>
          <a:lstStyle/>
          <a:p>
            <a:r>
              <a:rPr lang="en-US" sz="2800" dirty="0" smtClean="0"/>
              <a:t>P</a:t>
            </a:r>
            <a:r>
              <a:rPr lang="en-US" sz="2800" baseline="-25000" dirty="0"/>
              <a:t>2</a:t>
            </a:r>
            <a:endParaRPr lang="en-US" baseline="-25000" dirty="0"/>
          </a:p>
        </p:txBody>
      </p:sp>
      <p:sp>
        <p:nvSpPr>
          <p:cNvPr id="21" name="TextBox 20"/>
          <p:cNvSpPr txBox="1"/>
          <p:nvPr/>
        </p:nvSpPr>
        <p:spPr>
          <a:xfrm>
            <a:off x="4079557" y="2971800"/>
            <a:ext cx="492443" cy="523220"/>
          </a:xfrm>
          <a:prstGeom prst="rect">
            <a:avLst/>
          </a:prstGeom>
          <a:noFill/>
        </p:spPr>
        <p:txBody>
          <a:bodyPr wrap="none" rtlCol="0">
            <a:spAutoFit/>
          </a:bodyPr>
          <a:lstStyle/>
          <a:p>
            <a:r>
              <a:rPr lang="en-US" sz="2800" dirty="0" smtClean="0"/>
              <a:t>P</a:t>
            </a:r>
            <a:r>
              <a:rPr lang="en-US" sz="2800" baseline="-25000" dirty="0"/>
              <a:t>3</a:t>
            </a:r>
            <a:endParaRPr lang="en-US" baseline="-25000" dirty="0"/>
          </a:p>
        </p:txBody>
      </p:sp>
      <p:sp>
        <p:nvSpPr>
          <p:cNvPr id="22" name="TextBox 21"/>
          <p:cNvSpPr txBox="1"/>
          <p:nvPr/>
        </p:nvSpPr>
        <p:spPr>
          <a:xfrm>
            <a:off x="4993957" y="3200400"/>
            <a:ext cx="492443" cy="523220"/>
          </a:xfrm>
          <a:prstGeom prst="rect">
            <a:avLst/>
          </a:prstGeom>
          <a:noFill/>
        </p:spPr>
        <p:txBody>
          <a:bodyPr wrap="none" rtlCol="0">
            <a:spAutoFit/>
          </a:bodyPr>
          <a:lstStyle/>
          <a:p>
            <a:r>
              <a:rPr lang="en-US" sz="2800" dirty="0" smtClean="0"/>
              <a:t>P</a:t>
            </a:r>
            <a:r>
              <a:rPr lang="en-US" sz="2800" baseline="-25000" dirty="0"/>
              <a:t>4</a:t>
            </a:r>
            <a:endParaRPr lang="en-US" baseline="-25000" dirty="0"/>
          </a:p>
        </p:txBody>
      </p:sp>
      <p:sp>
        <p:nvSpPr>
          <p:cNvPr id="23" name="TextBox 22"/>
          <p:cNvSpPr txBox="1"/>
          <p:nvPr/>
        </p:nvSpPr>
        <p:spPr>
          <a:xfrm>
            <a:off x="5603557" y="4114800"/>
            <a:ext cx="492443" cy="523220"/>
          </a:xfrm>
          <a:prstGeom prst="rect">
            <a:avLst/>
          </a:prstGeom>
          <a:noFill/>
        </p:spPr>
        <p:txBody>
          <a:bodyPr wrap="none" rtlCol="0">
            <a:spAutoFit/>
          </a:bodyPr>
          <a:lstStyle/>
          <a:p>
            <a:r>
              <a:rPr lang="en-US" sz="2800" dirty="0" smtClean="0"/>
              <a:t>P</a:t>
            </a:r>
            <a:r>
              <a:rPr lang="en-US" sz="2800" baseline="-25000" dirty="0"/>
              <a:t>5</a:t>
            </a:r>
            <a:endParaRPr lang="en-US" baseline="-25000" dirty="0"/>
          </a:p>
        </p:txBody>
      </p:sp>
      <p:sp>
        <p:nvSpPr>
          <p:cNvPr id="24" name="TextBox 23"/>
          <p:cNvSpPr txBox="1"/>
          <p:nvPr/>
        </p:nvSpPr>
        <p:spPr>
          <a:xfrm>
            <a:off x="7010400" y="3200400"/>
            <a:ext cx="492443" cy="523220"/>
          </a:xfrm>
          <a:prstGeom prst="rect">
            <a:avLst/>
          </a:prstGeom>
          <a:noFill/>
        </p:spPr>
        <p:txBody>
          <a:bodyPr wrap="none" rtlCol="0">
            <a:spAutoFit/>
          </a:bodyPr>
          <a:lstStyle/>
          <a:p>
            <a:r>
              <a:rPr lang="en-US" sz="2800" dirty="0" smtClean="0"/>
              <a:t>P</a:t>
            </a:r>
            <a:r>
              <a:rPr lang="en-US" sz="2800" baseline="-25000" dirty="0"/>
              <a:t>6</a:t>
            </a:r>
            <a:endParaRPr lang="en-US" baseline="-25000" dirty="0"/>
          </a:p>
        </p:txBody>
      </p:sp>
      <p:sp>
        <p:nvSpPr>
          <p:cNvPr id="6" name="Date Placeholder 5"/>
          <p:cNvSpPr>
            <a:spLocks noGrp="1"/>
          </p:cNvSpPr>
          <p:nvPr>
            <p:ph type="dt" sz="half" idx="10"/>
          </p:nvPr>
        </p:nvSpPr>
        <p:spPr/>
        <p:txBody>
          <a:bodyPr/>
          <a:lstStyle/>
          <a:p>
            <a:fld id="{D5A31537-ED5B-4672-95CC-1BF55897171A}" type="datetime2">
              <a:rPr lang="en-US" smtClean="0"/>
              <a:t>Wednesday, May 10, 2023</a:t>
            </a:fld>
            <a:endParaRPr lang="en-US"/>
          </a:p>
        </p:txBody>
      </p:sp>
    </p:spTree>
    <p:extLst>
      <p:ext uri="{BB962C8B-B14F-4D97-AF65-F5344CB8AC3E}">
        <p14:creationId xmlns:p14="http://schemas.microsoft.com/office/powerpoint/2010/main" val="2304002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latin typeface="Times New Roman" panose="02020603050405020304" pitchFamily="18" charset="0"/>
                <a:cs typeface="Times New Roman" panose="02020603050405020304" pitchFamily="18" charset="0"/>
              </a:rPr>
              <a:t>Cont</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BE45513-AE20-4BBE-ABA8-3D5A20DBEE77}" type="slidenum">
              <a:rPr lang="en-US" smtClean="0"/>
              <a:pPr/>
              <a:t>21</a:t>
            </a:fld>
            <a:endParaRPr lang="en-US"/>
          </a:p>
        </p:txBody>
      </p:sp>
      <p:sp>
        <p:nvSpPr>
          <p:cNvPr id="3" name="Content Placeholder 2"/>
          <p:cNvSpPr>
            <a:spLocks noGrp="1"/>
          </p:cNvSpPr>
          <p:nvPr>
            <p:ph sz="quarter" idx="1"/>
          </p:nvPr>
        </p:nvSpPr>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When initial point and terminal point of any polyline is same (when polyline is closed) then it is called polygon.</a:t>
            </a:r>
          </a:p>
          <a:p>
            <a:endParaRPr lang="en-US" dirty="0"/>
          </a:p>
        </p:txBody>
      </p:sp>
      <p:sp>
        <p:nvSpPr>
          <p:cNvPr id="7" name="L-Shape 6"/>
          <p:cNvSpPr/>
          <p:nvPr/>
        </p:nvSpPr>
        <p:spPr>
          <a:xfrm>
            <a:off x="762000" y="3505200"/>
            <a:ext cx="2362200" cy="2819400"/>
          </a:xfrm>
          <a:prstGeom prst="corner">
            <a:avLst>
              <a:gd name="adj1" fmla="val 50000"/>
              <a:gd name="adj2" fmla="val 397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Snip Single Corner Rectangle 7"/>
          <p:cNvSpPr/>
          <p:nvPr/>
        </p:nvSpPr>
        <p:spPr>
          <a:xfrm>
            <a:off x="3124200" y="3505200"/>
            <a:ext cx="2362200" cy="14097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Diagonal Stripe 8"/>
          <p:cNvSpPr/>
          <p:nvPr/>
        </p:nvSpPr>
        <p:spPr>
          <a:xfrm>
            <a:off x="5943600" y="3124200"/>
            <a:ext cx="1905000" cy="1524000"/>
          </a:xfrm>
          <a:prstGeom prst="diagStrip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 name="Hexagon 9"/>
          <p:cNvSpPr/>
          <p:nvPr/>
        </p:nvSpPr>
        <p:spPr>
          <a:xfrm>
            <a:off x="6896100" y="4210050"/>
            <a:ext cx="1562100" cy="167640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470FE78-B1E3-4363-89A3-D20E401B3B47}"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261508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tx1"/>
            </a:solidFill>
          </a:ln>
        </p:spPr>
        <p:txBody>
          <a:bodyPr>
            <a:normAutofit/>
          </a:bodyPr>
          <a:lstStyle/>
          <a:p>
            <a:pPr algn="ctr"/>
            <a:r>
              <a:rPr lang="en-US" sz="3600" b="1" dirty="0" smtClean="0">
                <a:solidFill>
                  <a:schemeClr val="tx1"/>
                </a:solidFill>
              </a:rPr>
              <a:t>Types of Polygon</a:t>
            </a:r>
            <a:endParaRPr lang="en-US" sz="3600" b="1" dirty="0">
              <a:solidFill>
                <a:schemeClr val="tx1"/>
              </a:solidFill>
            </a:endParaRPr>
          </a:p>
        </p:txBody>
      </p:sp>
      <p:sp>
        <p:nvSpPr>
          <p:cNvPr id="4" name="Footer Placeholder 3"/>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22</a:t>
            </a:fld>
            <a:endParaRPr lang="en-US"/>
          </a:p>
        </p:txBody>
      </p:sp>
      <p:sp>
        <p:nvSpPr>
          <p:cNvPr id="3" name="Content Placeholder 2"/>
          <p:cNvSpPr>
            <a:spLocks noGrp="1"/>
          </p:cNvSpPr>
          <p:nvPr>
            <p:ph sz="quarter" idx="1"/>
          </p:nvPr>
        </p:nvSpPr>
        <p:spPr>
          <a:xfrm>
            <a:off x="457200" y="1600201"/>
            <a:ext cx="8229600" cy="1676400"/>
          </a:xfrm>
        </p:spPr>
        <p:txBody>
          <a:bodyPr/>
          <a:lstStyle/>
          <a:p>
            <a:pPr marL="0" indent="0" algn="just">
              <a:buNone/>
            </a:pPr>
            <a:r>
              <a:rPr lang="en-US" b="1" dirty="0" smtClean="0"/>
              <a:t>1. </a:t>
            </a:r>
            <a:r>
              <a:rPr lang="en-US" b="1" dirty="0"/>
              <a:t>Convex polygon </a:t>
            </a:r>
            <a:r>
              <a:rPr lang="en-US" dirty="0"/>
              <a:t>is a polygon in which the line segment joining any two points within the polygon lies completely inside the polygon</a:t>
            </a:r>
          </a:p>
          <a:p>
            <a:pPr marL="0" indent="0">
              <a:buNone/>
            </a:pPr>
            <a:endParaRPr lang="en-US" dirty="0"/>
          </a:p>
        </p:txBody>
      </p:sp>
      <p:sp>
        <p:nvSpPr>
          <p:cNvPr id="6" name="Rectangle 5"/>
          <p:cNvSpPr/>
          <p:nvPr/>
        </p:nvSpPr>
        <p:spPr>
          <a:xfrm>
            <a:off x="400676" y="3886200"/>
            <a:ext cx="184404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Hexagon 6"/>
          <p:cNvSpPr/>
          <p:nvPr/>
        </p:nvSpPr>
        <p:spPr>
          <a:xfrm>
            <a:off x="3048000" y="3886200"/>
            <a:ext cx="2057400" cy="182880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gular Pentagon 7"/>
          <p:cNvSpPr/>
          <p:nvPr/>
        </p:nvSpPr>
        <p:spPr>
          <a:xfrm>
            <a:off x="6019800" y="3886200"/>
            <a:ext cx="2209800" cy="1828800"/>
          </a:xfrm>
          <a:prstGeom prst="pent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Connector 9"/>
          <p:cNvCxnSpPr/>
          <p:nvPr/>
        </p:nvCxnSpPr>
        <p:spPr>
          <a:xfrm>
            <a:off x="838200" y="4191000"/>
            <a:ext cx="914400" cy="12954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flipV="1">
            <a:off x="3276600" y="4800600"/>
            <a:ext cx="1600200" cy="3810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6629400" y="4495800"/>
            <a:ext cx="1143000" cy="990600"/>
          </a:xfrm>
          <a:prstGeom prst="line">
            <a:avLst/>
          </a:prstGeom>
        </p:spPr>
        <p:style>
          <a:lnRef idx="2">
            <a:schemeClr val="dk1"/>
          </a:lnRef>
          <a:fillRef idx="0">
            <a:schemeClr val="dk1"/>
          </a:fillRef>
          <a:effectRef idx="1">
            <a:schemeClr val="dk1"/>
          </a:effectRef>
          <a:fontRef idx="minor">
            <a:schemeClr val="tx1"/>
          </a:fontRef>
        </p:style>
      </p:cxnSp>
      <p:sp>
        <p:nvSpPr>
          <p:cNvPr id="9" name="Date Placeholder 8"/>
          <p:cNvSpPr>
            <a:spLocks noGrp="1"/>
          </p:cNvSpPr>
          <p:nvPr>
            <p:ph type="dt" sz="half" idx="10"/>
          </p:nvPr>
        </p:nvSpPr>
        <p:spPr/>
        <p:txBody>
          <a:bodyPr/>
          <a:lstStyle/>
          <a:p>
            <a:fld id="{80A00991-7E89-4FB2-B45C-A769318110F4}" type="datetime2">
              <a:rPr lang="en-US" smtClean="0"/>
              <a:t>Wednesday, May 10, 2023</a:t>
            </a:fld>
            <a:endParaRPr lang="en-US"/>
          </a:p>
        </p:txBody>
      </p:sp>
    </p:spTree>
    <p:extLst>
      <p:ext uri="{BB962C8B-B14F-4D97-AF65-F5344CB8AC3E}">
        <p14:creationId xmlns:p14="http://schemas.microsoft.com/office/powerpoint/2010/main" val="2087027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23</a:t>
            </a:fld>
            <a:endParaRPr lang="en-US"/>
          </a:p>
        </p:txBody>
      </p:sp>
      <p:sp>
        <p:nvSpPr>
          <p:cNvPr id="3" name="Content Placeholder 2"/>
          <p:cNvSpPr>
            <a:spLocks noGrp="1"/>
          </p:cNvSpPr>
          <p:nvPr>
            <p:ph sz="quarter" idx="1"/>
          </p:nvPr>
        </p:nvSpPr>
        <p:spPr>
          <a:xfrm>
            <a:off x="457200" y="1600201"/>
            <a:ext cx="8229600" cy="2209800"/>
          </a:xfrm>
        </p:spPr>
        <p:txBody>
          <a:bodyPr/>
          <a:lstStyle/>
          <a:p>
            <a:pPr marL="0" indent="0" algn="just">
              <a:buNone/>
            </a:pPr>
            <a:r>
              <a:rPr lang="en-US" dirty="0" smtClean="0"/>
              <a:t>2. </a:t>
            </a:r>
            <a:r>
              <a:rPr lang="en-US" dirty="0"/>
              <a:t>Concave polygon is a </a:t>
            </a:r>
            <a:r>
              <a:rPr lang="en-US" dirty="0" smtClean="0"/>
              <a:t>polygon </a:t>
            </a:r>
            <a:r>
              <a:rPr lang="en-US" dirty="0"/>
              <a:t>in which the line segment joining any two points within the polygon may not lie completely inside the polygon.</a:t>
            </a:r>
          </a:p>
          <a:p>
            <a:pPr marL="0" indent="0" algn="just">
              <a:buNone/>
            </a:pPr>
            <a:endParaRPr lang="en-US" dirty="0"/>
          </a:p>
        </p:txBody>
      </p:sp>
      <p:sp>
        <p:nvSpPr>
          <p:cNvPr id="6" name="L-Shape 5"/>
          <p:cNvSpPr/>
          <p:nvPr/>
        </p:nvSpPr>
        <p:spPr>
          <a:xfrm>
            <a:off x="745958" y="3733800"/>
            <a:ext cx="2225842" cy="2514600"/>
          </a:xfrm>
          <a:prstGeom prst="corner">
            <a:avLst>
              <a:gd name="adj1" fmla="val 40270"/>
              <a:gd name="adj2" fmla="val 3054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p:nvPr/>
        </p:nvCxnSpPr>
        <p:spPr>
          <a:xfrm>
            <a:off x="1143000" y="4191000"/>
            <a:ext cx="1295400" cy="1676400"/>
          </a:xfrm>
          <a:prstGeom prst="line">
            <a:avLst/>
          </a:prstGeom>
        </p:spPr>
        <p:style>
          <a:lnRef idx="2">
            <a:schemeClr val="dk1"/>
          </a:lnRef>
          <a:fillRef idx="0">
            <a:schemeClr val="dk1"/>
          </a:fillRef>
          <a:effectRef idx="1">
            <a:schemeClr val="dk1"/>
          </a:effectRef>
          <a:fontRef idx="minor">
            <a:schemeClr val="tx1"/>
          </a:fontRef>
        </p:style>
      </p:cxnSp>
      <p:sp>
        <p:nvSpPr>
          <p:cNvPr id="9" name="Down Arrow 8"/>
          <p:cNvSpPr/>
          <p:nvPr/>
        </p:nvSpPr>
        <p:spPr>
          <a:xfrm>
            <a:off x="3276600" y="3733800"/>
            <a:ext cx="2590800" cy="2362200"/>
          </a:xfrm>
          <a:prstGeom prst="downArrow">
            <a:avLst>
              <a:gd name="adj1" fmla="val 29567"/>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p:nvPr/>
        </p:nvCxnSpPr>
        <p:spPr>
          <a:xfrm flipV="1">
            <a:off x="3733800" y="4191000"/>
            <a:ext cx="838200" cy="838200"/>
          </a:xfrm>
          <a:prstGeom prst="line">
            <a:avLst/>
          </a:prstGeom>
        </p:spPr>
        <p:style>
          <a:lnRef idx="2">
            <a:schemeClr val="dk1"/>
          </a:lnRef>
          <a:fillRef idx="0">
            <a:schemeClr val="dk1"/>
          </a:fillRef>
          <a:effectRef idx="1">
            <a:schemeClr val="dk1"/>
          </a:effectRef>
          <a:fontRef idx="minor">
            <a:schemeClr val="tx1"/>
          </a:fontRef>
        </p:style>
      </p:cxnSp>
      <p:sp>
        <p:nvSpPr>
          <p:cNvPr id="14" name="Cross 13"/>
          <p:cNvSpPr/>
          <p:nvPr/>
        </p:nvSpPr>
        <p:spPr>
          <a:xfrm>
            <a:off x="6553200" y="3739816"/>
            <a:ext cx="1981200" cy="2362200"/>
          </a:xfrm>
          <a:prstGeom prst="plus">
            <a:avLst>
              <a:gd name="adj" fmla="val 4200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 name="Straight Connector 15"/>
          <p:cNvCxnSpPr/>
          <p:nvPr/>
        </p:nvCxnSpPr>
        <p:spPr>
          <a:xfrm flipV="1">
            <a:off x="6781800" y="3962400"/>
            <a:ext cx="762000" cy="952500"/>
          </a:xfrm>
          <a:prstGeom prst="line">
            <a:avLst/>
          </a:prstGeom>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fld id="{37DCB58B-0E76-4401-8B98-54AD13008EF9}" type="datetime2">
              <a:rPr lang="en-US" smtClean="0"/>
              <a:t>Wednesday, May 10, 2023</a:t>
            </a:fld>
            <a:endParaRPr lang="en-US"/>
          </a:p>
        </p:txBody>
      </p:sp>
    </p:spTree>
    <p:extLst>
      <p:ext uri="{BB962C8B-B14F-4D97-AF65-F5344CB8AC3E}">
        <p14:creationId xmlns:p14="http://schemas.microsoft.com/office/powerpoint/2010/main" val="1308018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Ms. </a:t>
            </a:r>
            <a:r>
              <a:rPr lang="en-US" dirty="0" err="1" smtClean="0"/>
              <a:t>Dudhmale</a:t>
            </a:r>
            <a:r>
              <a:rPr lang="en-US" dirty="0" smtClean="0"/>
              <a:t> M.N.</a:t>
            </a:r>
            <a:endParaRPr lang="en-US" dirty="0"/>
          </a:p>
        </p:txBody>
      </p:sp>
      <p:sp>
        <p:nvSpPr>
          <p:cNvPr id="6" name="Slide Number Placeholder 3"/>
          <p:cNvSpPr>
            <a:spLocks noGrp="1"/>
          </p:cNvSpPr>
          <p:nvPr>
            <p:ph type="sldNum" sz="quarter" idx="12"/>
          </p:nvPr>
        </p:nvSpPr>
        <p:spPr/>
        <p:txBody>
          <a:bodyPr/>
          <a:lstStyle/>
          <a:p>
            <a:fld id="{AC675CB6-E08E-4ADD-BA43-BD8E1BCB810A}" type="slidenum">
              <a:rPr lang="en-US"/>
              <a:pPr/>
              <a:t>24</a:t>
            </a:fld>
            <a:endParaRPr lang="en-US"/>
          </a:p>
        </p:txBody>
      </p:sp>
      <p:sp>
        <p:nvSpPr>
          <p:cNvPr id="83970" name="Text Box 2"/>
          <p:cNvSpPr txBox="1">
            <a:spLocks noChangeArrowheads="1"/>
          </p:cNvSpPr>
          <p:nvPr/>
        </p:nvSpPr>
        <p:spPr bwMode="auto">
          <a:xfrm>
            <a:off x="342900" y="228600"/>
            <a:ext cx="8458200" cy="5281613"/>
          </a:xfrm>
          <a:prstGeom prst="rect">
            <a:avLst/>
          </a:prstGeom>
          <a:noFill/>
          <a:ln w="9525">
            <a:noFill/>
            <a:miter lim="800000"/>
            <a:headEnd/>
            <a:tailEnd/>
          </a:ln>
          <a:effectLst/>
        </p:spPr>
        <p:txBody>
          <a:bodyPr>
            <a:spAutoFit/>
          </a:bodyPr>
          <a:lstStyle/>
          <a:p>
            <a:pPr algn="just">
              <a:spcBef>
                <a:spcPct val="50000"/>
              </a:spcBef>
            </a:pPr>
            <a:r>
              <a:rPr lang="en-US" sz="3200" b="1" dirty="0">
                <a:solidFill>
                  <a:schemeClr val="accent2"/>
                </a:solidFill>
                <a:effectLst>
                  <a:outerShdw blurRad="38100" dist="38100" dir="2700000" algn="tl">
                    <a:srgbClr val="C0C0C0"/>
                  </a:outerShdw>
                </a:effectLst>
                <a:latin typeface="Arial" charset="0"/>
              </a:rPr>
              <a:t>Polygon Filling</a:t>
            </a:r>
            <a:endParaRPr lang="en-US" sz="3200" b="1" dirty="0">
              <a:solidFill>
                <a:schemeClr val="accent2"/>
              </a:solidFill>
              <a:latin typeface="Tahoma" pitchFamily="34" charset="0"/>
            </a:endParaRPr>
          </a:p>
          <a:p>
            <a:pPr algn="just">
              <a:spcBef>
                <a:spcPct val="50000"/>
              </a:spcBef>
            </a:pPr>
            <a:r>
              <a:rPr lang="en-US" sz="2800" dirty="0">
                <a:solidFill>
                  <a:srgbClr val="CC3300"/>
                </a:solidFill>
                <a:latin typeface="Arial" charset="0"/>
              </a:rPr>
              <a:t>Types of filling</a:t>
            </a:r>
          </a:p>
          <a:p>
            <a:pPr algn="just">
              <a:spcBef>
                <a:spcPct val="50000"/>
              </a:spcBef>
              <a:buClr>
                <a:srgbClr val="CC3300"/>
              </a:buClr>
              <a:buFontTx/>
              <a:buChar char="•"/>
            </a:pPr>
            <a:r>
              <a:rPr lang="en-US" sz="2800" b="1" dirty="0">
                <a:latin typeface="Arial" charset="0"/>
              </a:rPr>
              <a:t> Solid-fill</a:t>
            </a:r>
            <a:endParaRPr lang="en-US" sz="2800" dirty="0">
              <a:latin typeface="Arial" charset="0"/>
            </a:endParaRPr>
          </a:p>
          <a:p>
            <a:pPr algn="just">
              <a:spcBef>
                <a:spcPct val="50000"/>
              </a:spcBef>
            </a:pPr>
            <a:r>
              <a:rPr lang="en-US" sz="2800" dirty="0">
                <a:latin typeface="Arial" charset="0"/>
              </a:rPr>
              <a:t>	All the pixels inside the polygon</a:t>
            </a:r>
            <a:r>
              <a:rPr lang="en-US" sz="2800" dirty="0">
                <a:latin typeface="Tahoma"/>
              </a:rPr>
              <a:t>’</a:t>
            </a:r>
            <a:r>
              <a:rPr lang="en-US" sz="2800" dirty="0">
                <a:latin typeface="Arial" charset="0"/>
              </a:rPr>
              <a:t>s boundary are illuminated.</a:t>
            </a:r>
          </a:p>
          <a:p>
            <a:pPr algn="just">
              <a:spcBef>
                <a:spcPct val="50000"/>
              </a:spcBef>
            </a:pPr>
            <a:endParaRPr lang="en-US" sz="2800" dirty="0">
              <a:latin typeface="Arial" charset="0"/>
            </a:endParaRPr>
          </a:p>
          <a:p>
            <a:pPr algn="just">
              <a:spcBef>
                <a:spcPct val="50000"/>
              </a:spcBef>
              <a:buClr>
                <a:srgbClr val="CC3300"/>
              </a:buClr>
              <a:buFontTx/>
              <a:buChar char="•"/>
            </a:pPr>
            <a:r>
              <a:rPr lang="en-US" sz="2800" b="1" dirty="0">
                <a:latin typeface="Arial" charset="0"/>
              </a:rPr>
              <a:t> Pattern-fill</a:t>
            </a:r>
            <a:r>
              <a:rPr lang="en-US" sz="2800" dirty="0">
                <a:latin typeface="Arial" charset="0"/>
              </a:rPr>
              <a:t> </a:t>
            </a:r>
          </a:p>
          <a:p>
            <a:pPr algn="just">
              <a:spcBef>
                <a:spcPct val="50000"/>
              </a:spcBef>
            </a:pPr>
            <a:r>
              <a:rPr lang="en-US" sz="2800" dirty="0">
                <a:latin typeface="Arial" charset="0"/>
              </a:rPr>
              <a:t>	the polygon is filled with an arbitrary predefined pattern. </a:t>
            </a:r>
          </a:p>
        </p:txBody>
      </p:sp>
      <p:sp>
        <p:nvSpPr>
          <p:cNvPr id="83971" name="AutoShape 3"/>
          <p:cNvSpPr>
            <a:spLocks noChangeArrowheads="1"/>
          </p:cNvSpPr>
          <p:nvPr/>
        </p:nvSpPr>
        <p:spPr bwMode="auto">
          <a:xfrm>
            <a:off x="3657600" y="2705100"/>
            <a:ext cx="1828800" cy="1447800"/>
          </a:xfrm>
          <a:prstGeom prst="hexagon">
            <a:avLst>
              <a:gd name="adj" fmla="val 31579"/>
              <a:gd name="vf" fmla="val 115470"/>
            </a:avLst>
          </a:prstGeom>
          <a:solidFill>
            <a:schemeClr val="accent1"/>
          </a:solidFill>
          <a:ln w="22225">
            <a:solidFill>
              <a:schemeClr val="tx1"/>
            </a:solidFill>
            <a:miter lim="800000"/>
            <a:headEnd/>
            <a:tailEnd/>
          </a:ln>
          <a:effectLst/>
        </p:spPr>
        <p:txBody>
          <a:bodyPr wrap="none" anchor="ctr"/>
          <a:lstStyle/>
          <a:p>
            <a:endParaRPr lang="en-US"/>
          </a:p>
        </p:txBody>
      </p:sp>
      <p:sp>
        <p:nvSpPr>
          <p:cNvPr id="83972" name="AutoShape 4" descr="Diagonal brick"/>
          <p:cNvSpPr>
            <a:spLocks noChangeArrowheads="1"/>
          </p:cNvSpPr>
          <p:nvPr/>
        </p:nvSpPr>
        <p:spPr bwMode="auto">
          <a:xfrm>
            <a:off x="3657600" y="5181600"/>
            <a:ext cx="1828800" cy="1447800"/>
          </a:xfrm>
          <a:prstGeom prst="hexagon">
            <a:avLst>
              <a:gd name="adj" fmla="val 31579"/>
              <a:gd name="vf" fmla="val 115470"/>
            </a:avLst>
          </a:prstGeom>
          <a:pattFill prst="diagBrick">
            <a:fgClr>
              <a:schemeClr val="accent2"/>
            </a:fgClr>
            <a:bgClr>
              <a:schemeClr val="bg1"/>
            </a:bgClr>
          </a:pattFill>
          <a:ln w="22225">
            <a:solidFill>
              <a:schemeClr val="tx1"/>
            </a:solidFill>
            <a:miter lim="800000"/>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fld id="{A87CC531-90B7-4A0F-9984-EF435BBF6992}"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914400" y="6195646"/>
            <a:ext cx="3962400" cy="457200"/>
          </a:xfrm>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CAC4060E-CFFA-4D65-B591-883C3E87FEA8}" type="slidenum">
              <a:rPr lang="en-US"/>
              <a:pPr/>
              <a:t>25</a:t>
            </a:fld>
            <a:endParaRPr lang="en-US"/>
          </a:p>
        </p:txBody>
      </p:sp>
      <p:sp>
        <p:nvSpPr>
          <p:cNvPr id="74754" name="Text Box 2"/>
          <p:cNvSpPr txBox="1">
            <a:spLocks noChangeArrowheads="1"/>
          </p:cNvSpPr>
          <p:nvPr/>
        </p:nvSpPr>
        <p:spPr bwMode="auto">
          <a:xfrm>
            <a:off x="342900" y="228600"/>
            <a:ext cx="8458200" cy="5632311"/>
          </a:xfrm>
          <a:prstGeom prst="rect">
            <a:avLst/>
          </a:prstGeom>
          <a:noFill/>
          <a:ln w="9525">
            <a:noFill/>
            <a:miter lim="800000"/>
            <a:headEnd/>
            <a:tailEnd/>
          </a:ln>
          <a:effectLst/>
        </p:spPr>
        <p:txBody>
          <a:bodyPr>
            <a:spAutoFit/>
          </a:bodyPr>
          <a:lstStyle/>
          <a:p>
            <a:pPr algn="just">
              <a:lnSpc>
                <a:spcPct val="150000"/>
              </a:lnSpc>
              <a:spcBef>
                <a:spcPct val="50000"/>
              </a:spcBef>
            </a:pPr>
            <a:r>
              <a:rPr lang="en-US" sz="3200" b="1" dirty="0">
                <a:solidFill>
                  <a:schemeClr val="accent2"/>
                </a:solidFill>
                <a:latin typeface="Arial" charset="0"/>
              </a:rPr>
              <a:t>Polygon Representation </a:t>
            </a:r>
            <a:endParaRPr lang="en-US" sz="3200" b="1" dirty="0">
              <a:solidFill>
                <a:schemeClr val="accent2"/>
              </a:solidFill>
              <a:latin typeface="Tahoma" pitchFamily="34" charset="0"/>
            </a:endParaRPr>
          </a:p>
          <a:p>
            <a:pPr algn="just">
              <a:lnSpc>
                <a:spcPct val="150000"/>
              </a:lnSpc>
              <a:spcBef>
                <a:spcPct val="50000"/>
              </a:spcBef>
            </a:pPr>
            <a:r>
              <a:rPr lang="en-US" sz="2400" dirty="0">
                <a:latin typeface="Arial" charset="0"/>
                <a:cs typeface="Arial" charset="0"/>
              </a:rPr>
              <a:t>For objects described by many polygons with many vertices, this can be a time consuming process.</a:t>
            </a:r>
            <a:endParaRPr lang="en-US" sz="2400" dirty="0">
              <a:latin typeface="Tahoma" pitchFamily="34" charset="0"/>
            </a:endParaRPr>
          </a:p>
          <a:p>
            <a:pPr algn="just">
              <a:lnSpc>
                <a:spcPct val="150000"/>
              </a:lnSpc>
              <a:spcBef>
                <a:spcPct val="50000"/>
              </a:spcBef>
            </a:pPr>
            <a:r>
              <a:rPr lang="en-US" sz="2400" dirty="0">
                <a:latin typeface="Arial" charset="0"/>
                <a:cs typeface="Arial" charset="0"/>
              </a:rPr>
              <a:t> 	One method for reducing the computational time is to represent the polygon by the (</a:t>
            </a:r>
            <a:r>
              <a:rPr lang="en-US" sz="2400" b="1" dirty="0">
                <a:solidFill>
                  <a:srgbClr val="CC3300"/>
                </a:solidFill>
                <a:latin typeface="Arial" charset="0"/>
                <a:cs typeface="Arial" charset="0"/>
              </a:rPr>
              <a:t>absolute</a:t>
            </a:r>
            <a:r>
              <a:rPr lang="en-US" sz="2400" dirty="0">
                <a:latin typeface="Arial" charset="0"/>
                <a:cs typeface="Arial" charset="0"/>
              </a:rPr>
              <a:t>) </a:t>
            </a:r>
            <a:r>
              <a:rPr lang="en-US" sz="2400" b="1" dirty="0">
                <a:solidFill>
                  <a:srgbClr val="CC3300"/>
                </a:solidFill>
                <a:latin typeface="Arial" charset="0"/>
                <a:cs typeface="Arial" charset="0"/>
              </a:rPr>
              <a:t>location</a:t>
            </a:r>
            <a:r>
              <a:rPr lang="en-US" sz="2400" dirty="0">
                <a:latin typeface="Arial" charset="0"/>
                <a:cs typeface="Arial" charset="0"/>
              </a:rPr>
              <a:t> of its first vertex, and represent subsequent vertices as </a:t>
            </a:r>
            <a:r>
              <a:rPr lang="en-US" sz="2400" b="1" dirty="0">
                <a:solidFill>
                  <a:srgbClr val="CC3300"/>
                </a:solidFill>
                <a:latin typeface="Arial" charset="0"/>
                <a:cs typeface="Arial" charset="0"/>
              </a:rPr>
              <a:t>relative positions</a:t>
            </a:r>
            <a:r>
              <a:rPr lang="en-US" sz="2400" dirty="0">
                <a:latin typeface="Arial" charset="0"/>
                <a:cs typeface="Arial" charset="0"/>
              </a:rPr>
              <a:t> from the previous vertex. This enables us to translate the polygon simply by changing the coordinates of the first vertex.</a:t>
            </a:r>
            <a:r>
              <a:rPr lang="en-US" sz="2400" dirty="0">
                <a:latin typeface="Tahoma" pitchFamily="34" charset="0"/>
              </a:rPr>
              <a:t> </a:t>
            </a:r>
          </a:p>
        </p:txBody>
      </p:sp>
      <p:sp>
        <p:nvSpPr>
          <p:cNvPr id="2" name="Date Placeholder 1"/>
          <p:cNvSpPr>
            <a:spLocks noGrp="1"/>
          </p:cNvSpPr>
          <p:nvPr>
            <p:ph type="dt" sz="half" idx="10"/>
          </p:nvPr>
        </p:nvSpPr>
        <p:spPr/>
        <p:txBody>
          <a:bodyPr/>
          <a:lstStyle/>
          <a:p>
            <a:fld id="{A7A16D2C-0A8B-4423-BC48-A1A4959D6683}"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Ms. </a:t>
            </a:r>
            <a:r>
              <a:rPr lang="en-US" dirty="0" err="1" smtClean="0"/>
              <a:t>Dudhmale</a:t>
            </a:r>
            <a:r>
              <a:rPr lang="en-US" dirty="0" smtClean="0"/>
              <a:t> M.N.</a:t>
            </a:r>
            <a:endParaRPr lang="en-US" dirty="0"/>
          </a:p>
        </p:txBody>
      </p:sp>
      <p:sp>
        <p:nvSpPr>
          <p:cNvPr id="4" name="Slide Number Placeholder 3"/>
          <p:cNvSpPr>
            <a:spLocks noGrp="1"/>
          </p:cNvSpPr>
          <p:nvPr>
            <p:ph type="sldNum" sz="quarter" idx="12"/>
          </p:nvPr>
        </p:nvSpPr>
        <p:spPr/>
        <p:txBody>
          <a:bodyPr/>
          <a:lstStyle/>
          <a:p>
            <a:fld id="{795E3313-D1B6-4F67-BC4A-54A1108CA50C}" type="slidenum">
              <a:rPr lang="en-US"/>
              <a:pPr/>
              <a:t>26</a:t>
            </a:fld>
            <a:endParaRPr lang="en-US"/>
          </a:p>
        </p:txBody>
      </p:sp>
      <p:sp>
        <p:nvSpPr>
          <p:cNvPr id="87042" name="Text Box 1026"/>
          <p:cNvSpPr txBox="1">
            <a:spLocks noChangeArrowheads="1"/>
          </p:cNvSpPr>
          <p:nvPr/>
        </p:nvSpPr>
        <p:spPr bwMode="auto">
          <a:xfrm>
            <a:off x="342900" y="228600"/>
            <a:ext cx="8458200" cy="5570756"/>
          </a:xfrm>
          <a:prstGeom prst="rect">
            <a:avLst/>
          </a:prstGeom>
          <a:noFill/>
          <a:ln w="9525">
            <a:noFill/>
            <a:miter lim="800000"/>
            <a:headEnd/>
            <a:tailEnd/>
          </a:ln>
          <a:effectLst/>
        </p:spPr>
        <p:txBody>
          <a:bodyPr>
            <a:spAutoFit/>
          </a:bodyPr>
          <a:lstStyle/>
          <a:p>
            <a:pPr algn="just">
              <a:spcBef>
                <a:spcPct val="50000"/>
              </a:spcBef>
            </a:pPr>
            <a:r>
              <a:rPr lang="en-US" sz="3200" b="1" dirty="0">
                <a:solidFill>
                  <a:schemeClr val="accent2"/>
                </a:solidFill>
                <a:latin typeface="Arial" charset="0"/>
                <a:cs typeface="Arial" charset="0"/>
              </a:rPr>
              <a:t>Inside-Outside Tests</a:t>
            </a:r>
            <a:endParaRPr lang="en-US" sz="3200" b="1" dirty="0">
              <a:solidFill>
                <a:schemeClr val="accent2"/>
              </a:solidFill>
              <a:latin typeface="Tahoma" pitchFamily="34" charset="0"/>
            </a:endParaRPr>
          </a:p>
          <a:p>
            <a:pPr algn="just">
              <a:lnSpc>
                <a:spcPct val="150000"/>
              </a:lnSpc>
              <a:spcBef>
                <a:spcPct val="50000"/>
              </a:spcBef>
            </a:pPr>
            <a:r>
              <a:rPr lang="en-US" sz="2400" dirty="0">
                <a:latin typeface="Arial" charset="0"/>
                <a:cs typeface="Arial" charset="0"/>
              </a:rPr>
              <a:t>when filling polygons we should decide whether a particular point is interior or exterior to a polygon. </a:t>
            </a:r>
          </a:p>
          <a:p>
            <a:pPr algn="just">
              <a:lnSpc>
                <a:spcPct val="150000"/>
              </a:lnSpc>
              <a:spcBef>
                <a:spcPct val="50000"/>
              </a:spcBef>
            </a:pPr>
            <a:r>
              <a:rPr lang="en-US" sz="2400" dirty="0">
                <a:latin typeface="Arial" charset="0"/>
                <a:cs typeface="Arial" charset="0"/>
              </a:rPr>
              <a:t>A rule called the </a:t>
            </a:r>
            <a:r>
              <a:rPr lang="en-US" sz="2400" b="1" dirty="0">
                <a:solidFill>
                  <a:srgbClr val="CC3300"/>
                </a:solidFill>
                <a:latin typeface="Arial" charset="0"/>
                <a:cs typeface="Arial" charset="0"/>
              </a:rPr>
              <a:t>odd-parity</a:t>
            </a:r>
            <a:r>
              <a:rPr lang="en-US" sz="2400" dirty="0">
                <a:latin typeface="Arial" charset="0"/>
                <a:cs typeface="Arial" charset="0"/>
              </a:rPr>
              <a:t> (or the </a:t>
            </a:r>
            <a:r>
              <a:rPr lang="en-US" sz="2400" b="1" dirty="0">
                <a:solidFill>
                  <a:srgbClr val="CC3300"/>
                </a:solidFill>
                <a:latin typeface="Arial" charset="0"/>
                <a:cs typeface="Arial" charset="0"/>
              </a:rPr>
              <a:t>odd-even rule</a:t>
            </a:r>
            <a:r>
              <a:rPr lang="en-US" sz="2400" dirty="0">
                <a:latin typeface="Arial" charset="0"/>
                <a:cs typeface="Arial" charset="0"/>
              </a:rPr>
              <a:t>) is applied to test whether a point is interior or not. </a:t>
            </a:r>
          </a:p>
          <a:p>
            <a:pPr algn="just">
              <a:lnSpc>
                <a:spcPct val="150000"/>
              </a:lnSpc>
              <a:spcBef>
                <a:spcPct val="50000"/>
              </a:spcBef>
            </a:pPr>
            <a:r>
              <a:rPr lang="en-US" sz="2400" dirty="0">
                <a:latin typeface="Arial" charset="0"/>
                <a:cs typeface="Arial" charset="0"/>
              </a:rPr>
              <a:t>To apply this rule, we conceptually draw a line starting from the particular point and extending to a distance point outside the coordinate extends of the object in any direction such that </a:t>
            </a:r>
            <a:r>
              <a:rPr lang="en-US" sz="2400" b="1" dirty="0">
                <a:latin typeface="Arial" charset="0"/>
                <a:cs typeface="Arial" charset="0"/>
              </a:rPr>
              <a:t>no polygon vertex</a:t>
            </a:r>
            <a:r>
              <a:rPr lang="en-US" sz="2400" dirty="0">
                <a:latin typeface="Arial" charset="0"/>
                <a:cs typeface="Arial" charset="0"/>
              </a:rPr>
              <a:t> </a:t>
            </a:r>
            <a:r>
              <a:rPr lang="en-US" sz="2400" b="1" dirty="0">
                <a:latin typeface="Arial" charset="0"/>
                <a:cs typeface="Arial" charset="0"/>
              </a:rPr>
              <a:t>intersects</a:t>
            </a:r>
            <a:r>
              <a:rPr lang="en-US" sz="2400" dirty="0">
                <a:latin typeface="Arial" charset="0"/>
                <a:cs typeface="Arial" charset="0"/>
              </a:rPr>
              <a:t> with </a:t>
            </a:r>
            <a:r>
              <a:rPr lang="en-US" sz="2400" b="1" dirty="0">
                <a:latin typeface="Arial" charset="0"/>
                <a:cs typeface="Arial" charset="0"/>
              </a:rPr>
              <a:t>the line</a:t>
            </a:r>
            <a:r>
              <a:rPr lang="en-US" sz="2400" dirty="0">
                <a:latin typeface="Arial" charset="0"/>
                <a:cs typeface="Arial" charset="0"/>
              </a:rPr>
              <a:t>. </a:t>
            </a:r>
          </a:p>
        </p:txBody>
      </p:sp>
      <p:sp>
        <p:nvSpPr>
          <p:cNvPr id="2" name="Date Placeholder 1"/>
          <p:cNvSpPr>
            <a:spLocks noGrp="1"/>
          </p:cNvSpPr>
          <p:nvPr>
            <p:ph type="dt" sz="half" idx="10"/>
          </p:nvPr>
        </p:nvSpPr>
        <p:spPr/>
        <p:txBody>
          <a:bodyPr/>
          <a:lstStyle/>
          <a:p>
            <a:fld id="{2CF37458-1C8E-4F99-8E56-3A113B394217}"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Footer Placeholder 148"/>
          <p:cNvSpPr>
            <a:spLocks noGrp="1"/>
          </p:cNvSpPr>
          <p:nvPr>
            <p:ph type="ftr" sz="quarter" idx="11"/>
          </p:nvPr>
        </p:nvSpPr>
        <p:spPr/>
        <p:txBody>
          <a:bodyPr/>
          <a:lstStyle/>
          <a:p>
            <a:r>
              <a:rPr lang="en-US" smtClean="0"/>
              <a:t>Ms. Dudhmale M.N.</a:t>
            </a:r>
            <a:endParaRPr lang="en-US"/>
          </a:p>
        </p:txBody>
      </p:sp>
      <p:sp>
        <p:nvSpPr>
          <p:cNvPr id="148" name="Slide Number Placeholder 3"/>
          <p:cNvSpPr>
            <a:spLocks noGrp="1"/>
          </p:cNvSpPr>
          <p:nvPr>
            <p:ph type="sldNum" sz="quarter" idx="12"/>
          </p:nvPr>
        </p:nvSpPr>
        <p:spPr/>
        <p:txBody>
          <a:bodyPr/>
          <a:lstStyle/>
          <a:p>
            <a:fld id="{DF9CA7D6-9E01-45E1-8642-E6FA4A515BD8}" type="slidenum">
              <a:rPr lang="en-US"/>
              <a:pPr/>
              <a:t>27</a:t>
            </a:fld>
            <a:endParaRPr lang="en-US"/>
          </a:p>
        </p:txBody>
      </p:sp>
      <p:sp>
        <p:nvSpPr>
          <p:cNvPr id="75778" name="Text Box 2"/>
          <p:cNvSpPr txBox="1">
            <a:spLocks noChangeArrowheads="1"/>
          </p:cNvSpPr>
          <p:nvPr/>
        </p:nvSpPr>
        <p:spPr bwMode="auto">
          <a:xfrm>
            <a:off x="342900" y="205154"/>
            <a:ext cx="8458200" cy="2431435"/>
          </a:xfrm>
          <a:prstGeom prst="rect">
            <a:avLst/>
          </a:prstGeom>
          <a:noFill/>
          <a:ln w="9525">
            <a:noFill/>
            <a:miter lim="800000"/>
            <a:headEnd/>
            <a:tailEnd/>
          </a:ln>
          <a:effectLst/>
        </p:spPr>
        <p:txBody>
          <a:bodyPr>
            <a:spAutoFit/>
          </a:bodyPr>
          <a:lstStyle/>
          <a:p>
            <a:pPr algn="just">
              <a:spcBef>
                <a:spcPct val="50000"/>
              </a:spcBef>
            </a:pPr>
            <a:r>
              <a:rPr lang="en-US" sz="3200" b="1" dirty="0">
                <a:solidFill>
                  <a:schemeClr val="accent2"/>
                </a:solidFill>
                <a:latin typeface="Arial" charset="0"/>
                <a:cs typeface="Arial" charset="0"/>
              </a:rPr>
              <a:t>Inside-Outside Tests</a:t>
            </a:r>
            <a:endParaRPr lang="en-US" sz="3200" b="1" dirty="0">
              <a:solidFill>
                <a:schemeClr val="accent2"/>
              </a:solidFill>
              <a:latin typeface="Tahoma" pitchFamily="34" charset="0"/>
            </a:endParaRPr>
          </a:p>
          <a:p>
            <a:pPr algn="just">
              <a:lnSpc>
                <a:spcPct val="150000"/>
              </a:lnSpc>
              <a:spcBef>
                <a:spcPct val="50000"/>
              </a:spcBef>
            </a:pPr>
            <a:r>
              <a:rPr lang="en-US" sz="2400" dirty="0">
                <a:latin typeface="Arial" charset="0"/>
                <a:cs typeface="Arial" charset="0"/>
              </a:rPr>
              <a:t>The point is considered to be </a:t>
            </a:r>
            <a:r>
              <a:rPr lang="en-US" sz="2400" b="1" dirty="0">
                <a:solidFill>
                  <a:srgbClr val="CC3300"/>
                </a:solidFill>
                <a:latin typeface="Arial" charset="0"/>
                <a:cs typeface="Arial" charset="0"/>
              </a:rPr>
              <a:t>interior</a:t>
            </a:r>
            <a:r>
              <a:rPr lang="en-US" sz="2400" dirty="0">
                <a:latin typeface="Arial" charset="0"/>
                <a:cs typeface="Arial" charset="0"/>
              </a:rPr>
              <a:t> if the number of intersections between the line and the polygon edges is </a:t>
            </a:r>
            <a:r>
              <a:rPr lang="en-US" sz="2400" b="1" dirty="0">
                <a:solidFill>
                  <a:srgbClr val="CC3300"/>
                </a:solidFill>
                <a:latin typeface="Arial" charset="0"/>
                <a:cs typeface="Arial" charset="0"/>
              </a:rPr>
              <a:t>odd</a:t>
            </a:r>
            <a:r>
              <a:rPr lang="en-US" sz="2400" dirty="0">
                <a:latin typeface="Arial" charset="0"/>
                <a:cs typeface="Arial" charset="0"/>
              </a:rPr>
              <a:t>. Otherwise, The point is exterior point.</a:t>
            </a:r>
          </a:p>
        </p:txBody>
      </p:sp>
      <p:sp>
        <p:nvSpPr>
          <p:cNvPr id="75923" name="Oval 147"/>
          <p:cNvSpPr>
            <a:spLocks noChangeAspect="1" noChangeArrowheads="1"/>
          </p:cNvSpPr>
          <p:nvPr/>
        </p:nvSpPr>
        <p:spPr bwMode="auto">
          <a:xfrm>
            <a:off x="2362200" y="28495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75924" name="Oval 148"/>
          <p:cNvSpPr>
            <a:spLocks noChangeAspect="1" noChangeArrowheads="1"/>
          </p:cNvSpPr>
          <p:nvPr/>
        </p:nvSpPr>
        <p:spPr bwMode="auto">
          <a:xfrm>
            <a:off x="26670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25" name="Oval 149"/>
          <p:cNvSpPr>
            <a:spLocks noChangeAspect="1" noChangeArrowheads="1"/>
          </p:cNvSpPr>
          <p:nvPr/>
        </p:nvSpPr>
        <p:spPr bwMode="auto">
          <a:xfrm>
            <a:off x="297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26" name="Oval 150"/>
          <p:cNvSpPr>
            <a:spLocks noChangeAspect="1" noChangeArrowheads="1"/>
          </p:cNvSpPr>
          <p:nvPr/>
        </p:nvSpPr>
        <p:spPr bwMode="auto">
          <a:xfrm>
            <a:off x="3276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27" name="Oval 151"/>
          <p:cNvSpPr>
            <a:spLocks noChangeAspect="1" noChangeArrowheads="1"/>
          </p:cNvSpPr>
          <p:nvPr/>
        </p:nvSpPr>
        <p:spPr bwMode="auto">
          <a:xfrm>
            <a:off x="3581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28" name="Oval 152"/>
          <p:cNvSpPr>
            <a:spLocks noChangeAspect="1" noChangeArrowheads="1"/>
          </p:cNvSpPr>
          <p:nvPr/>
        </p:nvSpPr>
        <p:spPr bwMode="auto">
          <a:xfrm>
            <a:off x="38862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29" name="Oval 153"/>
          <p:cNvSpPr>
            <a:spLocks noChangeAspect="1" noChangeArrowheads="1"/>
          </p:cNvSpPr>
          <p:nvPr/>
        </p:nvSpPr>
        <p:spPr bwMode="auto">
          <a:xfrm>
            <a:off x="41910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30" name="Oval 154"/>
          <p:cNvSpPr>
            <a:spLocks noChangeAspect="1" noChangeArrowheads="1"/>
          </p:cNvSpPr>
          <p:nvPr/>
        </p:nvSpPr>
        <p:spPr bwMode="auto">
          <a:xfrm>
            <a:off x="4495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31" name="Oval 155"/>
          <p:cNvSpPr>
            <a:spLocks noChangeAspect="1" noChangeArrowheads="1"/>
          </p:cNvSpPr>
          <p:nvPr/>
        </p:nvSpPr>
        <p:spPr bwMode="auto">
          <a:xfrm>
            <a:off x="4800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32" name="Oval 156"/>
          <p:cNvSpPr>
            <a:spLocks noChangeAspect="1" noChangeArrowheads="1"/>
          </p:cNvSpPr>
          <p:nvPr/>
        </p:nvSpPr>
        <p:spPr bwMode="auto">
          <a:xfrm>
            <a:off x="5105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33" name="Oval 157"/>
          <p:cNvSpPr>
            <a:spLocks noChangeAspect="1" noChangeArrowheads="1"/>
          </p:cNvSpPr>
          <p:nvPr/>
        </p:nvSpPr>
        <p:spPr bwMode="auto">
          <a:xfrm>
            <a:off x="54102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34" name="Oval 158"/>
          <p:cNvSpPr>
            <a:spLocks noChangeAspect="1" noChangeArrowheads="1"/>
          </p:cNvSpPr>
          <p:nvPr/>
        </p:nvSpPr>
        <p:spPr bwMode="auto">
          <a:xfrm>
            <a:off x="57150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35" name="Oval 159"/>
          <p:cNvSpPr>
            <a:spLocks noChangeAspect="1" noChangeArrowheads="1"/>
          </p:cNvSpPr>
          <p:nvPr/>
        </p:nvSpPr>
        <p:spPr bwMode="auto">
          <a:xfrm>
            <a:off x="6019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36" name="Oval 160"/>
          <p:cNvSpPr>
            <a:spLocks noChangeAspect="1" noChangeArrowheads="1"/>
          </p:cNvSpPr>
          <p:nvPr/>
        </p:nvSpPr>
        <p:spPr bwMode="auto">
          <a:xfrm>
            <a:off x="2362200" y="31543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75937" name="Oval 161"/>
          <p:cNvSpPr>
            <a:spLocks noChangeAspect="1" noChangeArrowheads="1"/>
          </p:cNvSpPr>
          <p:nvPr/>
        </p:nvSpPr>
        <p:spPr bwMode="auto">
          <a:xfrm>
            <a:off x="26670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38" name="Oval 162"/>
          <p:cNvSpPr>
            <a:spLocks noChangeAspect="1" noChangeArrowheads="1"/>
          </p:cNvSpPr>
          <p:nvPr/>
        </p:nvSpPr>
        <p:spPr bwMode="auto">
          <a:xfrm>
            <a:off x="297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39" name="Oval 163"/>
          <p:cNvSpPr>
            <a:spLocks noChangeAspect="1" noChangeArrowheads="1"/>
          </p:cNvSpPr>
          <p:nvPr/>
        </p:nvSpPr>
        <p:spPr bwMode="auto">
          <a:xfrm>
            <a:off x="3276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40" name="Oval 164"/>
          <p:cNvSpPr>
            <a:spLocks noChangeAspect="1" noChangeArrowheads="1"/>
          </p:cNvSpPr>
          <p:nvPr/>
        </p:nvSpPr>
        <p:spPr bwMode="auto">
          <a:xfrm>
            <a:off x="3581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41" name="Oval 165"/>
          <p:cNvSpPr>
            <a:spLocks noChangeAspect="1" noChangeArrowheads="1"/>
          </p:cNvSpPr>
          <p:nvPr/>
        </p:nvSpPr>
        <p:spPr bwMode="auto">
          <a:xfrm>
            <a:off x="3886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42" name="Oval 166"/>
          <p:cNvSpPr>
            <a:spLocks noChangeAspect="1" noChangeArrowheads="1"/>
          </p:cNvSpPr>
          <p:nvPr/>
        </p:nvSpPr>
        <p:spPr bwMode="auto">
          <a:xfrm>
            <a:off x="41910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43" name="Oval 167"/>
          <p:cNvSpPr>
            <a:spLocks noChangeAspect="1" noChangeArrowheads="1"/>
          </p:cNvSpPr>
          <p:nvPr/>
        </p:nvSpPr>
        <p:spPr bwMode="auto">
          <a:xfrm>
            <a:off x="4495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44" name="Oval 168"/>
          <p:cNvSpPr>
            <a:spLocks noChangeAspect="1" noChangeArrowheads="1"/>
          </p:cNvSpPr>
          <p:nvPr/>
        </p:nvSpPr>
        <p:spPr bwMode="auto">
          <a:xfrm>
            <a:off x="4800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45" name="Oval 169"/>
          <p:cNvSpPr>
            <a:spLocks noChangeAspect="1" noChangeArrowheads="1"/>
          </p:cNvSpPr>
          <p:nvPr/>
        </p:nvSpPr>
        <p:spPr bwMode="auto">
          <a:xfrm>
            <a:off x="51054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5946" name="Oval 170"/>
          <p:cNvSpPr>
            <a:spLocks noChangeAspect="1" noChangeArrowheads="1"/>
          </p:cNvSpPr>
          <p:nvPr/>
        </p:nvSpPr>
        <p:spPr bwMode="auto">
          <a:xfrm>
            <a:off x="5410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47" name="Oval 171"/>
          <p:cNvSpPr>
            <a:spLocks noChangeAspect="1" noChangeArrowheads="1"/>
          </p:cNvSpPr>
          <p:nvPr/>
        </p:nvSpPr>
        <p:spPr bwMode="auto">
          <a:xfrm>
            <a:off x="57150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48" name="Oval 172"/>
          <p:cNvSpPr>
            <a:spLocks noChangeAspect="1" noChangeArrowheads="1"/>
          </p:cNvSpPr>
          <p:nvPr/>
        </p:nvSpPr>
        <p:spPr bwMode="auto">
          <a:xfrm>
            <a:off x="6019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75949" name="Oval 173"/>
          <p:cNvSpPr>
            <a:spLocks noChangeAspect="1" noChangeArrowheads="1"/>
          </p:cNvSpPr>
          <p:nvPr/>
        </p:nvSpPr>
        <p:spPr bwMode="auto">
          <a:xfrm>
            <a:off x="2392363" y="3459163"/>
            <a:ext cx="274637"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75950" name="Oval 174"/>
          <p:cNvSpPr>
            <a:spLocks noChangeAspect="1" noChangeArrowheads="1"/>
          </p:cNvSpPr>
          <p:nvPr/>
        </p:nvSpPr>
        <p:spPr bwMode="auto">
          <a:xfrm>
            <a:off x="26971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51" name="Oval 175"/>
          <p:cNvSpPr>
            <a:spLocks noChangeAspect="1" noChangeArrowheads="1"/>
          </p:cNvSpPr>
          <p:nvPr/>
        </p:nvSpPr>
        <p:spPr bwMode="auto">
          <a:xfrm>
            <a:off x="30019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52" name="Oval 176"/>
          <p:cNvSpPr>
            <a:spLocks noChangeAspect="1" noChangeArrowheads="1"/>
          </p:cNvSpPr>
          <p:nvPr/>
        </p:nvSpPr>
        <p:spPr bwMode="auto">
          <a:xfrm>
            <a:off x="33067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53" name="Oval 177"/>
          <p:cNvSpPr>
            <a:spLocks noChangeAspect="1" noChangeArrowheads="1"/>
          </p:cNvSpPr>
          <p:nvPr/>
        </p:nvSpPr>
        <p:spPr bwMode="auto">
          <a:xfrm>
            <a:off x="3611563" y="3459163"/>
            <a:ext cx="274637" cy="274637"/>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75954" name="Oval 178"/>
          <p:cNvSpPr>
            <a:spLocks noChangeAspect="1" noChangeArrowheads="1"/>
          </p:cNvSpPr>
          <p:nvPr/>
        </p:nvSpPr>
        <p:spPr bwMode="auto">
          <a:xfrm>
            <a:off x="39163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55" name="Oval 179"/>
          <p:cNvSpPr>
            <a:spLocks noChangeAspect="1" noChangeArrowheads="1"/>
          </p:cNvSpPr>
          <p:nvPr/>
        </p:nvSpPr>
        <p:spPr bwMode="auto">
          <a:xfrm>
            <a:off x="42211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56" name="Oval 180"/>
          <p:cNvSpPr>
            <a:spLocks noChangeAspect="1" noChangeArrowheads="1"/>
          </p:cNvSpPr>
          <p:nvPr/>
        </p:nvSpPr>
        <p:spPr bwMode="auto">
          <a:xfrm>
            <a:off x="45259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57" name="Oval 181"/>
          <p:cNvSpPr>
            <a:spLocks noChangeAspect="1" noChangeArrowheads="1"/>
          </p:cNvSpPr>
          <p:nvPr/>
        </p:nvSpPr>
        <p:spPr bwMode="auto">
          <a:xfrm>
            <a:off x="48307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58" name="Oval 182"/>
          <p:cNvSpPr>
            <a:spLocks noChangeAspect="1" noChangeArrowheads="1"/>
          </p:cNvSpPr>
          <p:nvPr/>
        </p:nvSpPr>
        <p:spPr bwMode="auto">
          <a:xfrm>
            <a:off x="51355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59" name="Oval 183"/>
          <p:cNvSpPr>
            <a:spLocks noChangeAspect="1" noChangeArrowheads="1"/>
          </p:cNvSpPr>
          <p:nvPr/>
        </p:nvSpPr>
        <p:spPr bwMode="auto">
          <a:xfrm>
            <a:off x="54403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60" name="Oval 184"/>
          <p:cNvSpPr>
            <a:spLocks noChangeAspect="1" noChangeArrowheads="1"/>
          </p:cNvSpPr>
          <p:nvPr/>
        </p:nvSpPr>
        <p:spPr bwMode="auto">
          <a:xfrm>
            <a:off x="57451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61" name="Oval 185"/>
          <p:cNvSpPr>
            <a:spLocks noChangeAspect="1" noChangeArrowheads="1"/>
          </p:cNvSpPr>
          <p:nvPr/>
        </p:nvSpPr>
        <p:spPr bwMode="auto">
          <a:xfrm>
            <a:off x="6049963" y="3459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62" name="Oval 186"/>
          <p:cNvSpPr>
            <a:spLocks noChangeAspect="1" noChangeArrowheads="1"/>
          </p:cNvSpPr>
          <p:nvPr/>
        </p:nvSpPr>
        <p:spPr bwMode="auto">
          <a:xfrm>
            <a:off x="2392363" y="3763963"/>
            <a:ext cx="274637"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75963" name="Oval 187"/>
          <p:cNvSpPr>
            <a:spLocks noChangeAspect="1" noChangeArrowheads="1"/>
          </p:cNvSpPr>
          <p:nvPr/>
        </p:nvSpPr>
        <p:spPr bwMode="auto">
          <a:xfrm>
            <a:off x="26971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64" name="Oval 188"/>
          <p:cNvSpPr>
            <a:spLocks noChangeAspect="1" noChangeArrowheads="1"/>
          </p:cNvSpPr>
          <p:nvPr/>
        </p:nvSpPr>
        <p:spPr bwMode="auto">
          <a:xfrm>
            <a:off x="30019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65" name="Oval 189"/>
          <p:cNvSpPr>
            <a:spLocks noChangeAspect="1" noChangeArrowheads="1"/>
          </p:cNvSpPr>
          <p:nvPr/>
        </p:nvSpPr>
        <p:spPr bwMode="auto">
          <a:xfrm>
            <a:off x="3306763" y="3763963"/>
            <a:ext cx="274637" cy="27463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75966" name="Oval 190"/>
          <p:cNvSpPr>
            <a:spLocks noChangeAspect="1" noChangeArrowheads="1"/>
          </p:cNvSpPr>
          <p:nvPr/>
        </p:nvSpPr>
        <p:spPr bwMode="auto">
          <a:xfrm>
            <a:off x="36115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67" name="Oval 191"/>
          <p:cNvSpPr>
            <a:spLocks noChangeAspect="1" noChangeArrowheads="1"/>
          </p:cNvSpPr>
          <p:nvPr/>
        </p:nvSpPr>
        <p:spPr bwMode="auto">
          <a:xfrm>
            <a:off x="39163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68" name="Oval 192"/>
          <p:cNvSpPr>
            <a:spLocks noChangeAspect="1" noChangeArrowheads="1"/>
          </p:cNvSpPr>
          <p:nvPr/>
        </p:nvSpPr>
        <p:spPr bwMode="auto">
          <a:xfrm>
            <a:off x="42211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69" name="Oval 193"/>
          <p:cNvSpPr>
            <a:spLocks noChangeAspect="1" noChangeArrowheads="1"/>
          </p:cNvSpPr>
          <p:nvPr/>
        </p:nvSpPr>
        <p:spPr bwMode="auto">
          <a:xfrm>
            <a:off x="45259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70" name="Oval 194"/>
          <p:cNvSpPr>
            <a:spLocks noChangeAspect="1" noChangeArrowheads="1"/>
          </p:cNvSpPr>
          <p:nvPr/>
        </p:nvSpPr>
        <p:spPr bwMode="auto">
          <a:xfrm>
            <a:off x="48307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71" name="Oval 195"/>
          <p:cNvSpPr>
            <a:spLocks noChangeAspect="1" noChangeArrowheads="1"/>
          </p:cNvSpPr>
          <p:nvPr/>
        </p:nvSpPr>
        <p:spPr bwMode="auto">
          <a:xfrm>
            <a:off x="51355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72" name="Oval 196"/>
          <p:cNvSpPr>
            <a:spLocks noChangeAspect="1" noChangeArrowheads="1"/>
          </p:cNvSpPr>
          <p:nvPr/>
        </p:nvSpPr>
        <p:spPr bwMode="auto">
          <a:xfrm>
            <a:off x="54403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73" name="Oval 197"/>
          <p:cNvSpPr>
            <a:spLocks noChangeAspect="1" noChangeArrowheads="1"/>
          </p:cNvSpPr>
          <p:nvPr/>
        </p:nvSpPr>
        <p:spPr bwMode="auto">
          <a:xfrm>
            <a:off x="57451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74" name="Oval 198"/>
          <p:cNvSpPr>
            <a:spLocks noChangeAspect="1" noChangeArrowheads="1"/>
          </p:cNvSpPr>
          <p:nvPr/>
        </p:nvSpPr>
        <p:spPr bwMode="auto">
          <a:xfrm>
            <a:off x="6049963" y="3763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75" name="Oval 199"/>
          <p:cNvSpPr>
            <a:spLocks noChangeAspect="1" noChangeArrowheads="1"/>
          </p:cNvSpPr>
          <p:nvPr/>
        </p:nvSpPr>
        <p:spPr bwMode="auto">
          <a:xfrm>
            <a:off x="2392363" y="4068763"/>
            <a:ext cx="274637"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75976" name="Oval 200"/>
          <p:cNvSpPr>
            <a:spLocks noChangeAspect="1" noChangeArrowheads="1"/>
          </p:cNvSpPr>
          <p:nvPr/>
        </p:nvSpPr>
        <p:spPr bwMode="auto">
          <a:xfrm>
            <a:off x="2697163" y="4068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77" name="Oval 201"/>
          <p:cNvSpPr>
            <a:spLocks noChangeAspect="1" noChangeArrowheads="1"/>
          </p:cNvSpPr>
          <p:nvPr/>
        </p:nvSpPr>
        <p:spPr bwMode="auto">
          <a:xfrm>
            <a:off x="3001963" y="4068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78" name="Oval 202"/>
          <p:cNvSpPr>
            <a:spLocks noChangeAspect="1" noChangeArrowheads="1"/>
          </p:cNvSpPr>
          <p:nvPr/>
        </p:nvSpPr>
        <p:spPr bwMode="auto">
          <a:xfrm>
            <a:off x="3306763" y="4068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79" name="Oval 203"/>
          <p:cNvSpPr>
            <a:spLocks noChangeAspect="1" noChangeArrowheads="1"/>
          </p:cNvSpPr>
          <p:nvPr/>
        </p:nvSpPr>
        <p:spPr bwMode="auto">
          <a:xfrm>
            <a:off x="3611563" y="4068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80" name="Oval 204"/>
          <p:cNvSpPr>
            <a:spLocks noChangeAspect="1" noChangeArrowheads="1"/>
          </p:cNvSpPr>
          <p:nvPr/>
        </p:nvSpPr>
        <p:spPr bwMode="auto">
          <a:xfrm>
            <a:off x="3916363" y="4068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81" name="Oval 205"/>
          <p:cNvSpPr>
            <a:spLocks noChangeAspect="1" noChangeArrowheads="1"/>
          </p:cNvSpPr>
          <p:nvPr/>
        </p:nvSpPr>
        <p:spPr bwMode="auto">
          <a:xfrm>
            <a:off x="4221163" y="4068763"/>
            <a:ext cx="274637" cy="27463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75982" name="Oval 206"/>
          <p:cNvSpPr>
            <a:spLocks noChangeAspect="1" noChangeArrowheads="1"/>
          </p:cNvSpPr>
          <p:nvPr/>
        </p:nvSpPr>
        <p:spPr bwMode="auto">
          <a:xfrm>
            <a:off x="4525963" y="4068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83" name="Oval 207"/>
          <p:cNvSpPr>
            <a:spLocks noChangeAspect="1" noChangeArrowheads="1"/>
          </p:cNvSpPr>
          <p:nvPr/>
        </p:nvSpPr>
        <p:spPr bwMode="auto">
          <a:xfrm>
            <a:off x="4830763" y="4068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84" name="Oval 208"/>
          <p:cNvSpPr>
            <a:spLocks noChangeAspect="1" noChangeArrowheads="1"/>
          </p:cNvSpPr>
          <p:nvPr/>
        </p:nvSpPr>
        <p:spPr bwMode="auto">
          <a:xfrm>
            <a:off x="5135563" y="4068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85" name="Oval 209"/>
          <p:cNvSpPr>
            <a:spLocks noChangeAspect="1" noChangeArrowheads="1"/>
          </p:cNvSpPr>
          <p:nvPr/>
        </p:nvSpPr>
        <p:spPr bwMode="auto">
          <a:xfrm>
            <a:off x="5440363" y="4068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86" name="Oval 210"/>
          <p:cNvSpPr>
            <a:spLocks noChangeAspect="1" noChangeArrowheads="1"/>
          </p:cNvSpPr>
          <p:nvPr/>
        </p:nvSpPr>
        <p:spPr bwMode="auto">
          <a:xfrm>
            <a:off x="5745163" y="4068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5987" name="Oval 211"/>
          <p:cNvSpPr>
            <a:spLocks noChangeAspect="1" noChangeArrowheads="1"/>
          </p:cNvSpPr>
          <p:nvPr/>
        </p:nvSpPr>
        <p:spPr bwMode="auto">
          <a:xfrm>
            <a:off x="6049963" y="4068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88" name="Oval 212"/>
          <p:cNvSpPr>
            <a:spLocks noChangeAspect="1" noChangeArrowheads="1"/>
          </p:cNvSpPr>
          <p:nvPr/>
        </p:nvSpPr>
        <p:spPr bwMode="auto">
          <a:xfrm>
            <a:off x="2392363" y="4373563"/>
            <a:ext cx="274637"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75989" name="Oval 213"/>
          <p:cNvSpPr>
            <a:spLocks noChangeAspect="1" noChangeArrowheads="1"/>
          </p:cNvSpPr>
          <p:nvPr/>
        </p:nvSpPr>
        <p:spPr bwMode="auto">
          <a:xfrm>
            <a:off x="26971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90" name="Oval 214"/>
          <p:cNvSpPr>
            <a:spLocks noChangeAspect="1" noChangeArrowheads="1"/>
          </p:cNvSpPr>
          <p:nvPr/>
        </p:nvSpPr>
        <p:spPr bwMode="auto">
          <a:xfrm>
            <a:off x="30019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91" name="Oval 215"/>
          <p:cNvSpPr>
            <a:spLocks noChangeAspect="1" noChangeArrowheads="1"/>
          </p:cNvSpPr>
          <p:nvPr/>
        </p:nvSpPr>
        <p:spPr bwMode="auto">
          <a:xfrm>
            <a:off x="33067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92" name="Oval 216"/>
          <p:cNvSpPr>
            <a:spLocks noChangeAspect="1" noChangeArrowheads="1"/>
          </p:cNvSpPr>
          <p:nvPr/>
        </p:nvSpPr>
        <p:spPr bwMode="auto">
          <a:xfrm>
            <a:off x="36115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93" name="Oval 217"/>
          <p:cNvSpPr>
            <a:spLocks noChangeAspect="1" noChangeArrowheads="1"/>
          </p:cNvSpPr>
          <p:nvPr/>
        </p:nvSpPr>
        <p:spPr bwMode="auto">
          <a:xfrm>
            <a:off x="39163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94" name="Oval 218"/>
          <p:cNvSpPr>
            <a:spLocks noChangeAspect="1" noChangeArrowheads="1"/>
          </p:cNvSpPr>
          <p:nvPr/>
        </p:nvSpPr>
        <p:spPr bwMode="auto">
          <a:xfrm>
            <a:off x="42211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95" name="Oval 219"/>
          <p:cNvSpPr>
            <a:spLocks noChangeAspect="1" noChangeArrowheads="1"/>
          </p:cNvSpPr>
          <p:nvPr/>
        </p:nvSpPr>
        <p:spPr bwMode="auto">
          <a:xfrm>
            <a:off x="45259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96" name="Oval 220"/>
          <p:cNvSpPr>
            <a:spLocks noChangeAspect="1" noChangeArrowheads="1"/>
          </p:cNvSpPr>
          <p:nvPr/>
        </p:nvSpPr>
        <p:spPr bwMode="auto">
          <a:xfrm>
            <a:off x="4830763" y="4373563"/>
            <a:ext cx="274637" cy="274637"/>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75997" name="Oval 221"/>
          <p:cNvSpPr>
            <a:spLocks noChangeAspect="1" noChangeArrowheads="1"/>
          </p:cNvSpPr>
          <p:nvPr/>
        </p:nvSpPr>
        <p:spPr bwMode="auto">
          <a:xfrm>
            <a:off x="51355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98" name="Oval 222"/>
          <p:cNvSpPr>
            <a:spLocks noChangeAspect="1" noChangeArrowheads="1"/>
          </p:cNvSpPr>
          <p:nvPr/>
        </p:nvSpPr>
        <p:spPr bwMode="auto">
          <a:xfrm>
            <a:off x="54403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5999" name="Oval 223"/>
          <p:cNvSpPr>
            <a:spLocks noChangeAspect="1" noChangeArrowheads="1"/>
          </p:cNvSpPr>
          <p:nvPr/>
        </p:nvSpPr>
        <p:spPr bwMode="auto">
          <a:xfrm>
            <a:off x="57451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00" name="Oval 224"/>
          <p:cNvSpPr>
            <a:spLocks noChangeAspect="1" noChangeArrowheads="1"/>
          </p:cNvSpPr>
          <p:nvPr/>
        </p:nvSpPr>
        <p:spPr bwMode="auto">
          <a:xfrm>
            <a:off x="6049963" y="4373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01" name="Oval 225"/>
          <p:cNvSpPr>
            <a:spLocks noChangeAspect="1" noChangeArrowheads="1"/>
          </p:cNvSpPr>
          <p:nvPr/>
        </p:nvSpPr>
        <p:spPr bwMode="auto">
          <a:xfrm>
            <a:off x="2392363" y="4678363"/>
            <a:ext cx="274637"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76002" name="Oval 226"/>
          <p:cNvSpPr>
            <a:spLocks noChangeAspect="1" noChangeArrowheads="1"/>
          </p:cNvSpPr>
          <p:nvPr/>
        </p:nvSpPr>
        <p:spPr bwMode="auto">
          <a:xfrm>
            <a:off x="26971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03" name="Oval 227"/>
          <p:cNvSpPr>
            <a:spLocks noChangeAspect="1" noChangeArrowheads="1"/>
          </p:cNvSpPr>
          <p:nvPr/>
        </p:nvSpPr>
        <p:spPr bwMode="auto">
          <a:xfrm>
            <a:off x="30019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04" name="Oval 228"/>
          <p:cNvSpPr>
            <a:spLocks noChangeAspect="1" noChangeArrowheads="1"/>
          </p:cNvSpPr>
          <p:nvPr/>
        </p:nvSpPr>
        <p:spPr bwMode="auto">
          <a:xfrm>
            <a:off x="33067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05" name="Oval 229"/>
          <p:cNvSpPr>
            <a:spLocks noChangeAspect="1" noChangeArrowheads="1"/>
          </p:cNvSpPr>
          <p:nvPr/>
        </p:nvSpPr>
        <p:spPr bwMode="auto">
          <a:xfrm>
            <a:off x="36115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06" name="Oval 230"/>
          <p:cNvSpPr>
            <a:spLocks noChangeAspect="1" noChangeArrowheads="1"/>
          </p:cNvSpPr>
          <p:nvPr/>
        </p:nvSpPr>
        <p:spPr bwMode="auto">
          <a:xfrm>
            <a:off x="39163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07" name="Oval 231"/>
          <p:cNvSpPr>
            <a:spLocks noChangeAspect="1" noChangeArrowheads="1"/>
          </p:cNvSpPr>
          <p:nvPr/>
        </p:nvSpPr>
        <p:spPr bwMode="auto">
          <a:xfrm>
            <a:off x="42211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08" name="Oval 232"/>
          <p:cNvSpPr>
            <a:spLocks noChangeAspect="1" noChangeArrowheads="1"/>
          </p:cNvSpPr>
          <p:nvPr/>
        </p:nvSpPr>
        <p:spPr bwMode="auto">
          <a:xfrm>
            <a:off x="45259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09" name="Oval 233"/>
          <p:cNvSpPr>
            <a:spLocks noChangeAspect="1" noChangeArrowheads="1"/>
          </p:cNvSpPr>
          <p:nvPr/>
        </p:nvSpPr>
        <p:spPr bwMode="auto">
          <a:xfrm>
            <a:off x="48307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10" name="Oval 234"/>
          <p:cNvSpPr>
            <a:spLocks noChangeAspect="1" noChangeArrowheads="1"/>
          </p:cNvSpPr>
          <p:nvPr/>
        </p:nvSpPr>
        <p:spPr bwMode="auto">
          <a:xfrm>
            <a:off x="51355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11" name="Oval 235"/>
          <p:cNvSpPr>
            <a:spLocks noChangeAspect="1" noChangeArrowheads="1"/>
          </p:cNvSpPr>
          <p:nvPr/>
        </p:nvSpPr>
        <p:spPr bwMode="auto">
          <a:xfrm>
            <a:off x="54403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12" name="Oval 236"/>
          <p:cNvSpPr>
            <a:spLocks noChangeAspect="1" noChangeArrowheads="1"/>
          </p:cNvSpPr>
          <p:nvPr/>
        </p:nvSpPr>
        <p:spPr bwMode="auto">
          <a:xfrm>
            <a:off x="5745163" y="4678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6013" name="Oval 237"/>
          <p:cNvSpPr>
            <a:spLocks noChangeAspect="1" noChangeArrowheads="1"/>
          </p:cNvSpPr>
          <p:nvPr/>
        </p:nvSpPr>
        <p:spPr bwMode="auto">
          <a:xfrm>
            <a:off x="6049963" y="4678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14" name="Oval 238"/>
          <p:cNvSpPr>
            <a:spLocks noChangeAspect="1" noChangeArrowheads="1"/>
          </p:cNvSpPr>
          <p:nvPr/>
        </p:nvSpPr>
        <p:spPr bwMode="auto">
          <a:xfrm>
            <a:off x="2392363" y="4983163"/>
            <a:ext cx="274637"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76015" name="Oval 239"/>
          <p:cNvSpPr>
            <a:spLocks noChangeAspect="1" noChangeArrowheads="1"/>
          </p:cNvSpPr>
          <p:nvPr/>
        </p:nvSpPr>
        <p:spPr bwMode="auto">
          <a:xfrm>
            <a:off x="26971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16" name="Oval 240"/>
          <p:cNvSpPr>
            <a:spLocks noChangeAspect="1" noChangeArrowheads="1"/>
          </p:cNvSpPr>
          <p:nvPr/>
        </p:nvSpPr>
        <p:spPr bwMode="auto">
          <a:xfrm>
            <a:off x="3001963" y="4983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6017" name="Oval 241"/>
          <p:cNvSpPr>
            <a:spLocks noChangeAspect="1" noChangeArrowheads="1"/>
          </p:cNvSpPr>
          <p:nvPr/>
        </p:nvSpPr>
        <p:spPr bwMode="auto">
          <a:xfrm>
            <a:off x="33067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18" name="Oval 242"/>
          <p:cNvSpPr>
            <a:spLocks noChangeAspect="1" noChangeArrowheads="1"/>
          </p:cNvSpPr>
          <p:nvPr/>
        </p:nvSpPr>
        <p:spPr bwMode="auto">
          <a:xfrm>
            <a:off x="36115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19" name="Oval 243"/>
          <p:cNvSpPr>
            <a:spLocks noChangeAspect="1" noChangeArrowheads="1"/>
          </p:cNvSpPr>
          <p:nvPr/>
        </p:nvSpPr>
        <p:spPr bwMode="auto">
          <a:xfrm>
            <a:off x="39163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20" name="Oval 244"/>
          <p:cNvSpPr>
            <a:spLocks noChangeAspect="1" noChangeArrowheads="1"/>
          </p:cNvSpPr>
          <p:nvPr/>
        </p:nvSpPr>
        <p:spPr bwMode="auto">
          <a:xfrm>
            <a:off x="42211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21" name="Oval 245"/>
          <p:cNvSpPr>
            <a:spLocks noChangeAspect="1" noChangeArrowheads="1"/>
          </p:cNvSpPr>
          <p:nvPr/>
        </p:nvSpPr>
        <p:spPr bwMode="auto">
          <a:xfrm>
            <a:off x="45259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22" name="Oval 246"/>
          <p:cNvSpPr>
            <a:spLocks noChangeAspect="1" noChangeArrowheads="1"/>
          </p:cNvSpPr>
          <p:nvPr/>
        </p:nvSpPr>
        <p:spPr bwMode="auto">
          <a:xfrm>
            <a:off x="48307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23" name="Oval 247"/>
          <p:cNvSpPr>
            <a:spLocks noChangeAspect="1" noChangeArrowheads="1"/>
          </p:cNvSpPr>
          <p:nvPr/>
        </p:nvSpPr>
        <p:spPr bwMode="auto">
          <a:xfrm>
            <a:off x="51355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24" name="Oval 248"/>
          <p:cNvSpPr>
            <a:spLocks noChangeAspect="1" noChangeArrowheads="1"/>
          </p:cNvSpPr>
          <p:nvPr/>
        </p:nvSpPr>
        <p:spPr bwMode="auto">
          <a:xfrm>
            <a:off x="54403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25" name="Oval 249"/>
          <p:cNvSpPr>
            <a:spLocks noChangeAspect="1" noChangeArrowheads="1"/>
          </p:cNvSpPr>
          <p:nvPr/>
        </p:nvSpPr>
        <p:spPr bwMode="auto">
          <a:xfrm>
            <a:off x="57451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26" name="Oval 250"/>
          <p:cNvSpPr>
            <a:spLocks noChangeAspect="1" noChangeArrowheads="1"/>
          </p:cNvSpPr>
          <p:nvPr/>
        </p:nvSpPr>
        <p:spPr bwMode="auto">
          <a:xfrm>
            <a:off x="6049963" y="4983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27" name="Oval 251"/>
          <p:cNvSpPr>
            <a:spLocks noChangeAspect="1" noChangeArrowheads="1"/>
          </p:cNvSpPr>
          <p:nvPr/>
        </p:nvSpPr>
        <p:spPr bwMode="auto">
          <a:xfrm>
            <a:off x="2392363" y="5287963"/>
            <a:ext cx="274637"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76028" name="Oval 252"/>
          <p:cNvSpPr>
            <a:spLocks noChangeAspect="1" noChangeArrowheads="1"/>
          </p:cNvSpPr>
          <p:nvPr/>
        </p:nvSpPr>
        <p:spPr bwMode="auto">
          <a:xfrm>
            <a:off x="26971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29" name="Oval 253"/>
          <p:cNvSpPr>
            <a:spLocks noChangeAspect="1" noChangeArrowheads="1"/>
          </p:cNvSpPr>
          <p:nvPr/>
        </p:nvSpPr>
        <p:spPr bwMode="auto">
          <a:xfrm>
            <a:off x="30019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30" name="Oval 254"/>
          <p:cNvSpPr>
            <a:spLocks noChangeAspect="1" noChangeArrowheads="1"/>
          </p:cNvSpPr>
          <p:nvPr/>
        </p:nvSpPr>
        <p:spPr bwMode="auto">
          <a:xfrm>
            <a:off x="33067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31" name="Oval 255"/>
          <p:cNvSpPr>
            <a:spLocks noChangeAspect="1" noChangeArrowheads="1"/>
          </p:cNvSpPr>
          <p:nvPr/>
        </p:nvSpPr>
        <p:spPr bwMode="auto">
          <a:xfrm>
            <a:off x="36115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32" name="Oval 256"/>
          <p:cNvSpPr>
            <a:spLocks noChangeAspect="1" noChangeArrowheads="1"/>
          </p:cNvSpPr>
          <p:nvPr/>
        </p:nvSpPr>
        <p:spPr bwMode="auto">
          <a:xfrm>
            <a:off x="39163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33" name="Oval 257"/>
          <p:cNvSpPr>
            <a:spLocks noChangeAspect="1" noChangeArrowheads="1"/>
          </p:cNvSpPr>
          <p:nvPr/>
        </p:nvSpPr>
        <p:spPr bwMode="auto">
          <a:xfrm>
            <a:off x="42211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34" name="Oval 258"/>
          <p:cNvSpPr>
            <a:spLocks noChangeAspect="1" noChangeArrowheads="1"/>
          </p:cNvSpPr>
          <p:nvPr/>
        </p:nvSpPr>
        <p:spPr bwMode="auto">
          <a:xfrm>
            <a:off x="45259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35" name="Oval 259"/>
          <p:cNvSpPr>
            <a:spLocks noChangeAspect="1" noChangeArrowheads="1"/>
          </p:cNvSpPr>
          <p:nvPr/>
        </p:nvSpPr>
        <p:spPr bwMode="auto">
          <a:xfrm>
            <a:off x="48307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36" name="Oval 260"/>
          <p:cNvSpPr>
            <a:spLocks noChangeAspect="1" noChangeArrowheads="1"/>
          </p:cNvSpPr>
          <p:nvPr/>
        </p:nvSpPr>
        <p:spPr bwMode="auto">
          <a:xfrm>
            <a:off x="51355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37" name="Oval 261"/>
          <p:cNvSpPr>
            <a:spLocks noChangeAspect="1" noChangeArrowheads="1"/>
          </p:cNvSpPr>
          <p:nvPr/>
        </p:nvSpPr>
        <p:spPr bwMode="auto">
          <a:xfrm>
            <a:off x="54403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38" name="Oval 262"/>
          <p:cNvSpPr>
            <a:spLocks noChangeAspect="1" noChangeArrowheads="1"/>
          </p:cNvSpPr>
          <p:nvPr/>
        </p:nvSpPr>
        <p:spPr bwMode="auto">
          <a:xfrm>
            <a:off x="57451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39" name="Oval 263"/>
          <p:cNvSpPr>
            <a:spLocks noChangeAspect="1" noChangeArrowheads="1"/>
          </p:cNvSpPr>
          <p:nvPr/>
        </p:nvSpPr>
        <p:spPr bwMode="auto">
          <a:xfrm>
            <a:off x="6049963" y="5287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76040" name="Oval 264"/>
          <p:cNvSpPr>
            <a:spLocks noChangeAspect="1" noChangeArrowheads="1"/>
          </p:cNvSpPr>
          <p:nvPr/>
        </p:nvSpPr>
        <p:spPr bwMode="auto">
          <a:xfrm>
            <a:off x="2392363" y="5592763"/>
            <a:ext cx="274637"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76041" name="Oval 265"/>
          <p:cNvSpPr>
            <a:spLocks noChangeAspect="1" noChangeArrowheads="1"/>
          </p:cNvSpPr>
          <p:nvPr/>
        </p:nvSpPr>
        <p:spPr bwMode="auto">
          <a:xfrm>
            <a:off x="2697163" y="5592763"/>
            <a:ext cx="274637"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76042" name="Oval 266"/>
          <p:cNvSpPr>
            <a:spLocks noChangeAspect="1" noChangeArrowheads="1"/>
          </p:cNvSpPr>
          <p:nvPr/>
        </p:nvSpPr>
        <p:spPr bwMode="auto">
          <a:xfrm>
            <a:off x="3001963" y="5592763"/>
            <a:ext cx="274637"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76043" name="Oval 267"/>
          <p:cNvSpPr>
            <a:spLocks noChangeAspect="1" noChangeArrowheads="1"/>
          </p:cNvSpPr>
          <p:nvPr/>
        </p:nvSpPr>
        <p:spPr bwMode="auto">
          <a:xfrm>
            <a:off x="3306763" y="5592763"/>
            <a:ext cx="274637"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76044" name="Oval 268"/>
          <p:cNvSpPr>
            <a:spLocks noChangeAspect="1" noChangeArrowheads="1"/>
          </p:cNvSpPr>
          <p:nvPr/>
        </p:nvSpPr>
        <p:spPr bwMode="auto">
          <a:xfrm>
            <a:off x="3611563" y="5592763"/>
            <a:ext cx="274637"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76045" name="Oval 269"/>
          <p:cNvSpPr>
            <a:spLocks noChangeAspect="1" noChangeArrowheads="1"/>
          </p:cNvSpPr>
          <p:nvPr/>
        </p:nvSpPr>
        <p:spPr bwMode="auto">
          <a:xfrm>
            <a:off x="3916363" y="5592763"/>
            <a:ext cx="274637"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76046" name="Oval 270"/>
          <p:cNvSpPr>
            <a:spLocks noChangeAspect="1" noChangeArrowheads="1"/>
          </p:cNvSpPr>
          <p:nvPr/>
        </p:nvSpPr>
        <p:spPr bwMode="auto">
          <a:xfrm>
            <a:off x="4221163" y="5592763"/>
            <a:ext cx="274637"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76047" name="Oval 271"/>
          <p:cNvSpPr>
            <a:spLocks noChangeAspect="1" noChangeArrowheads="1"/>
          </p:cNvSpPr>
          <p:nvPr/>
        </p:nvSpPr>
        <p:spPr bwMode="auto">
          <a:xfrm>
            <a:off x="4525963" y="5592763"/>
            <a:ext cx="274637"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76048" name="Oval 272"/>
          <p:cNvSpPr>
            <a:spLocks noChangeAspect="1" noChangeArrowheads="1"/>
          </p:cNvSpPr>
          <p:nvPr/>
        </p:nvSpPr>
        <p:spPr bwMode="auto">
          <a:xfrm>
            <a:off x="4830763" y="5592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76049" name="Oval 273"/>
          <p:cNvSpPr>
            <a:spLocks noChangeAspect="1" noChangeArrowheads="1"/>
          </p:cNvSpPr>
          <p:nvPr/>
        </p:nvSpPr>
        <p:spPr bwMode="auto">
          <a:xfrm>
            <a:off x="5135563" y="55927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76050" name="Oval 274"/>
          <p:cNvSpPr>
            <a:spLocks noChangeAspect="1" noChangeArrowheads="1"/>
          </p:cNvSpPr>
          <p:nvPr/>
        </p:nvSpPr>
        <p:spPr bwMode="auto">
          <a:xfrm>
            <a:off x="5440363" y="55927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76051" name="Oval 275"/>
          <p:cNvSpPr>
            <a:spLocks noChangeAspect="1" noChangeArrowheads="1"/>
          </p:cNvSpPr>
          <p:nvPr/>
        </p:nvSpPr>
        <p:spPr bwMode="auto">
          <a:xfrm>
            <a:off x="5745163" y="55927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76052" name="Oval 276"/>
          <p:cNvSpPr>
            <a:spLocks noChangeAspect="1" noChangeArrowheads="1"/>
          </p:cNvSpPr>
          <p:nvPr/>
        </p:nvSpPr>
        <p:spPr bwMode="auto">
          <a:xfrm>
            <a:off x="6049963" y="55927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76053" name="Line 277"/>
          <p:cNvSpPr>
            <a:spLocks noChangeShapeType="1"/>
          </p:cNvSpPr>
          <p:nvPr/>
        </p:nvSpPr>
        <p:spPr bwMode="auto">
          <a:xfrm flipV="1">
            <a:off x="3124200" y="3886200"/>
            <a:ext cx="304800" cy="1216025"/>
          </a:xfrm>
          <a:prstGeom prst="line">
            <a:avLst/>
          </a:prstGeom>
          <a:noFill/>
          <a:ln w="22225">
            <a:solidFill>
              <a:schemeClr val="tx1"/>
            </a:solidFill>
            <a:round/>
            <a:headEnd/>
            <a:tailEnd/>
          </a:ln>
          <a:effectLst/>
        </p:spPr>
        <p:txBody>
          <a:bodyPr/>
          <a:lstStyle/>
          <a:p>
            <a:endParaRPr lang="en-US"/>
          </a:p>
        </p:txBody>
      </p:sp>
      <p:sp>
        <p:nvSpPr>
          <p:cNvPr id="76054" name="Line 278"/>
          <p:cNvSpPr>
            <a:spLocks noChangeShapeType="1"/>
          </p:cNvSpPr>
          <p:nvPr/>
        </p:nvSpPr>
        <p:spPr bwMode="auto">
          <a:xfrm>
            <a:off x="3429000" y="3886200"/>
            <a:ext cx="914400" cy="304800"/>
          </a:xfrm>
          <a:prstGeom prst="line">
            <a:avLst/>
          </a:prstGeom>
          <a:noFill/>
          <a:ln w="22225">
            <a:solidFill>
              <a:schemeClr val="tx1"/>
            </a:solidFill>
            <a:round/>
            <a:headEnd/>
            <a:tailEnd/>
          </a:ln>
          <a:effectLst/>
        </p:spPr>
        <p:txBody>
          <a:bodyPr/>
          <a:lstStyle/>
          <a:p>
            <a:endParaRPr lang="en-US"/>
          </a:p>
        </p:txBody>
      </p:sp>
      <p:sp>
        <p:nvSpPr>
          <p:cNvPr id="76055" name="Line 279"/>
          <p:cNvSpPr>
            <a:spLocks noChangeShapeType="1"/>
          </p:cNvSpPr>
          <p:nvPr/>
        </p:nvSpPr>
        <p:spPr bwMode="auto">
          <a:xfrm flipV="1">
            <a:off x="4343400" y="3300046"/>
            <a:ext cx="914400" cy="914400"/>
          </a:xfrm>
          <a:prstGeom prst="line">
            <a:avLst/>
          </a:prstGeom>
          <a:noFill/>
          <a:ln w="22225">
            <a:solidFill>
              <a:schemeClr val="tx1"/>
            </a:solidFill>
            <a:round/>
            <a:headEnd/>
            <a:tailEnd/>
          </a:ln>
          <a:effectLst/>
        </p:spPr>
        <p:txBody>
          <a:bodyPr/>
          <a:lstStyle/>
          <a:p>
            <a:endParaRPr lang="en-US"/>
          </a:p>
        </p:txBody>
      </p:sp>
      <p:sp>
        <p:nvSpPr>
          <p:cNvPr id="76056" name="Line 280"/>
          <p:cNvSpPr>
            <a:spLocks noChangeShapeType="1"/>
          </p:cNvSpPr>
          <p:nvPr/>
        </p:nvSpPr>
        <p:spPr bwMode="auto">
          <a:xfrm>
            <a:off x="5257800" y="3276600"/>
            <a:ext cx="685800" cy="990600"/>
          </a:xfrm>
          <a:prstGeom prst="line">
            <a:avLst/>
          </a:prstGeom>
          <a:noFill/>
          <a:ln w="22225">
            <a:solidFill>
              <a:schemeClr val="tx1"/>
            </a:solidFill>
            <a:round/>
            <a:headEnd/>
            <a:tailEnd/>
          </a:ln>
          <a:effectLst/>
        </p:spPr>
        <p:txBody>
          <a:bodyPr/>
          <a:lstStyle/>
          <a:p>
            <a:endParaRPr lang="en-US"/>
          </a:p>
        </p:txBody>
      </p:sp>
      <p:sp>
        <p:nvSpPr>
          <p:cNvPr id="76057" name="Line 281"/>
          <p:cNvSpPr>
            <a:spLocks noChangeShapeType="1"/>
          </p:cNvSpPr>
          <p:nvPr/>
        </p:nvSpPr>
        <p:spPr bwMode="auto">
          <a:xfrm>
            <a:off x="5867400" y="4191000"/>
            <a:ext cx="0" cy="609600"/>
          </a:xfrm>
          <a:prstGeom prst="line">
            <a:avLst/>
          </a:prstGeom>
          <a:noFill/>
          <a:ln w="22225">
            <a:solidFill>
              <a:schemeClr val="tx1"/>
            </a:solidFill>
            <a:round/>
            <a:headEnd/>
            <a:tailEnd/>
          </a:ln>
          <a:effectLst/>
        </p:spPr>
        <p:txBody>
          <a:bodyPr/>
          <a:lstStyle/>
          <a:p>
            <a:endParaRPr lang="en-US"/>
          </a:p>
        </p:txBody>
      </p:sp>
      <p:sp>
        <p:nvSpPr>
          <p:cNvPr id="76058" name="Line 282"/>
          <p:cNvSpPr>
            <a:spLocks noChangeShapeType="1"/>
          </p:cNvSpPr>
          <p:nvPr/>
        </p:nvSpPr>
        <p:spPr bwMode="auto">
          <a:xfrm flipH="1">
            <a:off x="3124200" y="4800600"/>
            <a:ext cx="2819400" cy="304800"/>
          </a:xfrm>
          <a:prstGeom prst="line">
            <a:avLst/>
          </a:prstGeom>
          <a:noFill/>
          <a:ln w="22225">
            <a:solidFill>
              <a:schemeClr val="tx1"/>
            </a:solidFill>
            <a:round/>
            <a:headEnd/>
            <a:tailEnd/>
          </a:ln>
          <a:effectLst/>
        </p:spPr>
        <p:txBody>
          <a:bodyPr/>
          <a:lstStyle/>
          <a:p>
            <a:endParaRPr lang="en-US"/>
          </a:p>
        </p:txBody>
      </p:sp>
      <p:sp>
        <p:nvSpPr>
          <p:cNvPr id="76059" name="Line 283"/>
          <p:cNvSpPr>
            <a:spLocks noChangeShapeType="1"/>
          </p:cNvSpPr>
          <p:nvPr/>
        </p:nvSpPr>
        <p:spPr bwMode="auto">
          <a:xfrm>
            <a:off x="3733800" y="2514600"/>
            <a:ext cx="0" cy="3505200"/>
          </a:xfrm>
          <a:prstGeom prst="line">
            <a:avLst/>
          </a:prstGeom>
          <a:noFill/>
          <a:ln w="25400">
            <a:solidFill>
              <a:schemeClr val="accent2"/>
            </a:solidFill>
            <a:prstDash val="sysDot"/>
            <a:round/>
            <a:headEnd/>
            <a:tailEnd/>
          </a:ln>
          <a:effectLst/>
        </p:spPr>
        <p:txBody>
          <a:bodyPr/>
          <a:lstStyle/>
          <a:p>
            <a:endParaRPr lang="en-US"/>
          </a:p>
        </p:txBody>
      </p:sp>
      <p:sp>
        <p:nvSpPr>
          <p:cNvPr id="76060" name="Line 284"/>
          <p:cNvSpPr>
            <a:spLocks noChangeShapeType="1"/>
          </p:cNvSpPr>
          <p:nvPr/>
        </p:nvSpPr>
        <p:spPr bwMode="auto">
          <a:xfrm flipH="1">
            <a:off x="2247900" y="3581400"/>
            <a:ext cx="4648200" cy="0"/>
          </a:xfrm>
          <a:prstGeom prst="line">
            <a:avLst/>
          </a:prstGeom>
          <a:noFill/>
          <a:ln w="25400">
            <a:solidFill>
              <a:schemeClr val="accent2"/>
            </a:solidFill>
            <a:prstDash val="sysDot"/>
            <a:round/>
            <a:headEnd/>
            <a:tailEnd/>
          </a:ln>
          <a:effectLst/>
        </p:spPr>
        <p:txBody>
          <a:bodyPr/>
          <a:lstStyle/>
          <a:p>
            <a:endParaRPr lang="en-US"/>
          </a:p>
        </p:txBody>
      </p:sp>
      <p:sp>
        <p:nvSpPr>
          <p:cNvPr id="76061" name="Line 285"/>
          <p:cNvSpPr>
            <a:spLocks noChangeShapeType="1"/>
          </p:cNvSpPr>
          <p:nvPr/>
        </p:nvSpPr>
        <p:spPr bwMode="auto">
          <a:xfrm>
            <a:off x="4953000" y="2514600"/>
            <a:ext cx="0" cy="3657600"/>
          </a:xfrm>
          <a:prstGeom prst="line">
            <a:avLst/>
          </a:prstGeom>
          <a:noFill/>
          <a:ln w="25400">
            <a:solidFill>
              <a:srgbClr val="FF0000"/>
            </a:solidFill>
            <a:prstDash val="sysDot"/>
            <a:round/>
            <a:headEnd/>
            <a:tailEnd/>
          </a:ln>
          <a:effectLst/>
        </p:spPr>
        <p:txBody>
          <a:bodyPr/>
          <a:lstStyle/>
          <a:p>
            <a:endParaRPr lang="en-US"/>
          </a:p>
        </p:txBody>
      </p:sp>
      <p:sp>
        <p:nvSpPr>
          <p:cNvPr id="76062" name="Line 286"/>
          <p:cNvSpPr>
            <a:spLocks noChangeShapeType="1"/>
          </p:cNvSpPr>
          <p:nvPr/>
        </p:nvSpPr>
        <p:spPr bwMode="auto">
          <a:xfrm flipH="1">
            <a:off x="2019300" y="4495800"/>
            <a:ext cx="5105400" cy="0"/>
          </a:xfrm>
          <a:prstGeom prst="line">
            <a:avLst/>
          </a:prstGeom>
          <a:noFill/>
          <a:ln w="25400">
            <a:solidFill>
              <a:srgbClr val="FF0000"/>
            </a:solidFill>
            <a:prstDash val="sysDot"/>
            <a:round/>
            <a:headEnd/>
            <a:tailEnd/>
          </a:ln>
          <a:effectLst/>
        </p:spPr>
        <p:txBody>
          <a:bodyPr/>
          <a:lstStyle/>
          <a:p>
            <a:endParaRPr lang="en-US"/>
          </a:p>
        </p:txBody>
      </p:sp>
      <p:sp>
        <p:nvSpPr>
          <p:cNvPr id="76063" name="Text Box 287"/>
          <p:cNvSpPr txBox="1">
            <a:spLocks noChangeArrowheads="1"/>
          </p:cNvSpPr>
          <p:nvPr/>
        </p:nvSpPr>
        <p:spPr bwMode="auto">
          <a:xfrm>
            <a:off x="330323" y="2819400"/>
            <a:ext cx="1447800" cy="457200"/>
          </a:xfrm>
          <a:prstGeom prst="rect">
            <a:avLst/>
          </a:prstGeom>
          <a:noFill/>
          <a:ln w="22225">
            <a:noFill/>
            <a:miter lim="800000"/>
            <a:headEnd/>
            <a:tailEnd/>
          </a:ln>
          <a:effectLst/>
        </p:spPr>
        <p:txBody>
          <a:bodyPr>
            <a:spAutoFit/>
          </a:bodyPr>
          <a:lstStyle/>
          <a:p>
            <a:pPr>
              <a:spcBef>
                <a:spcPct val="50000"/>
              </a:spcBef>
            </a:pPr>
            <a:r>
              <a:rPr lang="en-US" b="1" dirty="0">
                <a:solidFill>
                  <a:schemeClr val="accent2"/>
                </a:solidFill>
                <a:latin typeface="Arial" charset="0"/>
              </a:rPr>
              <a:t>Outside</a:t>
            </a:r>
          </a:p>
        </p:txBody>
      </p:sp>
      <p:sp>
        <p:nvSpPr>
          <p:cNvPr id="76064" name="Text Box 288"/>
          <p:cNvSpPr txBox="1">
            <a:spLocks noChangeArrowheads="1"/>
          </p:cNvSpPr>
          <p:nvPr/>
        </p:nvSpPr>
        <p:spPr bwMode="auto">
          <a:xfrm>
            <a:off x="6858000" y="5562600"/>
            <a:ext cx="1295400" cy="457200"/>
          </a:xfrm>
          <a:prstGeom prst="rect">
            <a:avLst/>
          </a:prstGeom>
          <a:noFill/>
          <a:ln w="22225">
            <a:noFill/>
            <a:miter lim="800000"/>
            <a:headEnd/>
            <a:tailEnd/>
          </a:ln>
          <a:effectLst/>
        </p:spPr>
        <p:txBody>
          <a:bodyPr>
            <a:spAutoFit/>
          </a:bodyPr>
          <a:lstStyle/>
          <a:p>
            <a:pPr>
              <a:spcBef>
                <a:spcPct val="50000"/>
              </a:spcBef>
            </a:pPr>
            <a:r>
              <a:rPr lang="en-US" b="1">
                <a:solidFill>
                  <a:srgbClr val="FF0000"/>
                </a:solidFill>
                <a:latin typeface="Arial" charset="0"/>
              </a:rPr>
              <a:t>Inside</a:t>
            </a:r>
            <a:endParaRPr lang="en-US" b="1">
              <a:solidFill>
                <a:schemeClr val="accent2"/>
              </a:solidFill>
              <a:latin typeface="Arial" charset="0"/>
            </a:endParaRPr>
          </a:p>
        </p:txBody>
      </p:sp>
      <p:sp>
        <p:nvSpPr>
          <p:cNvPr id="76065" name="Line 289"/>
          <p:cNvSpPr>
            <a:spLocks noChangeShapeType="1"/>
          </p:cNvSpPr>
          <p:nvPr/>
        </p:nvSpPr>
        <p:spPr bwMode="auto">
          <a:xfrm>
            <a:off x="1905000" y="2895600"/>
            <a:ext cx="1828800" cy="685800"/>
          </a:xfrm>
          <a:prstGeom prst="line">
            <a:avLst/>
          </a:prstGeom>
          <a:noFill/>
          <a:ln w="22225">
            <a:solidFill>
              <a:srgbClr val="FF0000"/>
            </a:solidFill>
            <a:round/>
            <a:headEnd/>
            <a:tailEnd type="triangle" w="med" len="med"/>
          </a:ln>
          <a:effectLst/>
        </p:spPr>
        <p:txBody>
          <a:bodyPr/>
          <a:lstStyle/>
          <a:p>
            <a:endParaRPr lang="en-US"/>
          </a:p>
        </p:txBody>
      </p:sp>
      <p:sp>
        <p:nvSpPr>
          <p:cNvPr id="76066" name="Line 290"/>
          <p:cNvSpPr>
            <a:spLocks noChangeShapeType="1"/>
          </p:cNvSpPr>
          <p:nvPr/>
        </p:nvSpPr>
        <p:spPr bwMode="auto">
          <a:xfrm flipH="1" flipV="1">
            <a:off x="4953000" y="4495800"/>
            <a:ext cx="1981200" cy="1371600"/>
          </a:xfrm>
          <a:prstGeom prst="line">
            <a:avLst/>
          </a:prstGeom>
          <a:noFill/>
          <a:ln w="22225">
            <a:solidFill>
              <a:schemeClr val="accent2"/>
            </a:solidFill>
            <a:round/>
            <a:headEnd/>
            <a:tailEnd type="triangle" w="med" len="med"/>
          </a:ln>
          <a:effectLst/>
        </p:spPr>
        <p:txBody>
          <a:bodyPr/>
          <a:lstStyle/>
          <a:p>
            <a:endParaRPr lang="en-US"/>
          </a:p>
        </p:txBody>
      </p:sp>
      <p:sp>
        <p:nvSpPr>
          <p:cNvPr id="2" name="Date Placeholder 1"/>
          <p:cNvSpPr>
            <a:spLocks noGrp="1"/>
          </p:cNvSpPr>
          <p:nvPr>
            <p:ph type="dt" sz="half" idx="10"/>
          </p:nvPr>
        </p:nvSpPr>
        <p:spPr/>
        <p:txBody>
          <a:bodyPr/>
          <a:lstStyle/>
          <a:p>
            <a:fld id="{66E54333-30E0-4E16-B99C-9B47DC69993E}"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Ms. Dudhmale M.N.</a:t>
            </a:r>
            <a:endParaRPr lang="en-US"/>
          </a:p>
        </p:txBody>
      </p:sp>
      <p:sp>
        <p:nvSpPr>
          <p:cNvPr id="5" name="Slide Number Placeholder 3"/>
          <p:cNvSpPr>
            <a:spLocks noGrp="1"/>
          </p:cNvSpPr>
          <p:nvPr>
            <p:ph type="sldNum" sz="quarter" idx="12"/>
          </p:nvPr>
        </p:nvSpPr>
        <p:spPr/>
        <p:txBody>
          <a:bodyPr/>
          <a:lstStyle/>
          <a:p>
            <a:fld id="{645EBA53-8F47-4D01-8267-357518937861}" type="slidenum">
              <a:rPr lang="en-US"/>
              <a:pPr/>
              <a:t>28</a:t>
            </a:fld>
            <a:endParaRPr lang="en-US"/>
          </a:p>
        </p:txBody>
      </p:sp>
      <p:sp>
        <p:nvSpPr>
          <p:cNvPr id="76802" name="Text Box 2"/>
          <p:cNvSpPr txBox="1">
            <a:spLocks noChangeArrowheads="1"/>
          </p:cNvSpPr>
          <p:nvPr/>
        </p:nvSpPr>
        <p:spPr bwMode="auto">
          <a:xfrm>
            <a:off x="342900" y="228600"/>
            <a:ext cx="8458200" cy="4093428"/>
          </a:xfrm>
          <a:prstGeom prst="rect">
            <a:avLst/>
          </a:prstGeom>
          <a:noFill/>
          <a:ln w="9525">
            <a:noFill/>
            <a:miter lim="800000"/>
            <a:headEnd/>
            <a:tailEnd/>
          </a:ln>
          <a:effectLst/>
        </p:spPr>
        <p:txBody>
          <a:bodyPr>
            <a:spAutoFit/>
          </a:bodyPr>
          <a:lstStyle/>
          <a:p>
            <a:pPr eaLnBrk="0" hangingPunct="0"/>
            <a:r>
              <a:rPr lang="en-US" sz="3200" b="1" dirty="0">
                <a:solidFill>
                  <a:schemeClr val="accent2"/>
                </a:solidFill>
                <a:latin typeface="Arial" charset="0"/>
              </a:rPr>
              <a:t>The Scan-Line Polygon Fill Algorithm</a:t>
            </a:r>
            <a:r>
              <a:rPr lang="en-US" sz="3200" b="1" dirty="0">
                <a:solidFill>
                  <a:schemeClr val="accent2"/>
                </a:solidFill>
                <a:latin typeface="Arial" charset="0"/>
                <a:cs typeface="Arial" charset="0"/>
              </a:rPr>
              <a:t> </a:t>
            </a:r>
          </a:p>
          <a:p>
            <a:pPr eaLnBrk="0" hangingPunct="0"/>
            <a:endParaRPr lang="en-US" sz="1200" b="1" dirty="0">
              <a:solidFill>
                <a:schemeClr val="accent2"/>
              </a:solidFill>
              <a:latin typeface="Arial" charset="0"/>
              <a:cs typeface="Arial" charset="0"/>
            </a:endParaRPr>
          </a:p>
          <a:p>
            <a:pPr algn="just" eaLnBrk="0" hangingPunct="0">
              <a:lnSpc>
                <a:spcPct val="150000"/>
              </a:lnSpc>
            </a:pPr>
            <a:r>
              <a:rPr lang="en-US" sz="2400" dirty="0">
                <a:latin typeface="Arial" charset="0"/>
              </a:rPr>
              <a:t>The scan-line polygon-filling algorithm involves </a:t>
            </a:r>
          </a:p>
          <a:p>
            <a:pPr algn="just" eaLnBrk="0" hangingPunct="0">
              <a:lnSpc>
                <a:spcPct val="150000"/>
              </a:lnSpc>
              <a:buClr>
                <a:srgbClr val="FF0000"/>
              </a:buClr>
              <a:buFontTx/>
              <a:buChar char="•"/>
            </a:pPr>
            <a:r>
              <a:rPr lang="en-US" sz="2400" dirty="0">
                <a:latin typeface="Arial" charset="0"/>
              </a:rPr>
              <a:t> the </a:t>
            </a:r>
            <a:r>
              <a:rPr lang="en-US" sz="2400" b="1" dirty="0">
                <a:latin typeface="Arial" charset="0"/>
              </a:rPr>
              <a:t>horizontal scanning</a:t>
            </a:r>
            <a:r>
              <a:rPr lang="en-US" sz="2400" dirty="0">
                <a:latin typeface="Arial" charset="0"/>
              </a:rPr>
              <a:t> of the polygon from its </a:t>
            </a:r>
            <a:r>
              <a:rPr lang="en-US" sz="2400" b="1" dirty="0">
                <a:latin typeface="Arial" charset="0"/>
              </a:rPr>
              <a:t>lowermost</a:t>
            </a:r>
            <a:r>
              <a:rPr lang="en-US" sz="2400" dirty="0">
                <a:latin typeface="Arial" charset="0"/>
              </a:rPr>
              <a:t> to its </a:t>
            </a:r>
            <a:r>
              <a:rPr lang="en-US" sz="2400" b="1" dirty="0">
                <a:latin typeface="Arial" charset="0"/>
              </a:rPr>
              <a:t>topmost</a:t>
            </a:r>
            <a:r>
              <a:rPr lang="en-US" sz="2400" dirty="0">
                <a:latin typeface="Arial" charset="0"/>
              </a:rPr>
              <a:t> vertex, </a:t>
            </a:r>
          </a:p>
          <a:p>
            <a:pPr algn="just" eaLnBrk="0" hangingPunct="0">
              <a:lnSpc>
                <a:spcPct val="150000"/>
              </a:lnSpc>
              <a:buClr>
                <a:srgbClr val="FF0000"/>
              </a:buClr>
              <a:buFontTx/>
              <a:buChar char="•"/>
            </a:pPr>
            <a:r>
              <a:rPr lang="en-US" sz="2400" dirty="0">
                <a:latin typeface="Arial" charset="0"/>
              </a:rPr>
              <a:t> identifying which edges intersect the scan-line, </a:t>
            </a:r>
          </a:p>
          <a:p>
            <a:pPr algn="just" eaLnBrk="0" hangingPunct="0">
              <a:lnSpc>
                <a:spcPct val="150000"/>
              </a:lnSpc>
              <a:buClr>
                <a:srgbClr val="FF0000"/>
              </a:buClr>
              <a:buFontTx/>
              <a:buChar char="•"/>
            </a:pPr>
            <a:r>
              <a:rPr lang="en-US" sz="2400" dirty="0">
                <a:latin typeface="Arial" charset="0"/>
              </a:rPr>
              <a:t> and finally drawing the interior horizontal lines with the specified fill color. process. </a:t>
            </a:r>
          </a:p>
        </p:txBody>
      </p:sp>
      <p:pic>
        <p:nvPicPr>
          <p:cNvPr id="76863" name="Picture 63" descr="E:\454 computer graphics\chapter 5\chapter5 Figures\fig001a.jpg"/>
          <p:cNvPicPr>
            <a:picLocks noChangeAspect="1" noChangeArrowheads="1"/>
          </p:cNvPicPr>
          <p:nvPr/>
        </p:nvPicPr>
        <p:blipFill>
          <a:blip r:embed="rId2"/>
          <a:srcRect/>
          <a:stretch>
            <a:fillRect/>
          </a:stretch>
        </p:blipFill>
        <p:spPr bwMode="auto">
          <a:xfrm>
            <a:off x="4038600" y="4073341"/>
            <a:ext cx="4762500" cy="2305050"/>
          </a:xfrm>
          <a:prstGeom prst="rect">
            <a:avLst/>
          </a:prstGeom>
          <a:noFill/>
        </p:spPr>
      </p:pic>
      <p:sp>
        <p:nvSpPr>
          <p:cNvPr id="2" name="Date Placeholder 1"/>
          <p:cNvSpPr>
            <a:spLocks noGrp="1"/>
          </p:cNvSpPr>
          <p:nvPr>
            <p:ph type="dt" sz="half" idx="10"/>
          </p:nvPr>
        </p:nvSpPr>
        <p:spPr/>
        <p:txBody>
          <a:bodyPr/>
          <a:lstStyle/>
          <a:p>
            <a:fld id="{119DF211-E86D-4517-ADC1-FB78C2596FF6}"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Ms. Dudhmale M.N.</a:t>
            </a:r>
            <a:endParaRPr lang="en-US"/>
          </a:p>
        </p:txBody>
      </p:sp>
      <p:sp>
        <p:nvSpPr>
          <p:cNvPr id="5" name="Slide Number Placeholder 3"/>
          <p:cNvSpPr>
            <a:spLocks noGrp="1"/>
          </p:cNvSpPr>
          <p:nvPr>
            <p:ph type="sldNum" sz="quarter" idx="12"/>
          </p:nvPr>
        </p:nvSpPr>
        <p:spPr/>
        <p:txBody>
          <a:bodyPr/>
          <a:lstStyle/>
          <a:p>
            <a:fld id="{92109060-C92E-416B-AB8C-E531EB578363}" type="slidenum">
              <a:rPr lang="en-US"/>
              <a:pPr/>
              <a:t>29</a:t>
            </a:fld>
            <a:endParaRPr lang="en-US"/>
          </a:p>
        </p:txBody>
      </p:sp>
      <p:sp>
        <p:nvSpPr>
          <p:cNvPr id="77826" name="Text Box 2"/>
          <p:cNvSpPr txBox="1">
            <a:spLocks noChangeArrowheads="1"/>
          </p:cNvSpPr>
          <p:nvPr/>
        </p:nvSpPr>
        <p:spPr bwMode="auto">
          <a:xfrm>
            <a:off x="342900" y="228600"/>
            <a:ext cx="8458200" cy="1220788"/>
          </a:xfrm>
          <a:prstGeom prst="rect">
            <a:avLst/>
          </a:prstGeom>
          <a:noFill/>
          <a:ln w="9525">
            <a:noFill/>
            <a:miter lim="800000"/>
            <a:headEnd/>
            <a:tailEnd/>
          </a:ln>
          <a:effectLst/>
        </p:spPr>
        <p:txBody>
          <a:bodyPr>
            <a:spAutoFit/>
          </a:bodyPr>
          <a:lstStyle/>
          <a:p>
            <a:pPr marL="457200" indent="-457200" algn="just">
              <a:spcBef>
                <a:spcPct val="50000"/>
              </a:spcBef>
            </a:pPr>
            <a:r>
              <a:rPr lang="en-US" sz="3200" b="1" dirty="0">
                <a:solidFill>
                  <a:schemeClr val="accent2"/>
                </a:solidFill>
                <a:latin typeface="Arial" charset="0"/>
              </a:rPr>
              <a:t>The Scan-Line Polygon Fill Algorithm</a:t>
            </a:r>
            <a:endParaRPr lang="en-US" sz="3200" b="1" dirty="0">
              <a:solidFill>
                <a:schemeClr val="accent2"/>
              </a:solidFill>
              <a:latin typeface="Tahoma" pitchFamily="34" charset="0"/>
            </a:endParaRPr>
          </a:p>
          <a:p>
            <a:pPr marL="457200" indent="-457200" algn="just">
              <a:spcBef>
                <a:spcPct val="50000"/>
              </a:spcBef>
            </a:pPr>
            <a:r>
              <a:rPr lang="en-US" sz="2800" b="1" dirty="0">
                <a:solidFill>
                  <a:srgbClr val="FF0000"/>
                </a:solidFill>
                <a:latin typeface="Arial" charset="0"/>
              </a:rPr>
              <a:t>Dealing with vertices</a:t>
            </a:r>
            <a:r>
              <a:rPr lang="en-US" sz="2800" dirty="0">
                <a:latin typeface="Arial" charset="0"/>
              </a:rPr>
              <a:t> </a:t>
            </a:r>
          </a:p>
        </p:txBody>
      </p:sp>
      <p:pic>
        <p:nvPicPr>
          <p:cNvPr id="77829" name="Picture 5" descr="E:\454 computer graphics\chapter 5\chapter5 Figures\fig002.jpg"/>
          <p:cNvPicPr>
            <a:picLocks noChangeAspect="1" noChangeArrowheads="1"/>
          </p:cNvPicPr>
          <p:nvPr/>
        </p:nvPicPr>
        <p:blipFill>
          <a:blip r:embed="rId2"/>
          <a:srcRect/>
          <a:stretch>
            <a:fillRect/>
          </a:stretch>
        </p:blipFill>
        <p:spPr bwMode="auto">
          <a:xfrm>
            <a:off x="1447800" y="1703696"/>
            <a:ext cx="6248400" cy="4191000"/>
          </a:xfrm>
          <a:prstGeom prst="rect">
            <a:avLst/>
          </a:prstGeom>
          <a:noFill/>
        </p:spPr>
      </p:pic>
      <p:pic>
        <p:nvPicPr>
          <p:cNvPr id="7" name="Picture 5" descr="E:\454 computer graphics\chapter 5\chapter5 Figures\fig002.jpg"/>
          <p:cNvPicPr>
            <a:picLocks noChangeAspect="1" noChangeArrowheads="1"/>
          </p:cNvPicPr>
          <p:nvPr/>
        </p:nvPicPr>
        <p:blipFill>
          <a:blip r:embed="rId2"/>
          <a:srcRect/>
          <a:stretch>
            <a:fillRect/>
          </a:stretch>
        </p:blipFill>
        <p:spPr bwMode="auto">
          <a:xfrm>
            <a:off x="1447800" y="1703696"/>
            <a:ext cx="6248400" cy="4163704"/>
          </a:xfrm>
          <a:prstGeom prst="rect">
            <a:avLst/>
          </a:prstGeom>
          <a:noFill/>
        </p:spPr>
      </p:pic>
      <p:sp>
        <p:nvSpPr>
          <p:cNvPr id="2" name="Date Placeholder 1"/>
          <p:cNvSpPr>
            <a:spLocks noGrp="1"/>
          </p:cNvSpPr>
          <p:nvPr>
            <p:ph type="dt" sz="half" idx="10"/>
          </p:nvPr>
        </p:nvSpPr>
        <p:spPr/>
        <p:txBody>
          <a:bodyPr/>
          <a:lstStyle/>
          <a:p>
            <a:fld id="{3326CECC-857F-4990-9CA9-588312CB3FF1}"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3504" y="228600"/>
            <a:ext cx="7772400" cy="1066799"/>
          </a:xfrm>
          <a:solidFill>
            <a:schemeClr val="accent1"/>
          </a:solidFill>
          <a:ln w="28575">
            <a:solidFill>
              <a:schemeClr val="tx1"/>
            </a:solidFill>
          </a:ln>
        </p:spPr>
        <p:txBody>
          <a:bodyPr>
            <a:noAutofit/>
          </a:bodyPr>
          <a:lstStyle/>
          <a:p>
            <a:pPr algn="ct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Digital Differential </a:t>
            </a: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t>
            </a:r>
            <a:r>
              <a:rPr lang="en-US" sz="32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nalyzer Algorithm</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1BE45513-AE20-4BBE-ABA8-3D5A20DBEE77}" type="slidenum">
              <a:rPr lang="en-US" smtClean="0"/>
              <a:pPr/>
              <a:t>3</a:t>
            </a:fld>
            <a:endParaRPr lang="en-US"/>
          </a:p>
        </p:txBody>
      </p:sp>
      <p:sp>
        <p:nvSpPr>
          <p:cNvPr id="3" name="Content Placeholder 2"/>
          <p:cNvSpPr>
            <a:spLocks noGrp="1"/>
          </p:cNvSpPr>
          <p:nvPr>
            <p:ph idx="4294967295"/>
          </p:nvPr>
        </p:nvSpPr>
        <p:spPr>
          <a:xfrm>
            <a:off x="603504" y="1333500"/>
            <a:ext cx="8305800" cy="5105400"/>
          </a:xfrm>
        </p:spPr>
        <p:txBody>
          <a:bodyPr>
            <a:normAutofit lnSpcReduction="10000"/>
          </a:bodyPr>
          <a:lstStyle/>
          <a:p>
            <a:pPr>
              <a:lnSpc>
                <a:spcPct val="150000"/>
              </a:lnSpc>
              <a:buNone/>
            </a:pPr>
            <a:r>
              <a:rPr lang="en-US" dirty="0" smtClean="0"/>
              <a:t>1</a:t>
            </a:r>
            <a:r>
              <a:rPr lang="en-US" sz="2600" dirty="0" smtClean="0">
                <a:latin typeface="Times New Roman" panose="02020603050405020304" pitchFamily="18" charset="0"/>
                <a:cs typeface="Times New Roman" panose="02020603050405020304" pitchFamily="18" charset="0"/>
              </a:rPr>
              <a:t>: Input the coordinates of the two end points A(x</a:t>
            </a:r>
            <a:r>
              <a:rPr lang="en-US" sz="2600" baseline="-25000" dirty="0" smtClean="0">
                <a:latin typeface="Times New Roman" panose="02020603050405020304" pitchFamily="18" charset="0"/>
                <a:cs typeface="Times New Roman" panose="02020603050405020304" pitchFamily="18" charset="0"/>
              </a:rPr>
              <a:t>1,</a:t>
            </a:r>
            <a:r>
              <a:rPr lang="en-US" sz="2600" dirty="0" smtClean="0">
                <a:latin typeface="Times New Roman" panose="02020603050405020304" pitchFamily="18" charset="0"/>
                <a:cs typeface="Times New Roman" panose="02020603050405020304" pitchFamily="18" charset="0"/>
              </a:rPr>
              <a:t>y</a:t>
            </a:r>
            <a:r>
              <a:rPr lang="en-US" sz="2600" baseline="-25000" dirty="0" smtClean="0">
                <a:latin typeface="Times New Roman" panose="02020603050405020304" pitchFamily="18" charset="0"/>
                <a:cs typeface="Times New Roman" panose="02020603050405020304" pitchFamily="18" charset="0"/>
              </a:rPr>
              <a:t>1</a:t>
            </a:r>
            <a:r>
              <a:rPr lang="en-US" sz="2600" dirty="0" smtClean="0">
                <a:latin typeface="Times New Roman" panose="02020603050405020304" pitchFamily="18" charset="0"/>
                <a:cs typeface="Times New Roman" panose="02020603050405020304" pitchFamily="18" charset="0"/>
              </a:rPr>
              <a:t>) &amp; B(x</a:t>
            </a:r>
            <a:r>
              <a:rPr lang="en-US" sz="2600" baseline="-25000" dirty="0" smtClean="0">
                <a:latin typeface="Times New Roman" panose="02020603050405020304" pitchFamily="18" charset="0"/>
                <a:cs typeface="Times New Roman" panose="02020603050405020304" pitchFamily="18" charset="0"/>
              </a:rPr>
              <a:t>2</a:t>
            </a:r>
            <a:r>
              <a:rPr lang="en-US" sz="2600" dirty="0" smtClean="0">
                <a:latin typeface="Times New Roman" panose="02020603050405020304" pitchFamily="18" charset="0"/>
                <a:cs typeface="Times New Roman" panose="02020603050405020304" pitchFamily="18" charset="0"/>
              </a:rPr>
              <a:t>,y</a:t>
            </a:r>
            <a:r>
              <a:rPr lang="en-US" sz="2600" baseline="-25000" dirty="0" smtClean="0">
                <a:latin typeface="Times New Roman" panose="02020603050405020304" pitchFamily="18" charset="0"/>
                <a:cs typeface="Times New Roman" panose="02020603050405020304" pitchFamily="18" charset="0"/>
              </a:rPr>
              <a:t>2</a:t>
            </a:r>
            <a:r>
              <a:rPr lang="en-US" sz="2600" dirty="0" smtClean="0">
                <a:latin typeface="Times New Roman" panose="02020603050405020304" pitchFamily="18" charset="0"/>
                <a:cs typeface="Times New Roman" panose="02020603050405020304" pitchFamily="18" charset="0"/>
              </a:rPr>
              <a:t>) for the line AB respectively.</a:t>
            </a:r>
          </a:p>
          <a:p>
            <a:pPr>
              <a:lnSpc>
                <a:spcPct val="150000"/>
              </a:lnSpc>
              <a:buNone/>
            </a:pPr>
            <a:r>
              <a:rPr lang="en-US" sz="2600" dirty="0" smtClean="0">
                <a:latin typeface="Times New Roman" panose="02020603050405020304" pitchFamily="18" charset="0"/>
                <a:cs typeface="Times New Roman" panose="02020603050405020304" pitchFamily="18" charset="0"/>
              </a:rPr>
              <a:t>2: Calculate </a:t>
            </a:r>
            <a:r>
              <a:rPr lang="en-US" sz="2600" dirty="0" err="1" smtClean="0">
                <a:latin typeface="Times New Roman" panose="02020603050405020304" pitchFamily="18" charset="0"/>
                <a:cs typeface="Times New Roman" panose="02020603050405020304" pitchFamily="18" charset="0"/>
              </a:rPr>
              <a:t>dx</a:t>
            </a:r>
            <a:r>
              <a:rPr lang="en-US" sz="2600" dirty="0" smtClean="0">
                <a:latin typeface="Times New Roman" panose="02020603050405020304" pitchFamily="18" charset="0"/>
                <a:cs typeface="Times New Roman" panose="02020603050405020304" pitchFamily="18" charset="0"/>
              </a:rPr>
              <a:t>=x</a:t>
            </a:r>
            <a:r>
              <a:rPr lang="en-US" sz="2600" baseline="-25000" dirty="0" smtClean="0">
                <a:latin typeface="Times New Roman" panose="02020603050405020304" pitchFamily="18" charset="0"/>
                <a:cs typeface="Times New Roman" panose="02020603050405020304" pitchFamily="18" charset="0"/>
              </a:rPr>
              <a:t>2</a:t>
            </a:r>
            <a:r>
              <a:rPr lang="en-US" sz="2600" dirty="0" smtClean="0">
                <a:latin typeface="Times New Roman" panose="02020603050405020304" pitchFamily="18" charset="0"/>
                <a:cs typeface="Times New Roman" panose="02020603050405020304" pitchFamily="18" charset="0"/>
              </a:rPr>
              <a:t>-x</a:t>
            </a:r>
            <a:r>
              <a:rPr lang="en-US" sz="2600" baseline="-25000" dirty="0" smtClean="0">
                <a:latin typeface="Times New Roman" panose="02020603050405020304" pitchFamily="18" charset="0"/>
                <a:cs typeface="Times New Roman" panose="02020603050405020304" pitchFamily="18" charset="0"/>
              </a:rPr>
              <a:t>1</a:t>
            </a:r>
            <a:r>
              <a:rPr lang="en-US" sz="2600" dirty="0" smtClean="0">
                <a:latin typeface="Times New Roman" panose="02020603050405020304" pitchFamily="18" charset="0"/>
                <a:cs typeface="Times New Roman" panose="02020603050405020304" pitchFamily="18" charset="0"/>
              </a:rPr>
              <a:t>   &amp;  </a:t>
            </a:r>
            <a:r>
              <a:rPr lang="en-US" sz="2600" dirty="0" err="1" smtClean="0">
                <a:latin typeface="Times New Roman" panose="02020603050405020304" pitchFamily="18" charset="0"/>
                <a:cs typeface="Times New Roman" panose="02020603050405020304" pitchFamily="18" charset="0"/>
              </a:rPr>
              <a:t>dy</a:t>
            </a:r>
            <a:r>
              <a:rPr lang="en-US" sz="2600" dirty="0" smtClean="0">
                <a:latin typeface="Times New Roman" panose="02020603050405020304" pitchFamily="18" charset="0"/>
                <a:cs typeface="Times New Roman" panose="02020603050405020304" pitchFamily="18" charset="0"/>
              </a:rPr>
              <a:t>=y</a:t>
            </a:r>
            <a:r>
              <a:rPr lang="en-US" sz="2600" baseline="-25000" dirty="0" smtClean="0">
                <a:latin typeface="Times New Roman" panose="02020603050405020304" pitchFamily="18" charset="0"/>
                <a:cs typeface="Times New Roman" panose="02020603050405020304" pitchFamily="18" charset="0"/>
              </a:rPr>
              <a:t>2</a:t>
            </a:r>
            <a:r>
              <a:rPr lang="en-US" sz="2600" dirty="0" smtClean="0">
                <a:latin typeface="Times New Roman" panose="02020603050405020304" pitchFamily="18" charset="0"/>
                <a:cs typeface="Times New Roman" panose="02020603050405020304" pitchFamily="18" charset="0"/>
              </a:rPr>
              <a:t>-y</a:t>
            </a:r>
            <a:r>
              <a:rPr lang="en-US" sz="2600" baseline="-25000" dirty="0" smtClean="0">
                <a:latin typeface="Times New Roman" panose="02020603050405020304" pitchFamily="18" charset="0"/>
                <a:cs typeface="Times New Roman" panose="02020603050405020304" pitchFamily="18" charset="0"/>
              </a:rPr>
              <a:t>1</a:t>
            </a:r>
          </a:p>
          <a:p>
            <a:pPr>
              <a:lnSpc>
                <a:spcPct val="150000"/>
              </a:lnSpc>
              <a:buNone/>
            </a:pPr>
            <a:r>
              <a:rPr lang="en-US" sz="2600" dirty="0" smtClean="0">
                <a:latin typeface="Times New Roman" panose="02020603050405020304" pitchFamily="18" charset="0"/>
                <a:cs typeface="Times New Roman" panose="02020603050405020304" pitchFamily="18" charset="0"/>
              </a:rPr>
              <a:t>3: Calculate the length L</a:t>
            </a:r>
          </a:p>
          <a:p>
            <a:pPr>
              <a:lnSpc>
                <a:spcPct val="150000"/>
              </a:lnSpc>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if abs(x</a:t>
            </a:r>
            <a:r>
              <a:rPr lang="en-US" sz="2600" baseline="-25000" dirty="0" smtClean="0">
                <a:latin typeface="Times New Roman" panose="02020603050405020304" pitchFamily="18" charset="0"/>
                <a:cs typeface="Times New Roman" panose="02020603050405020304" pitchFamily="18" charset="0"/>
              </a:rPr>
              <a:t>2</a:t>
            </a:r>
            <a:r>
              <a:rPr lang="en-US" sz="2600" dirty="0" smtClean="0">
                <a:latin typeface="Times New Roman" panose="02020603050405020304" pitchFamily="18" charset="0"/>
                <a:cs typeface="Times New Roman" panose="02020603050405020304" pitchFamily="18" charset="0"/>
              </a:rPr>
              <a:t>-x</a:t>
            </a:r>
            <a:r>
              <a:rPr lang="en-US" sz="2600" baseline="-25000" dirty="0" smtClean="0">
                <a:latin typeface="Times New Roman" panose="02020603050405020304" pitchFamily="18" charset="0"/>
                <a:cs typeface="Times New Roman" panose="02020603050405020304" pitchFamily="18" charset="0"/>
              </a:rPr>
              <a:t>1</a:t>
            </a:r>
            <a:r>
              <a:rPr lang="en-US" sz="2600" dirty="0" smtClean="0">
                <a:latin typeface="Times New Roman" panose="02020603050405020304" pitchFamily="18" charset="0"/>
                <a:cs typeface="Times New Roman" panose="02020603050405020304" pitchFamily="18" charset="0"/>
              </a:rPr>
              <a:t>) &gt;= abs(y</a:t>
            </a:r>
            <a:r>
              <a:rPr lang="en-US" sz="2600" baseline="-25000" dirty="0" smtClean="0">
                <a:latin typeface="Times New Roman" panose="02020603050405020304" pitchFamily="18" charset="0"/>
                <a:cs typeface="Times New Roman" panose="02020603050405020304" pitchFamily="18" charset="0"/>
              </a:rPr>
              <a:t>2</a:t>
            </a:r>
            <a:r>
              <a:rPr lang="en-US" sz="2600" dirty="0" smtClean="0">
                <a:latin typeface="Times New Roman" panose="02020603050405020304" pitchFamily="18" charset="0"/>
                <a:cs typeface="Times New Roman" panose="02020603050405020304" pitchFamily="18" charset="0"/>
              </a:rPr>
              <a:t>-y</a:t>
            </a:r>
            <a:r>
              <a:rPr lang="en-US" sz="2600" baseline="-25000" dirty="0" smtClean="0">
                <a:latin typeface="Times New Roman" panose="02020603050405020304" pitchFamily="18" charset="0"/>
                <a:cs typeface="Times New Roman" panose="02020603050405020304" pitchFamily="18" charset="0"/>
              </a:rPr>
              <a:t>1</a:t>
            </a:r>
            <a:r>
              <a:rPr lang="en-US" sz="2600" dirty="0" smtClean="0">
                <a:latin typeface="Times New Roman" panose="02020603050405020304" pitchFamily="18" charset="0"/>
                <a:cs typeface="Times New Roman" panose="02020603050405020304" pitchFamily="18" charset="0"/>
              </a:rPr>
              <a:t>) then </a:t>
            </a:r>
          </a:p>
          <a:p>
            <a:pPr>
              <a:lnSpc>
                <a:spcPct val="150000"/>
              </a:lnSpc>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L=abs(x</a:t>
            </a:r>
            <a:r>
              <a:rPr lang="en-US" sz="2600" baseline="-25000" dirty="0" smtClean="0">
                <a:latin typeface="Times New Roman" panose="02020603050405020304" pitchFamily="18" charset="0"/>
                <a:cs typeface="Times New Roman" panose="02020603050405020304" pitchFamily="18" charset="0"/>
              </a:rPr>
              <a:t>2</a:t>
            </a:r>
            <a:r>
              <a:rPr lang="en-US" sz="2600" dirty="0" smtClean="0">
                <a:latin typeface="Times New Roman" panose="02020603050405020304" pitchFamily="18" charset="0"/>
                <a:cs typeface="Times New Roman" panose="02020603050405020304" pitchFamily="18" charset="0"/>
              </a:rPr>
              <a:t>-x</a:t>
            </a:r>
            <a:r>
              <a:rPr lang="en-US" sz="2600" baseline="-25000" dirty="0" smtClean="0">
                <a:latin typeface="Times New Roman" panose="02020603050405020304" pitchFamily="18" charset="0"/>
                <a:cs typeface="Times New Roman" panose="02020603050405020304" pitchFamily="18" charset="0"/>
              </a:rPr>
              <a:t>1</a:t>
            </a:r>
            <a:r>
              <a:rPr lang="en-US" sz="2600" dirty="0" smtClean="0">
                <a:latin typeface="Times New Roman" panose="02020603050405020304" pitchFamily="18" charset="0"/>
                <a:cs typeface="Times New Roman" panose="02020603050405020304" pitchFamily="18" charset="0"/>
              </a:rPr>
              <a:t>)</a:t>
            </a:r>
          </a:p>
          <a:p>
            <a:pPr>
              <a:lnSpc>
                <a:spcPct val="150000"/>
              </a:lnSpc>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else  </a:t>
            </a:r>
          </a:p>
          <a:p>
            <a:pPr>
              <a:lnSpc>
                <a:spcPct val="150000"/>
              </a:lnSpc>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L=abs(y</a:t>
            </a:r>
            <a:r>
              <a:rPr lang="en-US" sz="2600" baseline="-25000" dirty="0" smtClean="0">
                <a:latin typeface="Times New Roman" panose="02020603050405020304" pitchFamily="18" charset="0"/>
                <a:cs typeface="Times New Roman" panose="02020603050405020304" pitchFamily="18" charset="0"/>
              </a:rPr>
              <a:t>2</a:t>
            </a:r>
            <a:r>
              <a:rPr lang="en-US" sz="2600" dirty="0" smtClean="0">
                <a:latin typeface="Times New Roman" panose="02020603050405020304" pitchFamily="18" charset="0"/>
                <a:cs typeface="Times New Roman" panose="02020603050405020304" pitchFamily="18" charset="0"/>
              </a:rPr>
              <a:t>-y</a:t>
            </a:r>
            <a:r>
              <a:rPr lang="en-US" sz="2600" baseline="-25000" dirty="0" smtClean="0">
                <a:latin typeface="Times New Roman" panose="02020603050405020304" pitchFamily="18" charset="0"/>
                <a:cs typeface="Times New Roman" panose="02020603050405020304" pitchFamily="18" charset="0"/>
              </a:rPr>
              <a:t>1</a:t>
            </a:r>
            <a:r>
              <a:rPr lang="en-US" sz="2600" dirty="0" smtClean="0">
                <a:latin typeface="Times New Roman" panose="02020603050405020304" pitchFamily="18" charset="0"/>
                <a:cs typeface="Times New Roman" panose="02020603050405020304" pitchFamily="18" charset="0"/>
              </a:rPr>
              <a:t>)</a:t>
            </a:r>
          </a:p>
          <a:p>
            <a:pPr>
              <a:lnSpc>
                <a:spcPct val="150000"/>
              </a:lnSpc>
              <a:buNone/>
            </a:pPr>
            <a:endParaRPr lang="en-US" sz="2600" dirty="0" smtClean="0">
              <a:latin typeface="Times New Roman" panose="02020603050405020304" pitchFamily="18" charset="0"/>
              <a:cs typeface="Times New Roman" panose="02020603050405020304" pitchFamily="18" charset="0"/>
            </a:endParaRPr>
          </a:p>
          <a:p>
            <a:pPr>
              <a:lnSpc>
                <a:spcPct val="150000"/>
              </a:lnSpc>
              <a:buNone/>
            </a:pPr>
            <a:endParaRPr lang="en-US" sz="2600" dirty="0" smtClean="0">
              <a:latin typeface="Times New Roman" panose="02020603050405020304" pitchFamily="18" charset="0"/>
              <a:cs typeface="Times New Roman" panose="02020603050405020304" pitchFamily="18" charset="0"/>
            </a:endParaRPr>
          </a:p>
          <a:p>
            <a:pPr>
              <a:lnSpc>
                <a:spcPct val="150000"/>
              </a:lnSpc>
              <a:buNone/>
            </a:pPr>
            <a:endParaRPr lang="en-US" sz="26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127FD7E4-1E21-437D-B77D-9C53DA1B32B8}"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630338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Ms. Dudhmale M.N.</a:t>
            </a:r>
            <a:endParaRPr lang="en-US"/>
          </a:p>
        </p:txBody>
      </p:sp>
      <p:sp>
        <p:nvSpPr>
          <p:cNvPr id="6" name="Slide Number Placeholder 3"/>
          <p:cNvSpPr>
            <a:spLocks noGrp="1"/>
          </p:cNvSpPr>
          <p:nvPr>
            <p:ph type="sldNum" sz="quarter" idx="12"/>
          </p:nvPr>
        </p:nvSpPr>
        <p:spPr/>
        <p:txBody>
          <a:bodyPr/>
          <a:lstStyle/>
          <a:p>
            <a:fld id="{BC18F3AE-EF83-4C6D-BDD1-ECB48A458407}" type="slidenum">
              <a:rPr lang="en-US"/>
              <a:pPr/>
              <a:t>30</a:t>
            </a:fld>
            <a:endParaRPr lang="en-US"/>
          </a:p>
        </p:txBody>
      </p:sp>
      <p:sp>
        <p:nvSpPr>
          <p:cNvPr id="78850" name="Text Box 2"/>
          <p:cNvSpPr txBox="1">
            <a:spLocks noChangeArrowheads="1"/>
          </p:cNvSpPr>
          <p:nvPr/>
        </p:nvSpPr>
        <p:spPr bwMode="auto">
          <a:xfrm>
            <a:off x="342900" y="228600"/>
            <a:ext cx="8458200" cy="1220788"/>
          </a:xfrm>
          <a:prstGeom prst="rect">
            <a:avLst/>
          </a:prstGeom>
          <a:noFill/>
          <a:ln w="9525">
            <a:noFill/>
            <a:miter lim="800000"/>
            <a:headEnd/>
            <a:tailEnd/>
          </a:ln>
          <a:effectLst/>
        </p:spPr>
        <p:txBody>
          <a:bodyPr>
            <a:spAutoFit/>
          </a:bodyPr>
          <a:lstStyle/>
          <a:p>
            <a:pPr algn="just">
              <a:spcBef>
                <a:spcPct val="50000"/>
              </a:spcBef>
            </a:pPr>
            <a:r>
              <a:rPr lang="en-US" sz="3200" b="1" dirty="0">
                <a:solidFill>
                  <a:schemeClr val="accent2"/>
                </a:solidFill>
                <a:latin typeface="Arial" charset="0"/>
              </a:rPr>
              <a:t>The Scan-Line Polygon Fill Algorithm</a:t>
            </a:r>
            <a:endParaRPr lang="en-US" sz="3200" b="1" dirty="0">
              <a:solidFill>
                <a:schemeClr val="accent2"/>
              </a:solidFill>
              <a:latin typeface="Tahoma" pitchFamily="34" charset="0"/>
            </a:endParaRPr>
          </a:p>
          <a:p>
            <a:pPr algn="just">
              <a:spcBef>
                <a:spcPct val="50000"/>
              </a:spcBef>
            </a:pPr>
            <a:r>
              <a:rPr lang="en-US" sz="2800" b="1" dirty="0">
                <a:solidFill>
                  <a:srgbClr val="FF0000"/>
                </a:solidFill>
                <a:latin typeface="Arial" charset="0"/>
              </a:rPr>
              <a:t>Dealing with vertices</a:t>
            </a:r>
          </a:p>
        </p:txBody>
      </p:sp>
      <p:pic>
        <p:nvPicPr>
          <p:cNvPr id="78853" name="Picture 5" descr="E:\454 computer graphics\chapter 5\chapter5 Figures\fig003.jpg"/>
          <p:cNvPicPr>
            <a:picLocks noChangeAspect="1" noChangeArrowheads="1"/>
          </p:cNvPicPr>
          <p:nvPr/>
        </p:nvPicPr>
        <p:blipFill>
          <a:blip r:embed="rId2"/>
          <a:srcRect/>
          <a:stretch>
            <a:fillRect/>
          </a:stretch>
        </p:blipFill>
        <p:spPr bwMode="auto">
          <a:xfrm>
            <a:off x="1284405" y="4162568"/>
            <a:ext cx="6495934" cy="2330308"/>
          </a:xfrm>
          <a:prstGeom prst="rect">
            <a:avLst/>
          </a:prstGeom>
          <a:noFill/>
        </p:spPr>
      </p:pic>
      <p:sp>
        <p:nvSpPr>
          <p:cNvPr id="78854" name="Text Box 6"/>
          <p:cNvSpPr txBox="1">
            <a:spLocks noChangeArrowheads="1"/>
          </p:cNvSpPr>
          <p:nvPr/>
        </p:nvSpPr>
        <p:spPr bwMode="auto">
          <a:xfrm>
            <a:off x="419100" y="1305568"/>
            <a:ext cx="8305800" cy="3000821"/>
          </a:xfrm>
          <a:prstGeom prst="rect">
            <a:avLst/>
          </a:prstGeom>
          <a:noFill/>
          <a:ln w="22225">
            <a:noFill/>
            <a:miter lim="800000"/>
            <a:headEnd/>
            <a:tailEnd/>
          </a:ln>
          <a:effectLst/>
        </p:spPr>
        <p:txBody>
          <a:bodyPr>
            <a:spAutoFit/>
          </a:bodyPr>
          <a:lstStyle/>
          <a:p>
            <a:pPr>
              <a:lnSpc>
                <a:spcPct val="150000"/>
              </a:lnSpc>
              <a:spcBef>
                <a:spcPct val="50000"/>
              </a:spcBef>
              <a:buClr>
                <a:srgbClr val="FF0000"/>
              </a:buClr>
              <a:buFontTx/>
              <a:buChar char="•"/>
            </a:pPr>
            <a:r>
              <a:rPr lang="en-US" dirty="0">
                <a:latin typeface="Arial" charset="0"/>
                <a:cs typeface="Arial" charset="0"/>
              </a:rPr>
              <a:t> </a:t>
            </a:r>
            <a:r>
              <a:rPr lang="en-US" sz="2400" dirty="0">
                <a:latin typeface="Arial" charset="0"/>
                <a:cs typeface="Arial" charset="0"/>
              </a:rPr>
              <a:t>When the endpoint </a:t>
            </a:r>
            <a:r>
              <a:rPr lang="en-US" sz="2400" b="1" dirty="0">
                <a:latin typeface="Arial" charset="0"/>
                <a:cs typeface="Arial" charset="0"/>
              </a:rPr>
              <a:t>y</a:t>
            </a:r>
            <a:r>
              <a:rPr lang="en-US" sz="2400" dirty="0">
                <a:latin typeface="Arial" charset="0"/>
                <a:cs typeface="Arial" charset="0"/>
              </a:rPr>
              <a:t> coordinates of the two edges are </a:t>
            </a:r>
            <a:r>
              <a:rPr lang="en-US" sz="2400" b="1" dirty="0">
                <a:latin typeface="Arial" charset="0"/>
                <a:cs typeface="Arial" charset="0"/>
              </a:rPr>
              <a:t>increasing</a:t>
            </a:r>
            <a:r>
              <a:rPr lang="en-US" sz="2400" dirty="0">
                <a:latin typeface="Arial" charset="0"/>
                <a:cs typeface="Arial" charset="0"/>
              </a:rPr>
              <a:t>, the </a:t>
            </a:r>
            <a:r>
              <a:rPr lang="en-US" sz="2400" b="1" dirty="0">
                <a:latin typeface="Arial" charset="0"/>
                <a:cs typeface="Arial" charset="0"/>
              </a:rPr>
              <a:t>y</a:t>
            </a:r>
            <a:r>
              <a:rPr lang="en-US" sz="2400" dirty="0">
                <a:latin typeface="Arial" charset="0"/>
                <a:cs typeface="Arial" charset="0"/>
              </a:rPr>
              <a:t> value of the upper endpoint for the </a:t>
            </a:r>
            <a:r>
              <a:rPr lang="en-US" sz="2400" b="1" dirty="0">
                <a:latin typeface="Arial" charset="0"/>
                <a:cs typeface="Arial" charset="0"/>
              </a:rPr>
              <a:t>current edge</a:t>
            </a:r>
            <a:r>
              <a:rPr lang="en-US" sz="2400" dirty="0">
                <a:latin typeface="Arial" charset="0"/>
                <a:cs typeface="Arial" charset="0"/>
              </a:rPr>
              <a:t> is decreased by one</a:t>
            </a:r>
            <a:r>
              <a:rPr lang="en-US" sz="2400" dirty="0"/>
              <a:t> (a)</a:t>
            </a:r>
          </a:p>
          <a:p>
            <a:pPr algn="just">
              <a:lnSpc>
                <a:spcPct val="150000"/>
              </a:lnSpc>
              <a:spcBef>
                <a:spcPct val="50000"/>
              </a:spcBef>
              <a:buClr>
                <a:srgbClr val="FF0000"/>
              </a:buClr>
              <a:buFontTx/>
              <a:buChar char="•"/>
            </a:pPr>
            <a:r>
              <a:rPr lang="en-US" sz="2400" dirty="0">
                <a:latin typeface="Arial" charset="0"/>
                <a:cs typeface="Arial" charset="0"/>
              </a:rPr>
              <a:t> When the endpoint </a:t>
            </a:r>
            <a:r>
              <a:rPr lang="en-US" sz="2400" b="1" dirty="0">
                <a:latin typeface="Arial" charset="0"/>
                <a:cs typeface="Arial" charset="0"/>
              </a:rPr>
              <a:t>y</a:t>
            </a:r>
            <a:r>
              <a:rPr lang="en-US" sz="2400" dirty="0">
                <a:latin typeface="Arial" charset="0"/>
                <a:cs typeface="Arial" charset="0"/>
              </a:rPr>
              <a:t> values are </a:t>
            </a:r>
            <a:r>
              <a:rPr lang="en-US" sz="2400" b="1" dirty="0">
                <a:latin typeface="Arial" charset="0"/>
                <a:cs typeface="Arial" charset="0"/>
              </a:rPr>
              <a:t>decreasing</a:t>
            </a:r>
            <a:r>
              <a:rPr lang="en-US" sz="2400" dirty="0">
                <a:latin typeface="Arial" charset="0"/>
                <a:cs typeface="Arial" charset="0"/>
              </a:rPr>
              <a:t>, the </a:t>
            </a:r>
            <a:r>
              <a:rPr lang="en-US" sz="2400" b="1" dirty="0">
                <a:latin typeface="Arial" charset="0"/>
                <a:cs typeface="Arial" charset="0"/>
              </a:rPr>
              <a:t>y</a:t>
            </a:r>
            <a:r>
              <a:rPr lang="en-US" sz="2400" dirty="0">
                <a:latin typeface="Arial" charset="0"/>
                <a:cs typeface="Arial" charset="0"/>
              </a:rPr>
              <a:t> value of the </a:t>
            </a:r>
            <a:r>
              <a:rPr lang="en-US" sz="2400" b="1" dirty="0">
                <a:latin typeface="Arial" charset="0"/>
                <a:cs typeface="Arial" charset="0"/>
              </a:rPr>
              <a:t>next</a:t>
            </a:r>
            <a:r>
              <a:rPr lang="en-US" sz="2400" dirty="0">
                <a:latin typeface="Arial" charset="0"/>
                <a:cs typeface="Arial" charset="0"/>
              </a:rPr>
              <a:t> </a:t>
            </a:r>
            <a:r>
              <a:rPr lang="en-US" sz="2400" b="1" dirty="0">
                <a:latin typeface="Arial" charset="0"/>
                <a:cs typeface="Arial" charset="0"/>
              </a:rPr>
              <a:t>edge</a:t>
            </a:r>
            <a:r>
              <a:rPr lang="en-US" sz="2400" dirty="0">
                <a:latin typeface="Arial" charset="0"/>
                <a:cs typeface="Arial" charset="0"/>
              </a:rPr>
              <a:t> is decreased by one</a:t>
            </a:r>
            <a:r>
              <a:rPr lang="en-US" sz="2400" dirty="0"/>
              <a:t> (b)</a:t>
            </a:r>
          </a:p>
        </p:txBody>
      </p:sp>
      <p:sp>
        <p:nvSpPr>
          <p:cNvPr id="2" name="Date Placeholder 1"/>
          <p:cNvSpPr>
            <a:spLocks noGrp="1"/>
          </p:cNvSpPr>
          <p:nvPr>
            <p:ph type="dt" sz="half" idx="10"/>
          </p:nvPr>
        </p:nvSpPr>
        <p:spPr>
          <a:xfrm>
            <a:off x="6542089" y="6191250"/>
            <a:ext cx="2476500" cy="476250"/>
          </a:xfrm>
        </p:spPr>
        <p:txBody>
          <a:bodyPr/>
          <a:lstStyle/>
          <a:p>
            <a:fld id="{D35CD905-1D56-4404-9C54-CD4B2ABFFA29}" type="datetime2">
              <a:rPr lang="en-US" smtClean="0"/>
              <a:t>Wednesday, May 10, 2023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accent1"/>
          </a:solidFill>
        </p:spPr>
        <p:txBody>
          <a:bodyPr/>
          <a:lstStyle/>
          <a:p>
            <a:pPr algn="ctr"/>
            <a:r>
              <a:rPr lang="en-US" b="1" dirty="0" smtClean="0">
                <a:ln w="0"/>
                <a:solidFill>
                  <a:schemeClr val="tx1"/>
                </a:solidFill>
                <a:effectLst>
                  <a:outerShdw blurRad="38100" dist="19050" dir="2700000" algn="tl" rotWithShape="0">
                    <a:schemeClr val="dk1">
                      <a:alpha val="40000"/>
                    </a:schemeClr>
                  </a:outerShdw>
                </a:effectLst>
              </a:rPr>
              <a:t>Algorithm</a:t>
            </a:r>
            <a:endParaRPr lang="en-US" b="1" dirty="0">
              <a:ln w="0"/>
              <a:solidFill>
                <a:schemeClr val="tx1"/>
              </a:solidFill>
              <a:effectLst>
                <a:outerShdw blurRad="38100" dist="19050" dir="2700000" algn="tl" rotWithShape="0">
                  <a:schemeClr val="dk1">
                    <a:alpha val="40000"/>
                  </a:schemeClr>
                </a:outerShdw>
              </a:effectLst>
            </a:endParaRPr>
          </a:p>
        </p:txBody>
      </p:sp>
      <p:sp>
        <p:nvSpPr>
          <p:cNvPr id="2" name="Footer Placeholder 1"/>
          <p:cNvSpPr>
            <a:spLocks noGrp="1"/>
          </p:cNvSpPr>
          <p:nvPr>
            <p:ph type="ftr" sz="quarter" idx="11"/>
          </p:nvPr>
        </p:nvSpPr>
        <p:spPr/>
        <p:txBody>
          <a:bodyPr/>
          <a:lstStyle/>
          <a:p>
            <a:r>
              <a:rPr lang="en-US" smtClean="0"/>
              <a:t>Ms. Dudhmale M.N.</a:t>
            </a:r>
            <a:endParaRPr lang="en-US"/>
          </a:p>
        </p:txBody>
      </p:sp>
      <p:sp>
        <p:nvSpPr>
          <p:cNvPr id="3" name="Slide Number Placeholder 2"/>
          <p:cNvSpPr>
            <a:spLocks noGrp="1"/>
          </p:cNvSpPr>
          <p:nvPr>
            <p:ph type="sldNum" sz="quarter" idx="12"/>
          </p:nvPr>
        </p:nvSpPr>
        <p:spPr/>
        <p:txBody>
          <a:bodyPr/>
          <a:lstStyle/>
          <a:p>
            <a:fld id="{1BE45513-AE20-4BBE-ABA8-3D5A20DBEE77}" type="slidenum">
              <a:rPr lang="en-US" smtClean="0"/>
              <a:pPr/>
              <a:t>31</a:t>
            </a:fld>
            <a:endParaRPr lang="en-US"/>
          </a:p>
        </p:txBody>
      </p:sp>
      <p:sp>
        <p:nvSpPr>
          <p:cNvPr id="5" name="Content Placeholder 4"/>
          <p:cNvSpPr>
            <a:spLocks noGrp="1"/>
          </p:cNvSpPr>
          <p:nvPr>
            <p:ph sz="quarter" idx="1"/>
          </p:nvPr>
        </p:nvSpPr>
        <p:spPr/>
        <p:txBody>
          <a:bodyPr/>
          <a:lstStyle/>
          <a:p>
            <a:pPr marL="514350" indent="-514350">
              <a:lnSpc>
                <a:spcPct val="150000"/>
              </a:lnSpc>
              <a:buAutoNum type="arabicPeriod"/>
            </a:pPr>
            <a:r>
              <a:rPr lang="en-US" dirty="0" smtClean="0"/>
              <a:t>Read n, number of vertices of polygon</a:t>
            </a:r>
          </a:p>
          <a:p>
            <a:pPr marL="514350" indent="-514350">
              <a:lnSpc>
                <a:spcPct val="150000"/>
              </a:lnSpc>
              <a:buAutoNum type="arabicPeriod"/>
            </a:pPr>
            <a:r>
              <a:rPr lang="en-US" dirty="0" smtClean="0"/>
              <a:t>Read x and y coordinates of all vertices in array x[n] and y[n]</a:t>
            </a:r>
          </a:p>
          <a:p>
            <a:pPr marL="514350" indent="-514350">
              <a:lnSpc>
                <a:spcPct val="150000"/>
              </a:lnSpc>
              <a:buAutoNum type="arabicPeriod"/>
            </a:pPr>
            <a:r>
              <a:rPr lang="en-US" dirty="0" smtClean="0"/>
              <a:t>Find </a:t>
            </a:r>
            <a:r>
              <a:rPr lang="en-US" dirty="0" err="1" smtClean="0"/>
              <a:t>y</a:t>
            </a:r>
            <a:r>
              <a:rPr lang="en-US" baseline="-25000" dirty="0" err="1" smtClean="0"/>
              <a:t>min</a:t>
            </a:r>
            <a:r>
              <a:rPr lang="en-US" dirty="0" smtClean="0"/>
              <a:t> and </a:t>
            </a:r>
            <a:r>
              <a:rPr lang="en-US" dirty="0" err="1" smtClean="0"/>
              <a:t>y</a:t>
            </a:r>
            <a:r>
              <a:rPr lang="en-US" baseline="-25000" dirty="0" err="1" smtClean="0"/>
              <a:t>max</a:t>
            </a:r>
            <a:r>
              <a:rPr lang="en-US" baseline="-25000" dirty="0" smtClean="0"/>
              <a:t>.</a:t>
            </a:r>
          </a:p>
          <a:p>
            <a:pPr marL="514350" indent="-514350">
              <a:lnSpc>
                <a:spcPct val="150000"/>
              </a:lnSpc>
              <a:buAutoNum type="arabicPeriod"/>
            </a:pPr>
            <a:r>
              <a:rPr lang="en-US" dirty="0" smtClean="0"/>
              <a:t>Store the initial x value (x1) y values y1 and y2 for two endpoints and </a:t>
            </a:r>
            <a:endParaRPr lang="en-US" dirty="0"/>
          </a:p>
        </p:txBody>
      </p:sp>
      <p:sp>
        <p:nvSpPr>
          <p:cNvPr id="6" name="Date Placeholder 5"/>
          <p:cNvSpPr>
            <a:spLocks noGrp="1"/>
          </p:cNvSpPr>
          <p:nvPr>
            <p:ph type="dt" sz="half" idx="10"/>
          </p:nvPr>
        </p:nvSpPr>
        <p:spPr/>
        <p:txBody>
          <a:bodyPr/>
          <a:lstStyle/>
          <a:p>
            <a:fld id="{CB3CCA10-8DB4-4F71-95FC-D2821AEFA75D}" type="datetime2">
              <a:rPr lang="en-US" smtClean="0"/>
              <a:t>Wednesday, May 10, 2023</a:t>
            </a:fld>
            <a:endParaRPr lang="en-US"/>
          </a:p>
        </p:txBody>
      </p:sp>
    </p:spTree>
    <p:extLst>
      <p:ext uri="{BB962C8B-B14F-4D97-AF65-F5344CB8AC3E}">
        <p14:creationId xmlns:p14="http://schemas.microsoft.com/office/powerpoint/2010/main" val="23396028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Ms. Dudhmale M.N.</a:t>
            </a:r>
            <a:endParaRPr lang="en-US"/>
          </a:p>
        </p:txBody>
      </p:sp>
      <p:sp>
        <p:nvSpPr>
          <p:cNvPr id="6" name="Slide Number Placeholder 3"/>
          <p:cNvSpPr>
            <a:spLocks noGrp="1"/>
          </p:cNvSpPr>
          <p:nvPr>
            <p:ph type="sldNum" sz="quarter" idx="12"/>
          </p:nvPr>
        </p:nvSpPr>
        <p:spPr/>
        <p:txBody>
          <a:bodyPr/>
          <a:lstStyle/>
          <a:p>
            <a:fld id="{6F062E19-1060-44A7-95A0-E785DA0DC512}" type="slidenum">
              <a:rPr lang="en-US"/>
              <a:pPr/>
              <a:t>32</a:t>
            </a:fld>
            <a:endParaRPr lang="en-US"/>
          </a:p>
        </p:txBody>
      </p:sp>
      <p:sp>
        <p:nvSpPr>
          <p:cNvPr id="81922" name="Text Box 1026"/>
          <p:cNvSpPr txBox="1">
            <a:spLocks noChangeArrowheads="1"/>
          </p:cNvSpPr>
          <p:nvPr/>
        </p:nvSpPr>
        <p:spPr bwMode="auto">
          <a:xfrm>
            <a:off x="342900" y="228600"/>
            <a:ext cx="8801100" cy="1663700"/>
          </a:xfrm>
          <a:prstGeom prst="rect">
            <a:avLst/>
          </a:prstGeom>
          <a:noFill/>
          <a:ln w="9525">
            <a:noFill/>
            <a:miter lim="800000"/>
            <a:headEnd/>
            <a:tailEnd/>
          </a:ln>
          <a:effectLst/>
        </p:spPr>
        <p:txBody>
          <a:bodyPr>
            <a:spAutoFit/>
          </a:bodyPr>
          <a:lstStyle/>
          <a:p>
            <a:pPr algn="just">
              <a:spcBef>
                <a:spcPct val="50000"/>
              </a:spcBef>
            </a:pPr>
            <a:r>
              <a:rPr lang="en-US" sz="3200" b="1" dirty="0">
                <a:solidFill>
                  <a:schemeClr val="accent2"/>
                </a:solidFill>
                <a:latin typeface="Arial" charset="0"/>
              </a:rPr>
              <a:t>The Scan-Line Polygon Fill Algorithm</a:t>
            </a:r>
          </a:p>
          <a:p>
            <a:pPr algn="just">
              <a:lnSpc>
                <a:spcPct val="60000"/>
              </a:lnSpc>
              <a:spcBef>
                <a:spcPct val="50000"/>
              </a:spcBef>
            </a:pPr>
            <a:r>
              <a:rPr lang="en-US" sz="2800" b="1" dirty="0">
                <a:solidFill>
                  <a:srgbClr val="FF0000"/>
                </a:solidFill>
                <a:latin typeface="Arial" charset="0"/>
                <a:cs typeface="Arial" charset="0"/>
              </a:rPr>
              <a:t>(Example)</a:t>
            </a:r>
            <a:r>
              <a:rPr lang="en-US" sz="3200" b="1" dirty="0">
                <a:solidFill>
                  <a:schemeClr val="accent2"/>
                </a:solidFill>
                <a:latin typeface="Arial" charset="0"/>
                <a:cs typeface="Arial" charset="0"/>
              </a:rPr>
              <a:t> </a:t>
            </a:r>
            <a:r>
              <a:rPr lang="en-US" b="1" dirty="0">
                <a:latin typeface="Arial" charset="0"/>
                <a:cs typeface="Arial" charset="0"/>
              </a:rPr>
              <a:t>Polygon = {A, B, C, D, E, F, G}</a:t>
            </a:r>
          </a:p>
          <a:p>
            <a:pPr algn="ctr">
              <a:spcBef>
                <a:spcPct val="50000"/>
              </a:spcBef>
            </a:pPr>
            <a:r>
              <a:rPr lang="en-US" b="1" dirty="0">
                <a:latin typeface="Arial" charset="0"/>
                <a:cs typeface="Arial" charset="0"/>
              </a:rPr>
              <a:t>Polygon = {(2, 7), (4, 12), (8,15), (16, 9), (11, 5), (8, 7), (5, 5)}</a:t>
            </a:r>
            <a:endParaRPr lang="en-US" sz="2800" dirty="0">
              <a:latin typeface="Arial" charset="0"/>
              <a:cs typeface="Arial" charset="0"/>
            </a:endParaRPr>
          </a:p>
        </p:txBody>
      </p:sp>
      <p:pic>
        <p:nvPicPr>
          <p:cNvPr id="81923" name="Picture 1027" descr="E:\454 computer graphics\chapter 5\faraf scan example\polygon_000.jpg"/>
          <p:cNvPicPr>
            <a:picLocks noChangeAspect="1" noChangeArrowheads="1"/>
          </p:cNvPicPr>
          <p:nvPr/>
        </p:nvPicPr>
        <p:blipFill>
          <a:blip r:embed="rId2"/>
          <a:srcRect/>
          <a:stretch>
            <a:fillRect/>
          </a:stretch>
        </p:blipFill>
        <p:spPr bwMode="auto">
          <a:xfrm>
            <a:off x="228600" y="2057400"/>
            <a:ext cx="4543425" cy="4256088"/>
          </a:xfrm>
          <a:prstGeom prst="rect">
            <a:avLst/>
          </a:prstGeom>
          <a:noFill/>
        </p:spPr>
      </p:pic>
      <p:pic>
        <p:nvPicPr>
          <p:cNvPr id="81925" name="Picture 1029" descr="E:\454 computer graphics\chapter 5\slide figures\exa01.jpg"/>
          <p:cNvPicPr>
            <a:picLocks noChangeAspect="1" noChangeArrowheads="1"/>
          </p:cNvPicPr>
          <p:nvPr/>
        </p:nvPicPr>
        <p:blipFill>
          <a:blip r:embed="rId3"/>
          <a:srcRect/>
          <a:stretch>
            <a:fillRect/>
          </a:stretch>
        </p:blipFill>
        <p:spPr bwMode="auto">
          <a:xfrm>
            <a:off x="4800600" y="2133600"/>
            <a:ext cx="4114800" cy="2743200"/>
          </a:xfrm>
          <a:prstGeom prst="rect">
            <a:avLst/>
          </a:prstGeom>
          <a:noFill/>
        </p:spPr>
      </p:pic>
      <p:sp>
        <p:nvSpPr>
          <p:cNvPr id="2" name="Date Placeholder 1"/>
          <p:cNvSpPr>
            <a:spLocks noGrp="1"/>
          </p:cNvSpPr>
          <p:nvPr>
            <p:ph type="dt" sz="half" idx="10"/>
          </p:nvPr>
        </p:nvSpPr>
        <p:spPr/>
        <p:txBody>
          <a:bodyPr/>
          <a:lstStyle/>
          <a:p>
            <a:fld id="{B7480C6C-0D8D-43A9-85B0-51592F455BF6}"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Ms. Dudhmale M.N.</a:t>
            </a:r>
            <a:endParaRPr lang="en-US"/>
          </a:p>
        </p:txBody>
      </p:sp>
      <p:sp>
        <p:nvSpPr>
          <p:cNvPr id="5" name="Slide Number Placeholder 3"/>
          <p:cNvSpPr>
            <a:spLocks noGrp="1"/>
          </p:cNvSpPr>
          <p:nvPr>
            <p:ph type="sldNum" sz="quarter" idx="12"/>
          </p:nvPr>
        </p:nvSpPr>
        <p:spPr/>
        <p:txBody>
          <a:bodyPr/>
          <a:lstStyle/>
          <a:p>
            <a:fld id="{8D8B1EA2-022B-42A9-9E95-4B6EC296047C}" type="slidenum">
              <a:rPr lang="en-US"/>
              <a:pPr/>
              <a:t>33</a:t>
            </a:fld>
            <a:endParaRPr lang="en-US"/>
          </a:p>
        </p:txBody>
      </p:sp>
      <p:sp>
        <p:nvSpPr>
          <p:cNvPr id="90114" name="Text Box 2"/>
          <p:cNvSpPr txBox="1">
            <a:spLocks noChangeArrowheads="1"/>
          </p:cNvSpPr>
          <p:nvPr/>
        </p:nvSpPr>
        <p:spPr bwMode="auto">
          <a:xfrm>
            <a:off x="342900" y="228600"/>
            <a:ext cx="8458200" cy="1049338"/>
          </a:xfrm>
          <a:prstGeom prst="rect">
            <a:avLst/>
          </a:prstGeom>
          <a:noFill/>
          <a:ln w="9525">
            <a:noFill/>
            <a:miter lim="800000"/>
            <a:headEnd/>
            <a:tailEnd/>
          </a:ln>
          <a:effectLst/>
        </p:spPr>
        <p:txBody>
          <a:bodyPr>
            <a:spAutoFit/>
          </a:bodyPr>
          <a:lstStyle/>
          <a:p>
            <a:pPr algn="just">
              <a:spcBef>
                <a:spcPct val="50000"/>
              </a:spcBef>
            </a:pPr>
            <a:r>
              <a:rPr lang="en-US" sz="3200" b="1">
                <a:solidFill>
                  <a:schemeClr val="accent2"/>
                </a:solidFill>
                <a:latin typeface="Arial" charset="0"/>
              </a:rPr>
              <a:t>The Scan-Line Polygon Fill Algorithm</a:t>
            </a:r>
          </a:p>
          <a:p>
            <a:pPr algn="just">
              <a:lnSpc>
                <a:spcPct val="60000"/>
              </a:lnSpc>
              <a:spcBef>
                <a:spcPct val="50000"/>
              </a:spcBef>
            </a:pPr>
            <a:r>
              <a:rPr lang="en-US" sz="2800" b="1">
                <a:solidFill>
                  <a:srgbClr val="FF0000"/>
                </a:solidFill>
                <a:latin typeface="Arial" charset="0"/>
                <a:cs typeface="Arial" charset="0"/>
              </a:rPr>
              <a:t>(Example)</a:t>
            </a:r>
            <a:endParaRPr lang="en-US">
              <a:latin typeface="Arial" charset="0"/>
            </a:endParaRPr>
          </a:p>
        </p:txBody>
      </p:sp>
      <p:pic>
        <p:nvPicPr>
          <p:cNvPr id="90115" name="Picture 3" descr="E:\454 computer graphics\chapter 5\slide figures\exa02.jpg"/>
          <p:cNvPicPr>
            <a:picLocks noChangeAspect="1" noChangeArrowheads="1"/>
          </p:cNvPicPr>
          <p:nvPr/>
        </p:nvPicPr>
        <p:blipFill>
          <a:blip r:embed="rId2"/>
          <a:srcRect/>
          <a:stretch>
            <a:fillRect/>
          </a:stretch>
        </p:blipFill>
        <p:spPr bwMode="auto">
          <a:xfrm>
            <a:off x="342900" y="1508124"/>
            <a:ext cx="8458200" cy="4664075"/>
          </a:xfrm>
          <a:prstGeom prst="rect">
            <a:avLst/>
          </a:prstGeom>
          <a:noFill/>
        </p:spPr>
      </p:pic>
      <p:sp>
        <p:nvSpPr>
          <p:cNvPr id="2" name="Date Placeholder 1"/>
          <p:cNvSpPr>
            <a:spLocks noGrp="1"/>
          </p:cNvSpPr>
          <p:nvPr>
            <p:ph type="dt" sz="half" idx="10"/>
          </p:nvPr>
        </p:nvSpPr>
        <p:spPr/>
        <p:txBody>
          <a:bodyPr/>
          <a:lstStyle/>
          <a:p>
            <a:fld id="{E404347E-CC11-4E10-998F-C1E1D9C4D26B}"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Ms. Dudhmale M.N.</a:t>
            </a:r>
            <a:endParaRPr lang="en-US"/>
          </a:p>
        </p:txBody>
      </p:sp>
      <p:sp>
        <p:nvSpPr>
          <p:cNvPr id="6" name="Slide Number Placeholder 3"/>
          <p:cNvSpPr>
            <a:spLocks noGrp="1"/>
          </p:cNvSpPr>
          <p:nvPr>
            <p:ph type="sldNum" sz="quarter" idx="12"/>
          </p:nvPr>
        </p:nvSpPr>
        <p:spPr/>
        <p:txBody>
          <a:bodyPr/>
          <a:lstStyle/>
          <a:p>
            <a:fld id="{3D89EE83-F2F8-4AD4-97C1-EF1C0227E1F5}" type="slidenum">
              <a:rPr lang="en-US"/>
              <a:pPr/>
              <a:t>34</a:t>
            </a:fld>
            <a:endParaRPr lang="en-US"/>
          </a:p>
        </p:txBody>
      </p:sp>
      <p:sp>
        <p:nvSpPr>
          <p:cNvPr id="98306" name="Text Box 2"/>
          <p:cNvSpPr txBox="1">
            <a:spLocks noChangeArrowheads="1"/>
          </p:cNvSpPr>
          <p:nvPr/>
        </p:nvSpPr>
        <p:spPr bwMode="auto">
          <a:xfrm>
            <a:off x="342900" y="228600"/>
            <a:ext cx="8458200" cy="1116013"/>
          </a:xfrm>
          <a:prstGeom prst="rect">
            <a:avLst/>
          </a:prstGeom>
          <a:noFill/>
          <a:ln w="9525">
            <a:noFill/>
            <a:miter lim="800000"/>
            <a:headEnd/>
            <a:tailEnd/>
          </a:ln>
          <a:effectLst/>
        </p:spPr>
        <p:txBody>
          <a:bodyPr>
            <a:spAutoFit/>
          </a:bodyPr>
          <a:lstStyle/>
          <a:p>
            <a:pPr algn="just">
              <a:spcBef>
                <a:spcPct val="50000"/>
              </a:spcBef>
            </a:pPr>
            <a:r>
              <a:rPr lang="en-US" sz="3200" b="1">
                <a:solidFill>
                  <a:schemeClr val="accent2"/>
                </a:solidFill>
                <a:latin typeface="Arial" charset="0"/>
              </a:rPr>
              <a:t>The Scan-Line Polygon Fill Algorithm</a:t>
            </a:r>
          </a:p>
          <a:p>
            <a:pPr algn="just">
              <a:lnSpc>
                <a:spcPct val="60000"/>
              </a:lnSpc>
              <a:spcBef>
                <a:spcPct val="50000"/>
              </a:spcBef>
            </a:pP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pic>
        <p:nvPicPr>
          <p:cNvPr id="98307" name="Picture 3" descr="E:\454 computer graphics\chapter 5\slide figures\exa09.jpg"/>
          <p:cNvPicPr>
            <a:picLocks noChangeAspect="1" noChangeArrowheads="1"/>
          </p:cNvPicPr>
          <p:nvPr/>
        </p:nvPicPr>
        <p:blipFill>
          <a:blip r:embed="rId2"/>
          <a:srcRect/>
          <a:stretch>
            <a:fillRect/>
          </a:stretch>
        </p:blipFill>
        <p:spPr bwMode="auto">
          <a:xfrm>
            <a:off x="130175" y="1371600"/>
            <a:ext cx="4441825" cy="3581400"/>
          </a:xfrm>
          <a:prstGeom prst="rect">
            <a:avLst/>
          </a:prstGeom>
          <a:noFill/>
        </p:spPr>
      </p:pic>
      <p:pic>
        <p:nvPicPr>
          <p:cNvPr id="98308" name="Picture 4" descr="E:\454 computer graphics\chapter 5\faraf scan example\filled.jpg"/>
          <p:cNvPicPr>
            <a:picLocks noChangeAspect="1" noChangeArrowheads="1"/>
          </p:cNvPicPr>
          <p:nvPr/>
        </p:nvPicPr>
        <p:blipFill>
          <a:blip r:embed="rId3"/>
          <a:srcRect/>
          <a:stretch>
            <a:fillRect/>
          </a:stretch>
        </p:blipFill>
        <p:spPr bwMode="auto">
          <a:xfrm>
            <a:off x="4637088" y="1292225"/>
            <a:ext cx="4506912" cy="4273550"/>
          </a:xfrm>
          <a:prstGeom prst="rect">
            <a:avLst/>
          </a:prstGeom>
          <a:noFill/>
        </p:spPr>
      </p:pic>
      <p:sp>
        <p:nvSpPr>
          <p:cNvPr id="2" name="Date Placeholder 1"/>
          <p:cNvSpPr>
            <a:spLocks noGrp="1"/>
          </p:cNvSpPr>
          <p:nvPr>
            <p:ph type="dt" sz="half" idx="10"/>
          </p:nvPr>
        </p:nvSpPr>
        <p:spPr/>
        <p:txBody>
          <a:bodyPr/>
          <a:lstStyle/>
          <a:p>
            <a:fld id="{95021A50-A7B1-4680-9516-E16F8120D075}"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C35F7A0A-F572-4360-BB85-6C1A8776D5ED}" type="slidenum">
              <a:rPr lang="en-US"/>
              <a:pPr/>
              <a:t>35</a:t>
            </a:fld>
            <a:endParaRPr lang="en-US"/>
          </a:p>
        </p:txBody>
      </p:sp>
      <p:sp>
        <p:nvSpPr>
          <p:cNvPr id="99330" name="Text Box 2"/>
          <p:cNvSpPr txBox="1">
            <a:spLocks noChangeArrowheads="1"/>
          </p:cNvSpPr>
          <p:nvPr/>
        </p:nvSpPr>
        <p:spPr bwMode="auto">
          <a:xfrm>
            <a:off x="342900" y="228600"/>
            <a:ext cx="8458200" cy="5232202"/>
          </a:xfrm>
          <a:prstGeom prst="rect">
            <a:avLst/>
          </a:prstGeom>
          <a:noFill/>
          <a:ln w="9525">
            <a:noFill/>
            <a:miter lim="800000"/>
            <a:headEnd/>
            <a:tailEnd/>
          </a:ln>
          <a:effectLst/>
        </p:spPr>
        <p:txBody>
          <a:bodyPr>
            <a:spAutoFit/>
          </a:bodyPr>
          <a:lstStyle/>
          <a:p>
            <a:pPr algn="just">
              <a:spcBef>
                <a:spcPct val="50000"/>
              </a:spcBef>
            </a:pPr>
            <a:r>
              <a:rPr lang="en-US" sz="3200" b="1" dirty="0">
                <a:solidFill>
                  <a:schemeClr val="accent2"/>
                </a:solidFill>
                <a:latin typeface="Arial" charset="0"/>
              </a:rPr>
              <a:t>Boundary Fill Algorithm </a:t>
            </a:r>
          </a:p>
          <a:p>
            <a:pPr algn="just">
              <a:lnSpc>
                <a:spcPct val="150000"/>
              </a:lnSpc>
              <a:spcBef>
                <a:spcPct val="50000"/>
              </a:spcBef>
              <a:buClr>
                <a:srgbClr val="FF0000"/>
              </a:buClr>
              <a:buFontTx/>
              <a:buChar char="•"/>
            </a:pPr>
            <a:r>
              <a:rPr lang="en-US" sz="2800" dirty="0">
                <a:latin typeface="Arial" charset="0"/>
                <a:cs typeface="Arial" charset="0"/>
              </a:rPr>
              <a:t> </a:t>
            </a:r>
            <a:r>
              <a:rPr lang="en-US" sz="2400" dirty="0">
                <a:latin typeface="Arial" charset="0"/>
                <a:cs typeface="Arial" charset="0"/>
              </a:rPr>
              <a:t>Another approach to area filling is to start at a point inside a region and paint the interior outward toward the boundary. </a:t>
            </a:r>
          </a:p>
          <a:p>
            <a:pPr algn="just">
              <a:lnSpc>
                <a:spcPct val="150000"/>
              </a:lnSpc>
              <a:spcBef>
                <a:spcPct val="50000"/>
              </a:spcBef>
              <a:buClr>
                <a:srgbClr val="FF0000"/>
              </a:buClr>
              <a:buFontTx/>
              <a:buChar char="•"/>
            </a:pPr>
            <a:r>
              <a:rPr lang="en-US" sz="2400" dirty="0">
                <a:latin typeface="Arial" charset="0"/>
                <a:cs typeface="Arial" charset="0"/>
              </a:rPr>
              <a:t> If the boundary is specified in a single color, the fill algorithm processed outward pixel by pixel until the boundary color is encountered. </a:t>
            </a:r>
          </a:p>
          <a:p>
            <a:pPr algn="just">
              <a:lnSpc>
                <a:spcPct val="150000"/>
              </a:lnSpc>
              <a:spcBef>
                <a:spcPct val="50000"/>
              </a:spcBef>
              <a:buClr>
                <a:srgbClr val="FF0000"/>
              </a:buClr>
              <a:buFontTx/>
              <a:buChar char="•"/>
            </a:pPr>
            <a:r>
              <a:rPr lang="en-US" sz="2400" dirty="0">
                <a:latin typeface="Arial" charset="0"/>
                <a:cs typeface="Arial" charset="0"/>
              </a:rPr>
              <a:t> A boundary-fill procedure accepts as input the coordinate of the interior </a:t>
            </a:r>
            <a:r>
              <a:rPr lang="en-US" sz="2400" b="1" dirty="0">
                <a:latin typeface="Arial" charset="0"/>
                <a:cs typeface="Arial" charset="0"/>
              </a:rPr>
              <a:t>point (x, y)</a:t>
            </a:r>
            <a:r>
              <a:rPr lang="en-US" sz="2400" dirty="0">
                <a:latin typeface="Arial" charset="0"/>
                <a:cs typeface="Arial" charset="0"/>
              </a:rPr>
              <a:t>, a </a:t>
            </a:r>
            <a:r>
              <a:rPr lang="en-US" sz="2400" b="1" dirty="0">
                <a:latin typeface="Arial" charset="0"/>
                <a:cs typeface="Arial" charset="0"/>
              </a:rPr>
              <a:t>fill color</a:t>
            </a:r>
            <a:r>
              <a:rPr lang="en-US" sz="2400" dirty="0">
                <a:latin typeface="Arial" charset="0"/>
                <a:cs typeface="Arial" charset="0"/>
              </a:rPr>
              <a:t>, and a </a:t>
            </a:r>
            <a:r>
              <a:rPr lang="en-US" sz="2400" b="1" dirty="0">
                <a:latin typeface="Arial" charset="0"/>
                <a:cs typeface="Arial" charset="0"/>
              </a:rPr>
              <a:t>boundary color</a:t>
            </a:r>
            <a:r>
              <a:rPr lang="en-US" sz="2800" dirty="0">
                <a:latin typeface="Arial" charset="0"/>
                <a:cs typeface="Arial" charset="0"/>
              </a:rPr>
              <a:t>. </a:t>
            </a:r>
          </a:p>
        </p:txBody>
      </p:sp>
      <p:sp>
        <p:nvSpPr>
          <p:cNvPr id="2" name="Date Placeholder 1"/>
          <p:cNvSpPr>
            <a:spLocks noGrp="1"/>
          </p:cNvSpPr>
          <p:nvPr>
            <p:ph type="dt" sz="half" idx="10"/>
          </p:nvPr>
        </p:nvSpPr>
        <p:spPr/>
        <p:txBody>
          <a:bodyPr/>
          <a:lstStyle/>
          <a:p>
            <a:fld id="{CC8BD950-56F2-404E-B582-609C2B200AB8}"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5BB861F0-2341-4B56-A18D-28471E37D98E}" type="slidenum">
              <a:rPr lang="en-US"/>
              <a:pPr/>
              <a:t>36</a:t>
            </a:fld>
            <a:endParaRPr lang="en-US"/>
          </a:p>
        </p:txBody>
      </p:sp>
      <p:sp>
        <p:nvSpPr>
          <p:cNvPr id="101378" name="Text Box 2"/>
          <p:cNvSpPr txBox="1">
            <a:spLocks noChangeArrowheads="1"/>
          </p:cNvSpPr>
          <p:nvPr/>
        </p:nvSpPr>
        <p:spPr bwMode="auto">
          <a:xfrm>
            <a:off x="342900" y="228600"/>
            <a:ext cx="8458200" cy="6124754"/>
          </a:xfrm>
          <a:prstGeom prst="rect">
            <a:avLst/>
          </a:prstGeom>
          <a:noFill/>
          <a:ln w="9525">
            <a:noFill/>
            <a:miter lim="800000"/>
            <a:headEnd/>
            <a:tailEnd/>
          </a:ln>
          <a:effectLst/>
        </p:spPr>
        <p:txBody>
          <a:bodyPr>
            <a:spAutoFit/>
          </a:bodyPr>
          <a:lstStyle/>
          <a:p>
            <a:pPr eaLnBrk="0" hangingPunct="0"/>
            <a:r>
              <a:rPr lang="en-US" sz="3200" b="1" dirty="0">
                <a:solidFill>
                  <a:schemeClr val="accent2"/>
                </a:solidFill>
                <a:latin typeface="Arial" charset="0"/>
              </a:rPr>
              <a:t>Boundary Fill Algorithm</a:t>
            </a:r>
          </a:p>
          <a:p>
            <a:pPr algn="just" eaLnBrk="0" hangingPunct="0">
              <a:lnSpc>
                <a:spcPct val="150000"/>
              </a:lnSpc>
            </a:pPr>
            <a:r>
              <a:rPr lang="en-US" sz="2400" dirty="0">
                <a:latin typeface="Arial" charset="0"/>
                <a:cs typeface="Arial" charset="0"/>
              </a:rPr>
              <a:t>The following steps illustrate the idea of the </a:t>
            </a:r>
            <a:r>
              <a:rPr lang="en-US" sz="2400" b="1" dirty="0">
                <a:latin typeface="Arial" charset="0"/>
                <a:cs typeface="Arial" charset="0"/>
              </a:rPr>
              <a:t>recursive</a:t>
            </a:r>
            <a:r>
              <a:rPr lang="en-US" sz="2400" dirty="0">
                <a:latin typeface="Arial" charset="0"/>
                <a:cs typeface="Arial" charset="0"/>
              </a:rPr>
              <a:t> boundary-fill algorithm</a:t>
            </a:r>
            <a:r>
              <a:rPr lang="en-US" sz="2400" dirty="0" smtClean="0">
                <a:latin typeface="Arial" charset="0"/>
                <a:cs typeface="Arial" charset="0"/>
              </a:rPr>
              <a:t>:</a:t>
            </a:r>
            <a:endParaRPr lang="en-US" sz="2400" dirty="0">
              <a:latin typeface="Arial" charset="0"/>
              <a:cs typeface="Arial" charset="0"/>
            </a:endParaRPr>
          </a:p>
          <a:p>
            <a:pPr algn="just" eaLnBrk="0" hangingPunct="0">
              <a:lnSpc>
                <a:spcPct val="150000"/>
              </a:lnSpc>
            </a:pPr>
            <a:r>
              <a:rPr lang="en-US" sz="2400" b="1" dirty="0">
                <a:solidFill>
                  <a:srgbClr val="FF0000"/>
                </a:solidFill>
                <a:latin typeface="Arial" charset="0"/>
                <a:cs typeface="Arial" charset="0"/>
              </a:rPr>
              <a:t>1.</a:t>
            </a:r>
            <a:r>
              <a:rPr lang="en-US" sz="2400" dirty="0">
                <a:latin typeface="Arial" charset="0"/>
                <a:cs typeface="Arial" charset="0"/>
              </a:rPr>
              <a:t> Start from an interior point.</a:t>
            </a:r>
          </a:p>
          <a:p>
            <a:pPr algn="just" eaLnBrk="0" hangingPunct="0">
              <a:lnSpc>
                <a:spcPct val="150000"/>
              </a:lnSpc>
            </a:pPr>
            <a:r>
              <a:rPr lang="en-US" sz="2400" b="1" dirty="0">
                <a:solidFill>
                  <a:srgbClr val="FF0000"/>
                </a:solidFill>
                <a:latin typeface="Arial" charset="0"/>
                <a:cs typeface="Arial" charset="0"/>
              </a:rPr>
              <a:t>2.</a:t>
            </a:r>
            <a:r>
              <a:rPr lang="en-US" sz="2400" dirty="0">
                <a:latin typeface="Arial" charset="0"/>
                <a:cs typeface="Arial" charset="0"/>
              </a:rPr>
              <a:t> If the current pixel is </a:t>
            </a:r>
            <a:r>
              <a:rPr lang="en-US" sz="2400" b="1" dirty="0">
                <a:latin typeface="Arial" charset="0"/>
                <a:cs typeface="Arial" charset="0"/>
              </a:rPr>
              <a:t>not already</a:t>
            </a:r>
            <a:r>
              <a:rPr lang="en-US" sz="2400" dirty="0">
                <a:latin typeface="Arial" charset="0"/>
                <a:cs typeface="Arial" charset="0"/>
              </a:rPr>
              <a:t> filled and if it is not an edge point, then set the pixel with the fill color, and store its neighboring pixels (</a:t>
            </a:r>
            <a:r>
              <a:rPr lang="en-US" sz="2400" b="1" dirty="0">
                <a:latin typeface="Arial" charset="0"/>
                <a:cs typeface="Arial" charset="0"/>
              </a:rPr>
              <a:t>4 </a:t>
            </a:r>
            <a:r>
              <a:rPr lang="en-US" sz="2400" dirty="0">
                <a:latin typeface="Arial" charset="0"/>
                <a:cs typeface="Arial" charset="0"/>
              </a:rPr>
              <a:t>or</a:t>
            </a:r>
            <a:r>
              <a:rPr lang="en-US" sz="2400" b="1" dirty="0">
                <a:latin typeface="Arial" charset="0"/>
                <a:cs typeface="Arial" charset="0"/>
              </a:rPr>
              <a:t> 8-connected</a:t>
            </a:r>
            <a:r>
              <a:rPr lang="en-US" sz="2400" dirty="0">
                <a:latin typeface="Arial" charset="0"/>
                <a:cs typeface="Arial" charset="0"/>
              </a:rPr>
              <a:t>) in the stack for processing. Store only neighboring pixel that is </a:t>
            </a:r>
            <a:r>
              <a:rPr lang="en-US" sz="2400" b="1" dirty="0">
                <a:latin typeface="Arial" charset="0"/>
                <a:cs typeface="Arial" charset="0"/>
              </a:rPr>
              <a:t>not already</a:t>
            </a:r>
            <a:r>
              <a:rPr lang="en-US" sz="2400" dirty="0">
                <a:latin typeface="Arial" charset="0"/>
                <a:cs typeface="Arial" charset="0"/>
              </a:rPr>
              <a:t> filled and is not an edge point. </a:t>
            </a:r>
          </a:p>
          <a:p>
            <a:pPr algn="just" eaLnBrk="0" hangingPunct="0">
              <a:lnSpc>
                <a:spcPct val="150000"/>
              </a:lnSpc>
            </a:pPr>
            <a:r>
              <a:rPr lang="en-US" sz="2400" b="1" dirty="0">
                <a:solidFill>
                  <a:srgbClr val="FF0000"/>
                </a:solidFill>
                <a:latin typeface="Arial" charset="0"/>
                <a:cs typeface="Arial" charset="0"/>
              </a:rPr>
              <a:t>3.</a:t>
            </a:r>
            <a:r>
              <a:rPr lang="en-US" sz="2400" dirty="0">
                <a:latin typeface="Arial" charset="0"/>
                <a:cs typeface="Arial" charset="0"/>
              </a:rPr>
              <a:t> </a:t>
            </a:r>
            <a:r>
              <a:rPr lang="en-US" sz="2400" dirty="0">
                <a:latin typeface="Arial" charset="0"/>
              </a:rPr>
              <a:t>Select the next pixel from the stack, and continue with step </a:t>
            </a:r>
            <a:r>
              <a:rPr lang="en-US" sz="2400" b="1" dirty="0">
                <a:latin typeface="Arial" charset="0"/>
              </a:rPr>
              <a:t>2</a:t>
            </a:r>
            <a:r>
              <a:rPr lang="en-US" sz="2400" dirty="0" smtClean="0">
                <a:latin typeface="Arial" charset="0"/>
              </a:rPr>
              <a:t>.</a:t>
            </a:r>
            <a:endParaRPr lang="en-US" sz="2400" dirty="0">
              <a:latin typeface="Arial" charset="0"/>
              <a:cs typeface="Arial" charset="0"/>
            </a:endParaRPr>
          </a:p>
        </p:txBody>
      </p:sp>
      <p:sp>
        <p:nvSpPr>
          <p:cNvPr id="2" name="Date Placeholder 1"/>
          <p:cNvSpPr>
            <a:spLocks noGrp="1"/>
          </p:cNvSpPr>
          <p:nvPr>
            <p:ph type="dt" sz="half" idx="10"/>
          </p:nvPr>
        </p:nvSpPr>
        <p:spPr/>
        <p:txBody>
          <a:bodyPr/>
          <a:lstStyle/>
          <a:p>
            <a:fld id="{251ED6F5-B088-4F52-A51A-C39EB16913D7}"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Ms. Dudhmale M.N.</a:t>
            </a:r>
            <a:endParaRPr lang="en-US"/>
          </a:p>
        </p:txBody>
      </p:sp>
      <p:sp>
        <p:nvSpPr>
          <p:cNvPr id="5" name="Slide Number Placeholder 3"/>
          <p:cNvSpPr>
            <a:spLocks noGrp="1"/>
          </p:cNvSpPr>
          <p:nvPr>
            <p:ph type="sldNum" sz="quarter" idx="12"/>
          </p:nvPr>
        </p:nvSpPr>
        <p:spPr/>
        <p:txBody>
          <a:bodyPr/>
          <a:lstStyle/>
          <a:p>
            <a:fld id="{DF337797-D5AC-4A96-B76D-745D1E6338EA}" type="slidenum">
              <a:rPr lang="en-US"/>
              <a:pPr/>
              <a:t>37</a:t>
            </a:fld>
            <a:endParaRPr lang="en-US"/>
          </a:p>
        </p:txBody>
      </p:sp>
      <p:sp>
        <p:nvSpPr>
          <p:cNvPr id="100354" name="Text Box 2"/>
          <p:cNvSpPr txBox="1">
            <a:spLocks noChangeArrowheads="1"/>
          </p:cNvSpPr>
          <p:nvPr/>
        </p:nvSpPr>
        <p:spPr bwMode="auto">
          <a:xfrm>
            <a:off x="342899" y="273093"/>
            <a:ext cx="8458200" cy="3231654"/>
          </a:xfrm>
          <a:prstGeom prst="rect">
            <a:avLst/>
          </a:prstGeom>
          <a:noFill/>
          <a:ln w="9525">
            <a:noFill/>
            <a:miter lim="800000"/>
            <a:headEnd/>
            <a:tailEnd/>
          </a:ln>
          <a:effectLst/>
        </p:spPr>
        <p:txBody>
          <a:bodyPr>
            <a:spAutoFit/>
          </a:bodyPr>
          <a:lstStyle/>
          <a:p>
            <a:pPr eaLnBrk="0" hangingPunct="0"/>
            <a:r>
              <a:rPr lang="en-US" sz="3200" b="1" dirty="0">
                <a:solidFill>
                  <a:schemeClr val="accent2"/>
                </a:solidFill>
                <a:latin typeface="Arial" charset="0"/>
              </a:rPr>
              <a:t>Boundary Fill Algorithm</a:t>
            </a:r>
          </a:p>
          <a:p>
            <a:pPr eaLnBrk="0" hangingPunct="0"/>
            <a:endParaRPr lang="en-US" sz="2800" dirty="0">
              <a:latin typeface="Arial" charset="0"/>
            </a:endParaRPr>
          </a:p>
          <a:p>
            <a:pPr eaLnBrk="0" hangingPunct="0">
              <a:lnSpc>
                <a:spcPct val="150000"/>
              </a:lnSpc>
            </a:pPr>
            <a:r>
              <a:rPr lang="en-US" sz="2400" dirty="0">
                <a:latin typeface="Arial" charset="0"/>
              </a:rPr>
              <a:t>The order of pixels that should be added to stack using </a:t>
            </a:r>
            <a:r>
              <a:rPr lang="en-US" sz="2400" b="1" dirty="0">
                <a:solidFill>
                  <a:srgbClr val="FF0000"/>
                </a:solidFill>
                <a:latin typeface="Arial" charset="0"/>
              </a:rPr>
              <a:t>4-connected</a:t>
            </a:r>
            <a:r>
              <a:rPr lang="en-US" sz="2400" dirty="0">
                <a:latin typeface="Arial" charset="0"/>
              </a:rPr>
              <a:t> is above, below, left, and right. For </a:t>
            </a:r>
            <a:r>
              <a:rPr lang="en-US" sz="2400" b="1" dirty="0">
                <a:solidFill>
                  <a:srgbClr val="FF0000"/>
                </a:solidFill>
                <a:latin typeface="Arial" charset="0"/>
              </a:rPr>
              <a:t>8-connected</a:t>
            </a:r>
            <a:r>
              <a:rPr lang="en-US" sz="2400" dirty="0">
                <a:latin typeface="Arial" charset="0"/>
              </a:rPr>
              <a:t> is above, below, left, right, above-left, above-right, below-left, and below-right. </a:t>
            </a:r>
          </a:p>
        </p:txBody>
      </p:sp>
      <p:pic>
        <p:nvPicPr>
          <p:cNvPr id="100355" name="Picture 3" descr="E:\454 computer graphics\chapter 5\chapter5 Figures\4-8 connected.jpg"/>
          <p:cNvPicPr>
            <a:picLocks noChangeAspect="1" noChangeArrowheads="1"/>
          </p:cNvPicPr>
          <p:nvPr/>
        </p:nvPicPr>
        <p:blipFill>
          <a:blip r:embed="rId2"/>
          <a:srcRect/>
          <a:stretch>
            <a:fillRect/>
          </a:stretch>
        </p:blipFill>
        <p:spPr bwMode="auto">
          <a:xfrm>
            <a:off x="2776538" y="3733800"/>
            <a:ext cx="3590925" cy="1666875"/>
          </a:xfrm>
          <a:prstGeom prst="rect">
            <a:avLst/>
          </a:prstGeom>
          <a:noFill/>
        </p:spPr>
      </p:pic>
      <p:pic>
        <p:nvPicPr>
          <p:cNvPr id="7" name="Picture 3" descr="E:\454 computer graphics\chapter 5\chapter5 Figures\4-8 connected.jpg"/>
          <p:cNvPicPr>
            <a:picLocks noChangeAspect="1" noChangeArrowheads="1"/>
          </p:cNvPicPr>
          <p:nvPr/>
        </p:nvPicPr>
        <p:blipFill>
          <a:blip r:embed="rId2"/>
          <a:srcRect/>
          <a:stretch>
            <a:fillRect/>
          </a:stretch>
        </p:blipFill>
        <p:spPr bwMode="auto">
          <a:xfrm>
            <a:off x="2057400" y="3795878"/>
            <a:ext cx="5105399" cy="2147722"/>
          </a:xfrm>
          <a:prstGeom prst="rect">
            <a:avLst/>
          </a:prstGeom>
          <a:noFill/>
        </p:spPr>
      </p:pic>
      <p:sp>
        <p:nvSpPr>
          <p:cNvPr id="2" name="Date Placeholder 1"/>
          <p:cNvSpPr>
            <a:spLocks noGrp="1"/>
          </p:cNvSpPr>
          <p:nvPr>
            <p:ph type="dt" sz="half" idx="10"/>
          </p:nvPr>
        </p:nvSpPr>
        <p:spPr/>
        <p:txBody>
          <a:bodyPr/>
          <a:lstStyle/>
          <a:p>
            <a:fld id="{B1452F1D-102A-4869-AABA-050987D0EFB4}"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46"/>
          <p:cNvSpPr>
            <a:spLocks noGrp="1"/>
          </p:cNvSpPr>
          <p:nvPr>
            <p:ph type="ftr" sz="quarter" idx="11"/>
          </p:nvPr>
        </p:nvSpPr>
        <p:spPr/>
        <p:txBody>
          <a:bodyPr/>
          <a:lstStyle/>
          <a:p>
            <a:r>
              <a:rPr lang="en-US" smtClean="0"/>
              <a:t>Ms. Dudhmale M.N.</a:t>
            </a:r>
            <a:endParaRPr lang="en-US"/>
          </a:p>
        </p:txBody>
      </p:sp>
      <p:sp>
        <p:nvSpPr>
          <p:cNvPr id="64" name="Slide Number Placeholder 3"/>
          <p:cNvSpPr>
            <a:spLocks noGrp="1"/>
          </p:cNvSpPr>
          <p:nvPr>
            <p:ph type="sldNum" sz="quarter" idx="12"/>
          </p:nvPr>
        </p:nvSpPr>
        <p:spPr/>
        <p:txBody>
          <a:bodyPr/>
          <a:lstStyle/>
          <a:p>
            <a:fld id="{A24A4281-FBD4-4CF4-9F4F-61788106C514}" type="slidenum">
              <a:rPr lang="en-US"/>
              <a:pPr/>
              <a:t>38</a:t>
            </a:fld>
            <a:endParaRPr lang="en-US"/>
          </a:p>
        </p:txBody>
      </p:sp>
      <p:graphicFrame>
        <p:nvGraphicFramePr>
          <p:cNvPr id="31747" name="Group 3"/>
          <p:cNvGraphicFramePr>
            <a:graphicFrameLocks noGrp="1"/>
          </p:cNvGraphicFramePr>
          <p:nvPr>
            <p:extLst>
              <p:ext uri="{D42A27DB-BD31-4B8C-83A1-F6EECF244321}">
                <p14:modId xmlns:p14="http://schemas.microsoft.com/office/powerpoint/2010/main" val="666793411"/>
              </p:ext>
            </p:extLst>
          </p:nvPr>
        </p:nvGraphicFramePr>
        <p:xfrm>
          <a:off x="6477000" y="1609721"/>
          <a:ext cx="838200" cy="2322516"/>
        </p:xfrm>
        <a:graphic>
          <a:graphicData uri="http://schemas.openxmlformats.org/drawingml/2006/table">
            <a:tbl>
              <a:tblPr/>
              <a:tblGrid>
                <a:gridCol w="838200"/>
              </a:tblGrid>
              <a:tr h="387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87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346"/>
          <p:cNvGrpSpPr>
            <a:grpSpLocks/>
          </p:cNvGrpSpPr>
          <p:nvPr/>
        </p:nvGrpSpPr>
        <p:grpSpPr bwMode="auto">
          <a:xfrm>
            <a:off x="2362200" y="1828800"/>
            <a:ext cx="3551238" cy="2667000"/>
            <a:chOff x="2112" y="1584"/>
            <a:chExt cx="1517" cy="1680"/>
          </a:xfrm>
        </p:grpSpPr>
        <p:sp>
          <p:nvSpPr>
            <p:cNvPr id="31746" name="Text Box 2"/>
            <p:cNvSpPr txBox="1">
              <a:spLocks noChangeArrowheads="1"/>
            </p:cNvSpPr>
            <p:nvPr/>
          </p:nvSpPr>
          <p:spPr bwMode="auto">
            <a:xfrm>
              <a:off x="2208" y="3072"/>
              <a:ext cx="912" cy="192"/>
            </a:xfrm>
            <a:prstGeom prst="rect">
              <a:avLst/>
            </a:prstGeom>
            <a:noFill/>
            <a:ln w="9525">
              <a:noFill/>
              <a:miter lim="800000"/>
              <a:headEnd/>
              <a:tailEnd/>
            </a:ln>
            <a:effectLst/>
          </p:spPr>
          <p:txBody>
            <a:bodyPr>
              <a:spAutoFit/>
            </a:bodyPr>
            <a:lstStyle/>
            <a:p>
              <a:pPr algn="ctr">
                <a:spcBef>
                  <a:spcPct val="50000"/>
                </a:spcBef>
              </a:pPr>
              <a:r>
                <a:rPr lang="en-US" sz="1400" b="1">
                  <a:latin typeface="Arial" charset="0"/>
                </a:rPr>
                <a:t>Start Position</a:t>
              </a:r>
            </a:p>
          </p:txBody>
        </p:sp>
        <p:sp>
          <p:nvSpPr>
            <p:cNvPr id="31765" name="Oval 21"/>
            <p:cNvSpPr>
              <a:spLocks noChangeAspect="1" noChangeArrowheads="1"/>
            </p:cNvSpPr>
            <p:nvPr/>
          </p:nvSpPr>
          <p:spPr bwMode="auto">
            <a:xfrm>
              <a:off x="2688"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66" name="Oval 22"/>
            <p:cNvSpPr>
              <a:spLocks noChangeAspect="1" noChangeArrowheads="1"/>
            </p:cNvSpPr>
            <p:nvPr/>
          </p:nvSpPr>
          <p:spPr bwMode="auto">
            <a:xfrm>
              <a:off x="2880"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67" name="Oval 23"/>
            <p:cNvSpPr>
              <a:spLocks noChangeAspect="1" noChangeArrowheads="1"/>
            </p:cNvSpPr>
            <p:nvPr/>
          </p:nvSpPr>
          <p:spPr bwMode="auto">
            <a:xfrm>
              <a:off x="3072"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68" name="Oval 24"/>
            <p:cNvSpPr>
              <a:spLocks noChangeAspect="1" noChangeArrowheads="1"/>
            </p:cNvSpPr>
            <p:nvPr/>
          </p:nvSpPr>
          <p:spPr bwMode="auto">
            <a:xfrm>
              <a:off x="3264"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69" name="Oval 25"/>
            <p:cNvSpPr>
              <a:spLocks noChangeAspect="1" noChangeArrowheads="1"/>
            </p:cNvSpPr>
            <p:nvPr/>
          </p:nvSpPr>
          <p:spPr bwMode="auto">
            <a:xfrm>
              <a:off x="3456"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70" name="Oval 26"/>
            <p:cNvSpPr>
              <a:spLocks noChangeAspect="1" noChangeArrowheads="1"/>
            </p:cNvSpPr>
            <p:nvPr/>
          </p:nvSpPr>
          <p:spPr bwMode="auto">
            <a:xfrm>
              <a:off x="2688" y="177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71" name="Oval 27"/>
            <p:cNvSpPr>
              <a:spLocks noChangeAspect="1" noChangeArrowheads="1"/>
            </p:cNvSpPr>
            <p:nvPr/>
          </p:nvSpPr>
          <p:spPr bwMode="auto">
            <a:xfrm>
              <a:off x="2880" y="1776"/>
              <a:ext cx="173" cy="173"/>
            </a:xfrm>
            <a:prstGeom prst="ellipse">
              <a:avLst/>
            </a:prstGeom>
            <a:noFill/>
            <a:ln w="9525">
              <a:solidFill>
                <a:schemeClr val="tx1"/>
              </a:solidFill>
              <a:round/>
              <a:headEnd/>
              <a:tailEnd/>
            </a:ln>
            <a:effectLst/>
          </p:spPr>
          <p:txBody>
            <a:bodyPr wrap="none" anchor="ctr"/>
            <a:lstStyle/>
            <a:p>
              <a:endParaRPr lang="en-US"/>
            </a:p>
          </p:txBody>
        </p:sp>
        <p:sp>
          <p:nvSpPr>
            <p:cNvPr id="31772" name="Oval 28"/>
            <p:cNvSpPr>
              <a:spLocks noChangeAspect="1" noChangeArrowheads="1"/>
            </p:cNvSpPr>
            <p:nvPr/>
          </p:nvSpPr>
          <p:spPr bwMode="auto">
            <a:xfrm>
              <a:off x="3072" y="1776"/>
              <a:ext cx="173" cy="173"/>
            </a:xfrm>
            <a:prstGeom prst="ellipse">
              <a:avLst/>
            </a:prstGeom>
            <a:noFill/>
            <a:ln w="9525">
              <a:solidFill>
                <a:schemeClr val="tx1"/>
              </a:solidFill>
              <a:round/>
              <a:headEnd/>
              <a:tailEnd/>
            </a:ln>
            <a:effectLst/>
          </p:spPr>
          <p:txBody>
            <a:bodyPr wrap="none" anchor="ctr"/>
            <a:lstStyle/>
            <a:p>
              <a:endParaRPr lang="en-US"/>
            </a:p>
          </p:txBody>
        </p:sp>
        <p:sp>
          <p:nvSpPr>
            <p:cNvPr id="31773" name="Oval 29"/>
            <p:cNvSpPr>
              <a:spLocks noChangeAspect="1" noChangeArrowheads="1"/>
            </p:cNvSpPr>
            <p:nvPr/>
          </p:nvSpPr>
          <p:spPr bwMode="auto">
            <a:xfrm>
              <a:off x="3264" y="1776"/>
              <a:ext cx="173" cy="173"/>
            </a:xfrm>
            <a:prstGeom prst="ellipse">
              <a:avLst/>
            </a:prstGeom>
            <a:noFill/>
            <a:ln w="9525">
              <a:solidFill>
                <a:schemeClr val="tx1"/>
              </a:solidFill>
              <a:round/>
              <a:headEnd/>
              <a:tailEnd/>
            </a:ln>
            <a:effectLst/>
          </p:spPr>
          <p:txBody>
            <a:bodyPr wrap="none" anchor="ctr"/>
            <a:lstStyle/>
            <a:p>
              <a:endParaRPr lang="en-US"/>
            </a:p>
          </p:txBody>
        </p:sp>
        <p:sp>
          <p:nvSpPr>
            <p:cNvPr id="31774" name="Oval 30"/>
            <p:cNvSpPr>
              <a:spLocks noChangeAspect="1" noChangeArrowheads="1"/>
            </p:cNvSpPr>
            <p:nvPr/>
          </p:nvSpPr>
          <p:spPr bwMode="auto">
            <a:xfrm>
              <a:off x="3456" y="177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75" name="Oval 31"/>
            <p:cNvSpPr>
              <a:spLocks noChangeAspect="1" noChangeArrowheads="1"/>
            </p:cNvSpPr>
            <p:nvPr/>
          </p:nvSpPr>
          <p:spPr bwMode="auto">
            <a:xfrm>
              <a:off x="2688"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76" name="Oval 32"/>
            <p:cNvSpPr>
              <a:spLocks noChangeAspect="1" noChangeArrowheads="1"/>
            </p:cNvSpPr>
            <p:nvPr/>
          </p:nvSpPr>
          <p:spPr bwMode="auto">
            <a:xfrm>
              <a:off x="2880" y="1968"/>
              <a:ext cx="173" cy="173"/>
            </a:xfrm>
            <a:prstGeom prst="ellipse">
              <a:avLst/>
            </a:prstGeom>
            <a:noFill/>
            <a:ln w="9525">
              <a:solidFill>
                <a:schemeClr val="tx1"/>
              </a:solidFill>
              <a:round/>
              <a:headEnd/>
              <a:tailEnd/>
            </a:ln>
            <a:effectLst/>
          </p:spPr>
          <p:txBody>
            <a:bodyPr wrap="none" anchor="ctr"/>
            <a:lstStyle/>
            <a:p>
              <a:endParaRPr lang="en-US"/>
            </a:p>
          </p:txBody>
        </p:sp>
        <p:sp>
          <p:nvSpPr>
            <p:cNvPr id="31777" name="Oval 33"/>
            <p:cNvSpPr>
              <a:spLocks noChangeAspect="1" noChangeArrowheads="1"/>
            </p:cNvSpPr>
            <p:nvPr/>
          </p:nvSpPr>
          <p:spPr bwMode="auto">
            <a:xfrm>
              <a:off x="3072" y="1968"/>
              <a:ext cx="173" cy="173"/>
            </a:xfrm>
            <a:prstGeom prst="ellipse">
              <a:avLst/>
            </a:prstGeom>
            <a:noFill/>
            <a:ln w="9525">
              <a:solidFill>
                <a:schemeClr val="tx1"/>
              </a:solidFill>
              <a:round/>
              <a:headEnd/>
              <a:tailEnd/>
            </a:ln>
            <a:effectLst/>
          </p:spPr>
          <p:txBody>
            <a:bodyPr wrap="none" anchor="ctr"/>
            <a:lstStyle/>
            <a:p>
              <a:endParaRPr lang="en-US"/>
            </a:p>
          </p:txBody>
        </p:sp>
        <p:sp>
          <p:nvSpPr>
            <p:cNvPr id="31778" name="Oval 34"/>
            <p:cNvSpPr>
              <a:spLocks noChangeAspect="1" noChangeArrowheads="1"/>
            </p:cNvSpPr>
            <p:nvPr/>
          </p:nvSpPr>
          <p:spPr bwMode="auto">
            <a:xfrm>
              <a:off x="3264" y="1968"/>
              <a:ext cx="173" cy="173"/>
            </a:xfrm>
            <a:prstGeom prst="ellipse">
              <a:avLst/>
            </a:prstGeom>
            <a:noFill/>
            <a:ln w="9525">
              <a:solidFill>
                <a:schemeClr val="tx1"/>
              </a:solidFill>
              <a:round/>
              <a:headEnd/>
              <a:tailEnd/>
            </a:ln>
            <a:effectLst/>
          </p:spPr>
          <p:txBody>
            <a:bodyPr wrap="none" anchor="ctr"/>
            <a:lstStyle/>
            <a:p>
              <a:endParaRPr lang="en-US"/>
            </a:p>
          </p:txBody>
        </p:sp>
        <p:sp>
          <p:nvSpPr>
            <p:cNvPr id="31779" name="Oval 35"/>
            <p:cNvSpPr>
              <a:spLocks noChangeAspect="1" noChangeArrowheads="1"/>
            </p:cNvSpPr>
            <p:nvPr/>
          </p:nvSpPr>
          <p:spPr bwMode="auto">
            <a:xfrm>
              <a:off x="3456"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80" name="Oval 36"/>
            <p:cNvSpPr>
              <a:spLocks noChangeAspect="1" noChangeArrowheads="1"/>
            </p:cNvSpPr>
            <p:nvPr/>
          </p:nvSpPr>
          <p:spPr bwMode="auto">
            <a:xfrm>
              <a:off x="2112"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81" name="Oval 37"/>
            <p:cNvSpPr>
              <a:spLocks noChangeAspect="1" noChangeArrowheads="1"/>
            </p:cNvSpPr>
            <p:nvPr/>
          </p:nvSpPr>
          <p:spPr bwMode="auto">
            <a:xfrm>
              <a:off x="2304"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82" name="Oval 38"/>
            <p:cNvSpPr>
              <a:spLocks noChangeAspect="1" noChangeArrowheads="1"/>
            </p:cNvSpPr>
            <p:nvPr/>
          </p:nvSpPr>
          <p:spPr bwMode="auto">
            <a:xfrm>
              <a:off x="2496"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83" name="Oval 39"/>
            <p:cNvSpPr>
              <a:spLocks noChangeAspect="1" noChangeArrowheads="1"/>
            </p:cNvSpPr>
            <p:nvPr/>
          </p:nvSpPr>
          <p:spPr bwMode="auto">
            <a:xfrm>
              <a:off x="2688"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84" name="Oval 40"/>
            <p:cNvSpPr>
              <a:spLocks noChangeAspect="1" noChangeArrowheads="1"/>
            </p:cNvSpPr>
            <p:nvPr/>
          </p:nvSpPr>
          <p:spPr bwMode="auto">
            <a:xfrm>
              <a:off x="2880" y="2160"/>
              <a:ext cx="173" cy="173"/>
            </a:xfrm>
            <a:prstGeom prst="ellipse">
              <a:avLst/>
            </a:prstGeom>
            <a:noFill/>
            <a:ln w="9525">
              <a:solidFill>
                <a:schemeClr val="tx1"/>
              </a:solidFill>
              <a:round/>
              <a:headEnd/>
              <a:tailEnd/>
            </a:ln>
            <a:effectLst/>
          </p:spPr>
          <p:txBody>
            <a:bodyPr wrap="none" anchor="ctr"/>
            <a:lstStyle/>
            <a:p>
              <a:endParaRPr lang="en-US"/>
            </a:p>
          </p:txBody>
        </p:sp>
        <p:sp>
          <p:nvSpPr>
            <p:cNvPr id="31785" name="Oval 41"/>
            <p:cNvSpPr>
              <a:spLocks noChangeAspect="1" noChangeArrowheads="1"/>
            </p:cNvSpPr>
            <p:nvPr/>
          </p:nvSpPr>
          <p:spPr bwMode="auto">
            <a:xfrm>
              <a:off x="3072"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86" name="Oval 42"/>
            <p:cNvSpPr>
              <a:spLocks noChangeAspect="1" noChangeArrowheads="1"/>
            </p:cNvSpPr>
            <p:nvPr/>
          </p:nvSpPr>
          <p:spPr bwMode="auto">
            <a:xfrm>
              <a:off x="3264"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87" name="Oval 43"/>
            <p:cNvSpPr>
              <a:spLocks noChangeAspect="1" noChangeArrowheads="1"/>
            </p:cNvSpPr>
            <p:nvPr/>
          </p:nvSpPr>
          <p:spPr bwMode="auto">
            <a:xfrm>
              <a:off x="3456"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88" name="Oval 44"/>
            <p:cNvSpPr>
              <a:spLocks noChangeAspect="1" noChangeArrowheads="1"/>
            </p:cNvSpPr>
            <p:nvPr/>
          </p:nvSpPr>
          <p:spPr bwMode="auto">
            <a:xfrm>
              <a:off x="2112"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89" name="Oval 45"/>
            <p:cNvSpPr>
              <a:spLocks noChangeAspect="1" noChangeArrowheads="1"/>
            </p:cNvSpPr>
            <p:nvPr/>
          </p:nvSpPr>
          <p:spPr bwMode="auto">
            <a:xfrm>
              <a:off x="2304" y="2352"/>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1790" name="Oval 46"/>
            <p:cNvSpPr>
              <a:spLocks noChangeAspect="1" noChangeArrowheads="1"/>
            </p:cNvSpPr>
            <p:nvPr/>
          </p:nvSpPr>
          <p:spPr bwMode="auto">
            <a:xfrm>
              <a:off x="2496" y="2352"/>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1791" name="Oval 47"/>
            <p:cNvSpPr>
              <a:spLocks noChangeAspect="1" noChangeArrowheads="1"/>
            </p:cNvSpPr>
            <p:nvPr/>
          </p:nvSpPr>
          <p:spPr bwMode="auto">
            <a:xfrm>
              <a:off x="2688" y="2352"/>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1792" name="Oval 48"/>
            <p:cNvSpPr>
              <a:spLocks noChangeAspect="1" noChangeArrowheads="1"/>
            </p:cNvSpPr>
            <p:nvPr/>
          </p:nvSpPr>
          <p:spPr bwMode="auto">
            <a:xfrm>
              <a:off x="2880"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93" name="Oval 49"/>
            <p:cNvSpPr>
              <a:spLocks noChangeAspect="1" noChangeArrowheads="1"/>
            </p:cNvSpPr>
            <p:nvPr/>
          </p:nvSpPr>
          <p:spPr bwMode="auto">
            <a:xfrm>
              <a:off x="3072"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94" name="Oval 50"/>
            <p:cNvSpPr>
              <a:spLocks noChangeAspect="1" noChangeArrowheads="1"/>
            </p:cNvSpPr>
            <p:nvPr/>
          </p:nvSpPr>
          <p:spPr bwMode="auto">
            <a:xfrm>
              <a:off x="2112"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95" name="Oval 51"/>
            <p:cNvSpPr>
              <a:spLocks noChangeAspect="1" noChangeArrowheads="1"/>
            </p:cNvSpPr>
            <p:nvPr/>
          </p:nvSpPr>
          <p:spPr bwMode="auto">
            <a:xfrm>
              <a:off x="2304" y="2544"/>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1796" name="Oval 52"/>
            <p:cNvSpPr>
              <a:spLocks noChangeAspect="1" noChangeArrowheads="1"/>
            </p:cNvSpPr>
            <p:nvPr/>
          </p:nvSpPr>
          <p:spPr bwMode="auto">
            <a:xfrm>
              <a:off x="2496" y="2544"/>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1797" name="Oval 53"/>
            <p:cNvSpPr>
              <a:spLocks noChangeAspect="1" noChangeArrowheads="1"/>
            </p:cNvSpPr>
            <p:nvPr/>
          </p:nvSpPr>
          <p:spPr bwMode="auto">
            <a:xfrm>
              <a:off x="2688" y="2544"/>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1798" name="Oval 54"/>
            <p:cNvSpPr>
              <a:spLocks noChangeAspect="1" noChangeArrowheads="1"/>
            </p:cNvSpPr>
            <p:nvPr/>
          </p:nvSpPr>
          <p:spPr bwMode="auto">
            <a:xfrm>
              <a:off x="2880"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799" name="Oval 55"/>
            <p:cNvSpPr>
              <a:spLocks noChangeAspect="1" noChangeArrowheads="1"/>
            </p:cNvSpPr>
            <p:nvPr/>
          </p:nvSpPr>
          <p:spPr bwMode="auto">
            <a:xfrm>
              <a:off x="2112"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800" name="Oval 56"/>
            <p:cNvSpPr>
              <a:spLocks noChangeAspect="1" noChangeArrowheads="1"/>
            </p:cNvSpPr>
            <p:nvPr/>
          </p:nvSpPr>
          <p:spPr bwMode="auto">
            <a:xfrm>
              <a:off x="2304"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801" name="Oval 57"/>
            <p:cNvSpPr>
              <a:spLocks noChangeAspect="1" noChangeArrowheads="1"/>
            </p:cNvSpPr>
            <p:nvPr/>
          </p:nvSpPr>
          <p:spPr bwMode="auto">
            <a:xfrm>
              <a:off x="2496"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802" name="Oval 58"/>
            <p:cNvSpPr>
              <a:spLocks noChangeAspect="1" noChangeArrowheads="1"/>
            </p:cNvSpPr>
            <p:nvPr/>
          </p:nvSpPr>
          <p:spPr bwMode="auto">
            <a:xfrm>
              <a:off x="2688"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803" name="Oval 59"/>
            <p:cNvSpPr>
              <a:spLocks noChangeAspect="1" noChangeArrowheads="1"/>
            </p:cNvSpPr>
            <p:nvPr/>
          </p:nvSpPr>
          <p:spPr bwMode="auto">
            <a:xfrm>
              <a:off x="2880"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804" name="Line 60"/>
            <p:cNvSpPr>
              <a:spLocks noChangeShapeType="1"/>
            </p:cNvSpPr>
            <p:nvPr/>
          </p:nvSpPr>
          <p:spPr bwMode="auto">
            <a:xfrm flipV="1">
              <a:off x="2592" y="2592"/>
              <a:ext cx="0" cy="480"/>
            </a:xfrm>
            <a:prstGeom prst="line">
              <a:avLst/>
            </a:prstGeom>
            <a:noFill/>
            <a:ln w="9525">
              <a:solidFill>
                <a:srgbClr val="FF0000"/>
              </a:solidFill>
              <a:round/>
              <a:headEnd/>
              <a:tailEnd type="triangle" w="med" len="med"/>
            </a:ln>
            <a:effectLst/>
          </p:spPr>
          <p:txBody>
            <a:bodyPr/>
            <a:lstStyle/>
            <a:p>
              <a:endParaRPr lang="en-US"/>
            </a:p>
          </p:txBody>
        </p:sp>
      </p:grpSp>
      <p:sp>
        <p:nvSpPr>
          <p:cNvPr id="32093" name="Text Box 349"/>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4-connected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sp>
        <p:nvSpPr>
          <p:cNvPr id="3" name="Date Placeholder 2"/>
          <p:cNvSpPr>
            <a:spLocks noGrp="1"/>
          </p:cNvSpPr>
          <p:nvPr>
            <p:ph type="dt" sz="half" idx="10"/>
          </p:nvPr>
        </p:nvSpPr>
        <p:spPr/>
        <p:txBody>
          <a:bodyPr/>
          <a:lstStyle/>
          <a:p>
            <a:fld id="{F93BF97C-C75D-423F-BCF0-123CE096571F}"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62" name="Slide Number Placeholder 3"/>
          <p:cNvSpPr>
            <a:spLocks noGrp="1"/>
          </p:cNvSpPr>
          <p:nvPr>
            <p:ph type="sldNum" sz="quarter" idx="12"/>
          </p:nvPr>
        </p:nvSpPr>
        <p:spPr/>
        <p:txBody>
          <a:bodyPr/>
          <a:lstStyle/>
          <a:p>
            <a:fld id="{CE19FECF-6284-4F89-AF99-F9B655CB1CCF}" type="slidenum">
              <a:rPr lang="en-US"/>
              <a:pPr/>
              <a:t>39</a:t>
            </a:fld>
            <a:endParaRPr lang="en-US"/>
          </a:p>
        </p:txBody>
      </p:sp>
      <p:graphicFrame>
        <p:nvGraphicFramePr>
          <p:cNvPr id="34877" name="Group 61"/>
          <p:cNvGraphicFramePr>
            <a:graphicFrameLocks noGrp="1"/>
          </p:cNvGraphicFramePr>
          <p:nvPr>
            <p:extLst>
              <p:ext uri="{D42A27DB-BD31-4B8C-83A1-F6EECF244321}">
                <p14:modId xmlns:p14="http://schemas.microsoft.com/office/powerpoint/2010/main" val="869572808"/>
              </p:ext>
            </p:extLst>
          </p:nvPr>
        </p:nvGraphicFramePr>
        <p:xfrm>
          <a:off x="6400800" y="1609725"/>
          <a:ext cx="762000" cy="2603898"/>
        </p:xfrm>
        <a:graphic>
          <a:graphicData uri="http://schemas.openxmlformats.org/drawingml/2006/table">
            <a:tbl>
              <a:tblPr/>
              <a:tblGrid>
                <a:gridCol w="762000"/>
              </a:tblGrid>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346"/>
          <p:cNvGrpSpPr>
            <a:grpSpLocks/>
          </p:cNvGrpSpPr>
          <p:nvPr/>
        </p:nvGrpSpPr>
        <p:grpSpPr bwMode="auto">
          <a:xfrm>
            <a:off x="2590801" y="1827213"/>
            <a:ext cx="3473450" cy="2744787"/>
            <a:chOff x="2112" y="1584"/>
            <a:chExt cx="1517" cy="1325"/>
          </a:xfrm>
        </p:grpSpPr>
        <p:sp>
          <p:nvSpPr>
            <p:cNvPr id="34895" name="Oval 79"/>
            <p:cNvSpPr>
              <a:spLocks noChangeAspect="1" noChangeArrowheads="1"/>
            </p:cNvSpPr>
            <p:nvPr/>
          </p:nvSpPr>
          <p:spPr bwMode="auto">
            <a:xfrm>
              <a:off x="2688"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896" name="Oval 80"/>
            <p:cNvSpPr>
              <a:spLocks noChangeAspect="1" noChangeArrowheads="1"/>
            </p:cNvSpPr>
            <p:nvPr/>
          </p:nvSpPr>
          <p:spPr bwMode="auto">
            <a:xfrm>
              <a:off x="2880"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897" name="Oval 81"/>
            <p:cNvSpPr>
              <a:spLocks noChangeAspect="1" noChangeArrowheads="1"/>
            </p:cNvSpPr>
            <p:nvPr/>
          </p:nvSpPr>
          <p:spPr bwMode="auto">
            <a:xfrm>
              <a:off x="3072"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898" name="Oval 82"/>
            <p:cNvSpPr>
              <a:spLocks noChangeAspect="1" noChangeArrowheads="1"/>
            </p:cNvSpPr>
            <p:nvPr/>
          </p:nvSpPr>
          <p:spPr bwMode="auto">
            <a:xfrm>
              <a:off x="3264"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899" name="Oval 83"/>
            <p:cNvSpPr>
              <a:spLocks noChangeAspect="1" noChangeArrowheads="1"/>
            </p:cNvSpPr>
            <p:nvPr/>
          </p:nvSpPr>
          <p:spPr bwMode="auto">
            <a:xfrm>
              <a:off x="3456"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00" name="Oval 84"/>
            <p:cNvSpPr>
              <a:spLocks noChangeAspect="1" noChangeArrowheads="1"/>
            </p:cNvSpPr>
            <p:nvPr/>
          </p:nvSpPr>
          <p:spPr bwMode="auto">
            <a:xfrm>
              <a:off x="2688" y="177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01" name="Oval 85"/>
            <p:cNvSpPr>
              <a:spLocks noChangeAspect="1" noChangeArrowheads="1"/>
            </p:cNvSpPr>
            <p:nvPr/>
          </p:nvSpPr>
          <p:spPr bwMode="auto">
            <a:xfrm>
              <a:off x="2880" y="1776"/>
              <a:ext cx="173" cy="173"/>
            </a:xfrm>
            <a:prstGeom prst="ellipse">
              <a:avLst/>
            </a:prstGeom>
            <a:noFill/>
            <a:ln w="9525">
              <a:solidFill>
                <a:schemeClr val="tx1"/>
              </a:solidFill>
              <a:round/>
              <a:headEnd/>
              <a:tailEnd/>
            </a:ln>
            <a:effectLst/>
          </p:spPr>
          <p:txBody>
            <a:bodyPr wrap="none" anchor="ctr"/>
            <a:lstStyle/>
            <a:p>
              <a:endParaRPr lang="en-US"/>
            </a:p>
          </p:txBody>
        </p:sp>
        <p:sp>
          <p:nvSpPr>
            <p:cNvPr id="34902" name="Oval 86"/>
            <p:cNvSpPr>
              <a:spLocks noChangeAspect="1" noChangeArrowheads="1"/>
            </p:cNvSpPr>
            <p:nvPr/>
          </p:nvSpPr>
          <p:spPr bwMode="auto">
            <a:xfrm>
              <a:off x="3072" y="1776"/>
              <a:ext cx="173" cy="173"/>
            </a:xfrm>
            <a:prstGeom prst="ellipse">
              <a:avLst/>
            </a:prstGeom>
            <a:noFill/>
            <a:ln w="9525">
              <a:solidFill>
                <a:schemeClr val="tx1"/>
              </a:solidFill>
              <a:round/>
              <a:headEnd/>
              <a:tailEnd/>
            </a:ln>
            <a:effectLst/>
          </p:spPr>
          <p:txBody>
            <a:bodyPr wrap="none" anchor="ctr"/>
            <a:lstStyle/>
            <a:p>
              <a:endParaRPr lang="en-US"/>
            </a:p>
          </p:txBody>
        </p:sp>
        <p:sp>
          <p:nvSpPr>
            <p:cNvPr id="34903" name="Oval 87"/>
            <p:cNvSpPr>
              <a:spLocks noChangeAspect="1" noChangeArrowheads="1"/>
            </p:cNvSpPr>
            <p:nvPr/>
          </p:nvSpPr>
          <p:spPr bwMode="auto">
            <a:xfrm>
              <a:off x="3264" y="1776"/>
              <a:ext cx="173" cy="173"/>
            </a:xfrm>
            <a:prstGeom prst="ellipse">
              <a:avLst/>
            </a:prstGeom>
            <a:noFill/>
            <a:ln w="9525">
              <a:solidFill>
                <a:schemeClr val="tx1"/>
              </a:solidFill>
              <a:round/>
              <a:headEnd/>
              <a:tailEnd/>
            </a:ln>
            <a:effectLst/>
          </p:spPr>
          <p:txBody>
            <a:bodyPr wrap="none" anchor="ctr"/>
            <a:lstStyle/>
            <a:p>
              <a:endParaRPr lang="en-US"/>
            </a:p>
          </p:txBody>
        </p:sp>
        <p:sp>
          <p:nvSpPr>
            <p:cNvPr id="34904" name="Oval 88"/>
            <p:cNvSpPr>
              <a:spLocks noChangeAspect="1" noChangeArrowheads="1"/>
            </p:cNvSpPr>
            <p:nvPr/>
          </p:nvSpPr>
          <p:spPr bwMode="auto">
            <a:xfrm>
              <a:off x="3456" y="177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05" name="Oval 89"/>
            <p:cNvSpPr>
              <a:spLocks noChangeAspect="1" noChangeArrowheads="1"/>
            </p:cNvSpPr>
            <p:nvPr/>
          </p:nvSpPr>
          <p:spPr bwMode="auto">
            <a:xfrm>
              <a:off x="2688"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06" name="Oval 90"/>
            <p:cNvSpPr>
              <a:spLocks noChangeAspect="1" noChangeArrowheads="1"/>
            </p:cNvSpPr>
            <p:nvPr/>
          </p:nvSpPr>
          <p:spPr bwMode="auto">
            <a:xfrm>
              <a:off x="2880" y="1968"/>
              <a:ext cx="173" cy="173"/>
            </a:xfrm>
            <a:prstGeom prst="ellipse">
              <a:avLst/>
            </a:prstGeom>
            <a:noFill/>
            <a:ln w="9525">
              <a:solidFill>
                <a:schemeClr val="tx1"/>
              </a:solidFill>
              <a:round/>
              <a:headEnd/>
              <a:tailEnd/>
            </a:ln>
            <a:effectLst/>
          </p:spPr>
          <p:txBody>
            <a:bodyPr wrap="none" anchor="ctr"/>
            <a:lstStyle/>
            <a:p>
              <a:endParaRPr lang="en-US"/>
            </a:p>
          </p:txBody>
        </p:sp>
        <p:sp>
          <p:nvSpPr>
            <p:cNvPr id="34907" name="Oval 91"/>
            <p:cNvSpPr>
              <a:spLocks noChangeAspect="1" noChangeArrowheads="1"/>
            </p:cNvSpPr>
            <p:nvPr/>
          </p:nvSpPr>
          <p:spPr bwMode="auto">
            <a:xfrm>
              <a:off x="3072" y="1968"/>
              <a:ext cx="173" cy="173"/>
            </a:xfrm>
            <a:prstGeom prst="ellipse">
              <a:avLst/>
            </a:prstGeom>
            <a:noFill/>
            <a:ln w="9525">
              <a:solidFill>
                <a:schemeClr val="tx1"/>
              </a:solidFill>
              <a:round/>
              <a:headEnd/>
              <a:tailEnd/>
            </a:ln>
            <a:effectLst/>
          </p:spPr>
          <p:txBody>
            <a:bodyPr wrap="none" anchor="ctr"/>
            <a:lstStyle/>
            <a:p>
              <a:endParaRPr lang="en-US"/>
            </a:p>
          </p:txBody>
        </p:sp>
        <p:sp>
          <p:nvSpPr>
            <p:cNvPr id="34908" name="Oval 92"/>
            <p:cNvSpPr>
              <a:spLocks noChangeAspect="1" noChangeArrowheads="1"/>
            </p:cNvSpPr>
            <p:nvPr/>
          </p:nvSpPr>
          <p:spPr bwMode="auto">
            <a:xfrm>
              <a:off x="3264" y="1968"/>
              <a:ext cx="173" cy="173"/>
            </a:xfrm>
            <a:prstGeom prst="ellipse">
              <a:avLst/>
            </a:prstGeom>
            <a:noFill/>
            <a:ln w="9525">
              <a:solidFill>
                <a:schemeClr val="tx1"/>
              </a:solidFill>
              <a:round/>
              <a:headEnd/>
              <a:tailEnd/>
            </a:ln>
            <a:effectLst/>
          </p:spPr>
          <p:txBody>
            <a:bodyPr wrap="none" anchor="ctr"/>
            <a:lstStyle/>
            <a:p>
              <a:endParaRPr lang="en-US"/>
            </a:p>
          </p:txBody>
        </p:sp>
        <p:sp>
          <p:nvSpPr>
            <p:cNvPr id="34909" name="Oval 93"/>
            <p:cNvSpPr>
              <a:spLocks noChangeAspect="1" noChangeArrowheads="1"/>
            </p:cNvSpPr>
            <p:nvPr/>
          </p:nvSpPr>
          <p:spPr bwMode="auto">
            <a:xfrm>
              <a:off x="3456"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10" name="Oval 94"/>
            <p:cNvSpPr>
              <a:spLocks noChangeAspect="1" noChangeArrowheads="1"/>
            </p:cNvSpPr>
            <p:nvPr/>
          </p:nvSpPr>
          <p:spPr bwMode="auto">
            <a:xfrm>
              <a:off x="2112"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11" name="Oval 95"/>
            <p:cNvSpPr>
              <a:spLocks noChangeAspect="1" noChangeArrowheads="1"/>
            </p:cNvSpPr>
            <p:nvPr/>
          </p:nvSpPr>
          <p:spPr bwMode="auto">
            <a:xfrm>
              <a:off x="2304"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12" name="Oval 96"/>
            <p:cNvSpPr>
              <a:spLocks noChangeAspect="1" noChangeArrowheads="1"/>
            </p:cNvSpPr>
            <p:nvPr/>
          </p:nvSpPr>
          <p:spPr bwMode="auto">
            <a:xfrm>
              <a:off x="2496"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13" name="Oval 97"/>
            <p:cNvSpPr>
              <a:spLocks noChangeAspect="1" noChangeArrowheads="1"/>
            </p:cNvSpPr>
            <p:nvPr/>
          </p:nvSpPr>
          <p:spPr bwMode="auto">
            <a:xfrm>
              <a:off x="2688"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14" name="Oval 98"/>
            <p:cNvSpPr>
              <a:spLocks noChangeAspect="1" noChangeArrowheads="1"/>
            </p:cNvSpPr>
            <p:nvPr/>
          </p:nvSpPr>
          <p:spPr bwMode="auto">
            <a:xfrm>
              <a:off x="2880" y="2160"/>
              <a:ext cx="173" cy="173"/>
            </a:xfrm>
            <a:prstGeom prst="ellipse">
              <a:avLst/>
            </a:prstGeom>
            <a:noFill/>
            <a:ln w="9525">
              <a:solidFill>
                <a:schemeClr val="tx1"/>
              </a:solidFill>
              <a:round/>
              <a:headEnd/>
              <a:tailEnd/>
            </a:ln>
            <a:effectLst/>
          </p:spPr>
          <p:txBody>
            <a:bodyPr wrap="none" anchor="ctr"/>
            <a:lstStyle/>
            <a:p>
              <a:endParaRPr lang="en-US"/>
            </a:p>
          </p:txBody>
        </p:sp>
        <p:sp>
          <p:nvSpPr>
            <p:cNvPr id="34915" name="Oval 99"/>
            <p:cNvSpPr>
              <a:spLocks noChangeAspect="1" noChangeArrowheads="1"/>
            </p:cNvSpPr>
            <p:nvPr/>
          </p:nvSpPr>
          <p:spPr bwMode="auto">
            <a:xfrm>
              <a:off x="3072"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16" name="Oval 100"/>
            <p:cNvSpPr>
              <a:spLocks noChangeAspect="1" noChangeArrowheads="1"/>
            </p:cNvSpPr>
            <p:nvPr/>
          </p:nvSpPr>
          <p:spPr bwMode="auto">
            <a:xfrm>
              <a:off x="3264"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17" name="Oval 101"/>
            <p:cNvSpPr>
              <a:spLocks noChangeAspect="1" noChangeArrowheads="1"/>
            </p:cNvSpPr>
            <p:nvPr/>
          </p:nvSpPr>
          <p:spPr bwMode="auto">
            <a:xfrm>
              <a:off x="3456"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18" name="Oval 102"/>
            <p:cNvSpPr>
              <a:spLocks noChangeAspect="1" noChangeArrowheads="1"/>
            </p:cNvSpPr>
            <p:nvPr/>
          </p:nvSpPr>
          <p:spPr bwMode="auto">
            <a:xfrm>
              <a:off x="2112"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19" name="Oval 103"/>
            <p:cNvSpPr>
              <a:spLocks noChangeAspect="1" noChangeArrowheads="1"/>
            </p:cNvSpPr>
            <p:nvPr/>
          </p:nvSpPr>
          <p:spPr bwMode="auto">
            <a:xfrm>
              <a:off x="2304" y="2352"/>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4920" name="Oval 104"/>
            <p:cNvSpPr>
              <a:spLocks noChangeAspect="1" noChangeArrowheads="1"/>
            </p:cNvSpPr>
            <p:nvPr/>
          </p:nvSpPr>
          <p:spPr bwMode="auto">
            <a:xfrm>
              <a:off x="2496" y="2352"/>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34921" name="Oval 105"/>
            <p:cNvSpPr>
              <a:spLocks noChangeAspect="1" noChangeArrowheads="1"/>
            </p:cNvSpPr>
            <p:nvPr/>
          </p:nvSpPr>
          <p:spPr bwMode="auto">
            <a:xfrm>
              <a:off x="2688" y="2352"/>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4922" name="Oval 106"/>
            <p:cNvSpPr>
              <a:spLocks noChangeAspect="1" noChangeArrowheads="1"/>
            </p:cNvSpPr>
            <p:nvPr/>
          </p:nvSpPr>
          <p:spPr bwMode="auto">
            <a:xfrm>
              <a:off x="2880"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23" name="Oval 107"/>
            <p:cNvSpPr>
              <a:spLocks noChangeAspect="1" noChangeArrowheads="1"/>
            </p:cNvSpPr>
            <p:nvPr/>
          </p:nvSpPr>
          <p:spPr bwMode="auto">
            <a:xfrm>
              <a:off x="3072"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24" name="Oval 108"/>
            <p:cNvSpPr>
              <a:spLocks noChangeAspect="1" noChangeArrowheads="1"/>
            </p:cNvSpPr>
            <p:nvPr/>
          </p:nvSpPr>
          <p:spPr bwMode="auto">
            <a:xfrm>
              <a:off x="2112"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25" name="Oval 109"/>
            <p:cNvSpPr>
              <a:spLocks noChangeAspect="1" noChangeArrowheads="1"/>
            </p:cNvSpPr>
            <p:nvPr/>
          </p:nvSpPr>
          <p:spPr bwMode="auto">
            <a:xfrm>
              <a:off x="2304" y="2544"/>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34926" name="Oval 110"/>
            <p:cNvSpPr>
              <a:spLocks noChangeAspect="1" noChangeArrowheads="1"/>
            </p:cNvSpPr>
            <p:nvPr/>
          </p:nvSpPr>
          <p:spPr bwMode="auto">
            <a:xfrm>
              <a:off x="2496" y="2544"/>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4927" name="Oval 111"/>
            <p:cNvSpPr>
              <a:spLocks noChangeAspect="1" noChangeArrowheads="1"/>
            </p:cNvSpPr>
            <p:nvPr/>
          </p:nvSpPr>
          <p:spPr bwMode="auto">
            <a:xfrm>
              <a:off x="2688" y="2544"/>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34928" name="Oval 112"/>
            <p:cNvSpPr>
              <a:spLocks noChangeAspect="1" noChangeArrowheads="1"/>
            </p:cNvSpPr>
            <p:nvPr/>
          </p:nvSpPr>
          <p:spPr bwMode="auto">
            <a:xfrm>
              <a:off x="2880"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29" name="Oval 113"/>
            <p:cNvSpPr>
              <a:spLocks noChangeAspect="1" noChangeArrowheads="1"/>
            </p:cNvSpPr>
            <p:nvPr/>
          </p:nvSpPr>
          <p:spPr bwMode="auto">
            <a:xfrm>
              <a:off x="2112"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30" name="Oval 114"/>
            <p:cNvSpPr>
              <a:spLocks noChangeAspect="1" noChangeArrowheads="1"/>
            </p:cNvSpPr>
            <p:nvPr/>
          </p:nvSpPr>
          <p:spPr bwMode="auto">
            <a:xfrm>
              <a:off x="2304"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31" name="Oval 115"/>
            <p:cNvSpPr>
              <a:spLocks noChangeAspect="1" noChangeArrowheads="1"/>
            </p:cNvSpPr>
            <p:nvPr/>
          </p:nvSpPr>
          <p:spPr bwMode="auto">
            <a:xfrm>
              <a:off x="2496"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32" name="Oval 116"/>
            <p:cNvSpPr>
              <a:spLocks noChangeAspect="1" noChangeArrowheads="1"/>
            </p:cNvSpPr>
            <p:nvPr/>
          </p:nvSpPr>
          <p:spPr bwMode="auto">
            <a:xfrm>
              <a:off x="2688"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933" name="Oval 117"/>
            <p:cNvSpPr>
              <a:spLocks noChangeAspect="1" noChangeArrowheads="1"/>
            </p:cNvSpPr>
            <p:nvPr/>
          </p:nvSpPr>
          <p:spPr bwMode="auto">
            <a:xfrm>
              <a:off x="2880"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35163" name="Text Box 347"/>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4-connected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sp>
        <p:nvSpPr>
          <p:cNvPr id="3" name="Date Placeholder 2"/>
          <p:cNvSpPr>
            <a:spLocks noGrp="1"/>
          </p:cNvSpPr>
          <p:nvPr>
            <p:ph type="dt" sz="half" idx="10"/>
          </p:nvPr>
        </p:nvSpPr>
        <p:spPr/>
        <p:txBody>
          <a:bodyPr/>
          <a:lstStyle/>
          <a:p>
            <a:fld id="{3D729DE1-0B32-4B6D-AB42-99DCBFC7781C}"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BE45513-AE20-4BBE-ABA8-3D5A20DBEE77}" type="slidenum">
              <a:rPr lang="en-US" smtClean="0"/>
              <a:pPr/>
              <a:t>4</a:t>
            </a:fld>
            <a:endParaRPr lang="en-US"/>
          </a:p>
        </p:txBody>
      </p:sp>
      <p:sp>
        <p:nvSpPr>
          <p:cNvPr id="3" name="Content Placeholder 2"/>
          <p:cNvSpPr>
            <a:spLocks noGrp="1"/>
          </p:cNvSpPr>
          <p:nvPr>
            <p:ph sz="quarter" idx="1"/>
          </p:nvPr>
        </p:nvSpPr>
        <p:spPr>
          <a:xfrm>
            <a:off x="457200" y="381000"/>
            <a:ext cx="8229600" cy="5745163"/>
          </a:xfrm>
        </p:spPr>
        <p:txBody>
          <a:bodyPr>
            <a:normAutofit fontScale="92500"/>
          </a:bodyPr>
          <a:lstStyle/>
          <a:p>
            <a:pPr>
              <a:lnSpc>
                <a:spcPct val="150000"/>
              </a:lnSpc>
              <a:buNone/>
            </a:pPr>
            <a:r>
              <a:rPr lang="en-US" dirty="0">
                <a:latin typeface="Times New Roman" panose="02020603050405020304" pitchFamily="18" charset="0"/>
                <a:cs typeface="Times New Roman" panose="02020603050405020304" pitchFamily="18" charset="0"/>
              </a:rPr>
              <a:t>4: Calculate the incremental factor</a:t>
            </a:r>
          </a:p>
          <a:p>
            <a:pPr>
              <a:lnSpc>
                <a:spcPct val="150000"/>
              </a:lnSpc>
              <a:buNone/>
            </a:pPr>
            <a:r>
              <a:rPr lang="en-US" dirty="0">
                <a:latin typeface="Times New Roman" panose="02020603050405020304" pitchFamily="18" charset="0"/>
                <a:cs typeface="Times New Roman" panose="02020603050405020304" pitchFamily="18" charset="0"/>
              </a:rPr>
              <a:t>	dx=(x2-x1)/L 	&amp; 	</a:t>
            </a:r>
            <a:r>
              <a:rPr lang="en-US" dirty="0" err="1">
                <a:latin typeface="Times New Roman" panose="02020603050405020304" pitchFamily="18" charset="0"/>
                <a:cs typeface="Times New Roman" panose="02020603050405020304" pitchFamily="18" charset="0"/>
              </a:rPr>
              <a:t>dy</a:t>
            </a:r>
            <a:r>
              <a:rPr lang="en-US" dirty="0">
                <a:latin typeface="Times New Roman" panose="02020603050405020304" pitchFamily="18" charset="0"/>
                <a:cs typeface="Times New Roman" panose="02020603050405020304" pitchFamily="18" charset="0"/>
              </a:rPr>
              <a:t>=(y2-y1)/</a:t>
            </a:r>
            <a:r>
              <a:rPr lang="en-US" dirty="0" smtClean="0">
                <a:latin typeface="Times New Roman" panose="02020603050405020304" pitchFamily="18" charset="0"/>
                <a:cs typeface="Times New Roman" panose="02020603050405020304" pitchFamily="18" charset="0"/>
              </a:rPr>
              <a:t>L</a:t>
            </a:r>
            <a:endParaRPr lang="en-US" dirty="0" smtClean="0"/>
          </a:p>
          <a:p>
            <a:pPr algn="just">
              <a:lnSpc>
                <a:spcPct val="150000"/>
              </a:lnSpc>
              <a:buNone/>
            </a:pPr>
            <a:r>
              <a:rPr lang="en-US" dirty="0" smtClean="0"/>
              <a:t>5</a:t>
            </a:r>
            <a:r>
              <a:rPr lang="en-US" dirty="0"/>
              <a:t>: </a:t>
            </a:r>
            <a:r>
              <a:rPr lang="en-US" sz="2400" dirty="0">
                <a:latin typeface="Times New Roman" panose="02020603050405020304" pitchFamily="18" charset="0"/>
                <a:cs typeface="Times New Roman" panose="02020603050405020304" pitchFamily="18" charset="0"/>
              </a:rPr>
              <a:t>Initialize the initial point on the line &amp; plot</a:t>
            </a:r>
          </a:p>
          <a:p>
            <a:pPr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a:t>
            </a:r>
            <a:r>
              <a:rPr lang="en-US" sz="2400" baseline="-25000" dirty="0" err="1" smtClean="0">
                <a:latin typeface="Times New Roman" panose="02020603050405020304" pitchFamily="18" charset="0"/>
                <a:cs typeface="Times New Roman" panose="02020603050405020304" pitchFamily="18" charset="0"/>
              </a:rPr>
              <a:t>new</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0.5 * (sign ∆x)    </a:t>
            </a:r>
            <a:r>
              <a:rPr lang="en-US" sz="2400" dirty="0">
                <a:latin typeface="Times New Roman" panose="02020603050405020304" pitchFamily="18" charset="0"/>
                <a:cs typeface="Times New Roman" panose="02020603050405020304" pitchFamily="18" charset="0"/>
              </a:rPr>
              <a:t>&amp;  </a:t>
            </a:r>
            <a:endParaRPr lang="en-US" sz="2400" dirty="0" smtClean="0">
              <a:latin typeface="Times New Roman" panose="02020603050405020304" pitchFamily="18" charset="0"/>
              <a:cs typeface="Times New Roman" panose="02020603050405020304" pitchFamily="18" charset="0"/>
            </a:endParaRPr>
          </a:p>
          <a:p>
            <a:pPr algn="just">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a:t>
            </a:r>
            <a:r>
              <a:rPr lang="en-US" sz="2400" baseline="-25000" dirty="0" err="1" smtClean="0">
                <a:latin typeface="Times New Roman" panose="02020603050405020304" pitchFamily="18" charset="0"/>
                <a:cs typeface="Times New Roman" panose="02020603050405020304" pitchFamily="18" charset="0"/>
              </a:rPr>
              <a:t>new</a:t>
            </a:r>
            <a:r>
              <a:rPr lang="en-US" sz="2400" baseline="-25000" dirty="0" smtClean="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y</a:t>
            </a:r>
            <a:r>
              <a:rPr lang="en-US" sz="2400"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0.5 *  (sign ∆x)</a:t>
            </a:r>
            <a:endParaRPr lang="en-US" sz="2400" dirty="0">
              <a:latin typeface="Times New Roman" panose="02020603050405020304" pitchFamily="18" charset="0"/>
              <a:cs typeface="Times New Roman" panose="02020603050405020304" pitchFamily="18" charset="0"/>
            </a:endParaRPr>
          </a:p>
          <a:p>
            <a:pPr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smtClean="0">
                <a:solidFill>
                  <a:srgbClr val="C00000"/>
                </a:solidFill>
                <a:latin typeface="Times New Roman" panose="02020603050405020304" pitchFamily="18" charset="0"/>
                <a:cs typeface="Times New Roman" panose="02020603050405020304" pitchFamily="18" charset="0"/>
              </a:rPr>
              <a:t>The </a:t>
            </a:r>
            <a:r>
              <a:rPr lang="en-US" sz="2400" dirty="0">
                <a:solidFill>
                  <a:srgbClr val="C00000"/>
                </a:solidFill>
                <a:latin typeface="Times New Roman" panose="02020603050405020304" pitchFamily="18" charset="0"/>
                <a:cs typeface="Times New Roman" panose="02020603050405020304" pitchFamily="18" charset="0"/>
              </a:rPr>
              <a:t>values are rounded using the factor of 0.5 rather than truncating so that the central pixel addressing is handled correctly</a:t>
            </a:r>
            <a:r>
              <a:rPr lang="en-US" sz="2400" dirty="0" smtClean="0">
                <a:solidFill>
                  <a:srgbClr val="C00000"/>
                </a:solidFill>
                <a:latin typeface="Times New Roman" panose="02020603050405020304" pitchFamily="18" charset="0"/>
                <a:cs typeface="Times New Roman" panose="02020603050405020304" pitchFamily="18" charset="0"/>
              </a:rPr>
              <a:t>.//</a:t>
            </a:r>
            <a:endParaRPr lang="en-US" sz="2400" dirty="0">
              <a:solidFill>
                <a:srgbClr val="C00000"/>
              </a:solidFill>
              <a:latin typeface="Times New Roman" panose="02020603050405020304" pitchFamily="18" charset="0"/>
              <a:cs typeface="Times New Roman" panose="02020603050405020304" pitchFamily="18" charset="0"/>
            </a:endParaRPr>
          </a:p>
          <a:p>
            <a:pPr algn="just">
              <a:lnSpc>
                <a:spcPct val="150000"/>
              </a:lnSpc>
              <a:buNone/>
            </a:pPr>
            <a:r>
              <a:rPr lang="en-US" sz="2400" dirty="0">
                <a:latin typeface="Times New Roman" panose="02020603050405020304" pitchFamily="18" charset="0"/>
                <a:cs typeface="Times New Roman" panose="02020603050405020304" pitchFamily="18" charset="0"/>
              </a:rPr>
              <a:t>6: [Obtain the new pixel on the line &amp; plot the same]</a:t>
            </a:r>
          </a:p>
          <a:p>
            <a:pPr algn="just">
              <a:lnSpc>
                <a:spcPct val="150000"/>
              </a:lnSpc>
              <a:buNone/>
            </a:pPr>
            <a:r>
              <a:rPr lang="en-US" sz="2400" dirty="0" smtClean="0">
                <a:latin typeface="Times New Roman" panose="02020603050405020304" pitchFamily="18" charset="0"/>
                <a:cs typeface="Times New Roman" panose="02020603050405020304" pitchFamily="18" charset="0"/>
              </a:rPr>
              <a:t>			Initialize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=1</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2CB50A32-0E64-4E8C-A513-E06F417D2201}" type="datetime2">
              <a:rPr lang="en-US" smtClean="0"/>
              <a:t>Wednesday, May 10, 2023</a:t>
            </a:fld>
            <a:endParaRPr lang="en-US"/>
          </a:p>
        </p:txBody>
      </p:sp>
      <p:sp>
        <p:nvSpPr>
          <p:cNvPr id="5" name="Footer Placeholder 4"/>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2036675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62" name="Slide Number Placeholder 3"/>
          <p:cNvSpPr>
            <a:spLocks noGrp="1"/>
          </p:cNvSpPr>
          <p:nvPr>
            <p:ph type="sldNum" sz="quarter" idx="12"/>
          </p:nvPr>
        </p:nvSpPr>
        <p:spPr/>
        <p:txBody>
          <a:bodyPr/>
          <a:lstStyle/>
          <a:p>
            <a:fld id="{181990C3-0C1A-452A-B15E-FB948583E338}" type="slidenum">
              <a:rPr lang="en-US"/>
              <a:pPr/>
              <a:t>40</a:t>
            </a:fld>
            <a:endParaRPr lang="en-US"/>
          </a:p>
        </p:txBody>
      </p:sp>
      <p:grpSp>
        <p:nvGrpSpPr>
          <p:cNvPr id="2" name="Group 346"/>
          <p:cNvGrpSpPr>
            <a:grpSpLocks/>
          </p:cNvGrpSpPr>
          <p:nvPr/>
        </p:nvGrpSpPr>
        <p:grpSpPr bwMode="auto">
          <a:xfrm>
            <a:off x="2971801" y="1827213"/>
            <a:ext cx="3092450" cy="2744787"/>
            <a:chOff x="2131" y="1584"/>
            <a:chExt cx="1517" cy="1325"/>
          </a:xfrm>
        </p:grpSpPr>
        <p:sp>
          <p:nvSpPr>
            <p:cNvPr id="33928" name="Oval 136"/>
            <p:cNvSpPr>
              <a:spLocks noChangeAspect="1" noChangeArrowheads="1"/>
            </p:cNvSpPr>
            <p:nvPr/>
          </p:nvSpPr>
          <p:spPr bwMode="auto">
            <a:xfrm>
              <a:off x="2707"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29" name="Oval 137"/>
            <p:cNvSpPr>
              <a:spLocks noChangeAspect="1" noChangeArrowheads="1"/>
            </p:cNvSpPr>
            <p:nvPr/>
          </p:nvSpPr>
          <p:spPr bwMode="auto">
            <a:xfrm>
              <a:off x="2899"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30" name="Oval 138"/>
            <p:cNvSpPr>
              <a:spLocks noChangeAspect="1" noChangeArrowheads="1"/>
            </p:cNvSpPr>
            <p:nvPr/>
          </p:nvSpPr>
          <p:spPr bwMode="auto">
            <a:xfrm>
              <a:off x="3091"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31" name="Oval 139"/>
            <p:cNvSpPr>
              <a:spLocks noChangeAspect="1" noChangeArrowheads="1"/>
            </p:cNvSpPr>
            <p:nvPr/>
          </p:nvSpPr>
          <p:spPr bwMode="auto">
            <a:xfrm>
              <a:off x="3283"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32" name="Oval 140"/>
            <p:cNvSpPr>
              <a:spLocks noChangeAspect="1" noChangeArrowheads="1"/>
            </p:cNvSpPr>
            <p:nvPr/>
          </p:nvSpPr>
          <p:spPr bwMode="auto">
            <a:xfrm>
              <a:off x="3475"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33" name="Oval 141"/>
            <p:cNvSpPr>
              <a:spLocks noChangeAspect="1" noChangeArrowheads="1"/>
            </p:cNvSpPr>
            <p:nvPr/>
          </p:nvSpPr>
          <p:spPr bwMode="auto">
            <a:xfrm>
              <a:off x="2707" y="177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34" name="Oval 142"/>
            <p:cNvSpPr>
              <a:spLocks noChangeAspect="1" noChangeArrowheads="1"/>
            </p:cNvSpPr>
            <p:nvPr/>
          </p:nvSpPr>
          <p:spPr bwMode="auto">
            <a:xfrm>
              <a:off x="2899" y="1776"/>
              <a:ext cx="173" cy="173"/>
            </a:xfrm>
            <a:prstGeom prst="ellipse">
              <a:avLst/>
            </a:prstGeom>
            <a:noFill/>
            <a:ln w="9525">
              <a:solidFill>
                <a:schemeClr val="tx1"/>
              </a:solidFill>
              <a:round/>
              <a:headEnd/>
              <a:tailEnd/>
            </a:ln>
            <a:effectLst/>
          </p:spPr>
          <p:txBody>
            <a:bodyPr wrap="none" anchor="ctr"/>
            <a:lstStyle/>
            <a:p>
              <a:endParaRPr lang="en-US"/>
            </a:p>
          </p:txBody>
        </p:sp>
        <p:sp>
          <p:nvSpPr>
            <p:cNvPr id="33935" name="Oval 143"/>
            <p:cNvSpPr>
              <a:spLocks noChangeAspect="1" noChangeArrowheads="1"/>
            </p:cNvSpPr>
            <p:nvPr/>
          </p:nvSpPr>
          <p:spPr bwMode="auto">
            <a:xfrm>
              <a:off x="3091" y="1776"/>
              <a:ext cx="173" cy="173"/>
            </a:xfrm>
            <a:prstGeom prst="ellipse">
              <a:avLst/>
            </a:prstGeom>
            <a:noFill/>
            <a:ln w="9525">
              <a:solidFill>
                <a:schemeClr val="tx1"/>
              </a:solidFill>
              <a:round/>
              <a:headEnd/>
              <a:tailEnd/>
            </a:ln>
            <a:effectLst/>
          </p:spPr>
          <p:txBody>
            <a:bodyPr wrap="none" anchor="ctr"/>
            <a:lstStyle/>
            <a:p>
              <a:endParaRPr lang="en-US"/>
            </a:p>
          </p:txBody>
        </p:sp>
        <p:sp>
          <p:nvSpPr>
            <p:cNvPr id="33936" name="Oval 144"/>
            <p:cNvSpPr>
              <a:spLocks noChangeAspect="1" noChangeArrowheads="1"/>
            </p:cNvSpPr>
            <p:nvPr/>
          </p:nvSpPr>
          <p:spPr bwMode="auto">
            <a:xfrm>
              <a:off x="3283" y="1776"/>
              <a:ext cx="173" cy="173"/>
            </a:xfrm>
            <a:prstGeom prst="ellipse">
              <a:avLst/>
            </a:prstGeom>
            <a:noFill/>
            <a:ln w="9525">
              <a:solidFill>
                <a:schemeClr val="tx1"/>
              </a:solidFill>
              <a:round/>
              <a:headEnd/>
              <a:tailEnd/>
            </a:ln>
            <a:effectLst/>
          </p:spPr>
          <p:txBody>
            <a:bodyPr wrap="none" anchor="ctr"/>
            <a:lstStyle/>
            <a:p>
              <a:endParaRPr lang="en-US"/>
            </a:p>
          </p:txBody>
        </p:sp>
        <p:sp>
          <p:nvSpPr>
            <p:cNvPr id="33937" name="Oval 145"/>
            <p:cNvSpPr>
              <a:spLocks noChangeAspect="1" noChangeArrowheads="1"/>
            </p:cNvSpPr>
            <p:nvPr/>
          </p:nvSpPr>
          <p:spPr bwMode="auto">
            <a:xfrm>
              <a:off x="3475" y="177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38" name="Oval 146"/>
            <p:cNvSpPr>
              <a:spLocks noChangeAspect="1" noChangeArrowheads="1"/>
            </p:cNvSpPr>
            <p:nvPr/>
          </p:nvSpPr>
          <p:spPr bwMode="auto">
            <a:xfrm>
              <a:off x="2707"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39" name="Oval 147"/>
            <p:cNvSpPr>
              <a:spLocks noChangeAspect="1" noChangeArrowheads="1"/>
            </p:cNvSpPr>
            <p:nvPr/>
          </p:nvSpPr>
          <p:spPr bwMode="auto">
            <a:xfrm>
              <a:off x="2899" y="1968"/>
              <a:ext cx="173" cy="173"/>
            </a:xfrm>
            <a:prstGeom prst="ellipse">
              <a:avLst/>
            </a:prstGeom>
            <a:noFill/>
            <a:ln w="9525">
              <a:solidFill>
                <a:schemeClr val="tx1"/>
              </a:solidFill>
              <a:round/>
              <a:headEnd/>
              <a:tailEnd/>
            </a:ln>
            <a:effectLst/>
          </p:spPr>
          <p:txBody>
            <a:bodyPr wrap="none" anchor="ctr"/>
            <a:lstStyle/>
            <a:p>
              <a:endParaRPr lang="en-US"/>
            </a:p>
          </p:txBody>
        </p:sp>
        <p:sp>
          <p:nvSpPr>
            <p:cNvPr id="33940" name="Oval 148"/>
            <p:cNvSpPr>
              <a:spLocks noChangeAspect="1" noChangeArrowheads="1"/>
            </p:cNvSpPr>
            <p:nvPr/>
          </p:nvSpPr>
          <p:spPr bwMode="auto">
            <a:xfrm>
              <a:off x="3091" y="1968"/>
              <a:ext cx="173" cy="173"/>
            </a:xfrm>
            <a:prstGeom prst="ellipse">
              <a:avLst/>
            </a:prstGeom>
            <a:noFill/>
            <a:ln w="9525">
              <a:solidFill>
                <a:schemeClr val="tx1"/>
              </a:solidFill>
              <a:round/>
              <a:headEnd/>
              <a:tailEnd/>
            </a:ln>
            <a:effectLst/>
          </p:spPr>
          <p:txBody>
            <a:bodyPr wrap="none" anchor="ctr"/>
            <a:lstStyle/>
            <a:p>
              <a:endParaRPr lang="en-US"/>
            </a:p>
          </p:txBody>
        </p:sp>
        <p:sp>
          <p:nvSpPr>
            <p:cNvPr id="33941" name="Oval 149"/>
            <p:cNvSpPr>
              <a:spLocks noChangeAspect="1" noChangeArrowheads="1"/>
            </p:cNvSpPr>
            <p:nvPr/>
          </p:nvSpPr>
          <p:spPr bwMode="auto">
            <a:xfrm>
              <a:off x="3283" y="1968"/>
              <a:ext cx="173" cy="173"/>
            </a:xfrm>
            <a:prstGeom prst="ellipse">
              <a:avLst/>
            </a:prstGeom>
            <a:noFill/>
            <a:ln w="9525">
              <a:solidFill>
                <a:schemeClr val="tx1"/>
              </a:solidFill>
              <a:round/>
              <a:headEnd/>
              <a:tailEnd/>
            </a:ln>
            <a:effectLst/>
          </p:spPr>
          <p:txBody>
            <a:bodyPr wrap="none" anchor="ctr"/>
            <a:lstStyle/>
            <a:p>
              <a:endParaRPr lang="en-US"/>
            </a:p>
          </p:txBody>
        </p:sp>
        <p:sp>
          <p:nvSpPr>
            <p:cNvPr id="33942" name="Oval 150"/>
            <p:cNvSpPr>
              <a:spLocks noChangeAspect="1" noChangeArrowheads="1"/>
            </p:cNvSpPr>
            <p:nvPr/>
          </p:nvSpPr>
          <p:spPr bwMode="auto">
            <a:xfrm>
              <a:off x="3475"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43" name="Oval 151"/>
            <p:cNvSpPr>
              <a:spLocks noChangeAspect="1" noChangeArrowheads="1"/>
            </p:cNvSpPr>
            <p:nvPr/>
          </p:nvSpPr>
          <p:spPr bwMode="auto">
            <a:xfrm>
              <a:off x="2131"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44" name="Oval 152"/>
            <p:cNvSpPr>
              <a:spLocks noChangeAspect="1" noChangeArrowheads="1"/>
            </p:cNvSpPr>
            <p:nvPr/>
          </p:nvSpPr>
          <p:spPr bwMode="auto">
            <a:xfrm>
              <a:off x="2323"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45" name="Oval 153"/>
            <p:cNvSpPr>
              <a:spLocks noChangeAspect="1" noChangeArrowheads="1"/>
            </p:cNvSpPr>
            <p:nvPr/>
          </p:nvSpPr>
          <p:spPr bwMode="auto">
            <a:xfrm>
              <a:off x="2515"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46" name="Oval 154"/>
            <p:cNvSpPr>
              <a:spLocks noChangeAspect="1" noChangeArrowheads="1"/>
            </p:cNvSpPr>
            <p:nvPr/>
          </p:nvSpPr>
          <p:spPr bwMode="auto">
            <a:xfrm>
              <a:off x="2707"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47" name="Oval 155"/>
            <p:cNvSpPr>
              <a:spLocks noChangeAspect="1" noChangeArrowheads="1"/>
            </p:cNvSpPr>
            <p:nvPr/>
          </p:nvSpPr>
          <p:spPr bwMode="auto">
            <a:xfrm>
              <a:off x="2899" y="2160"/>
              <a:ext cx="173" cy="173"/>
            </a:xfrm>
            <a:prstGeom prst="ellipse">
              <a:avLst/>
            </a:prstGeom>
            <a:noFill/>
            <a:ln w="9525">
              <a:solidFill>
                <a:schemeClr val="tx1"/>
              </a:solidFill>
              <a:round/>
              <a:headEnd/>
              <a:tailEnd/>
            </a:ln>
            <a:effectLst/>
          </p:spPr>
          <p:txBody>
            <a:bodyPr wrap="none" anchor="ctr"/>
            <a:lstStyle/>
            <a:p>
              <a:endParaRPr lang="en-US"/>
            </a:p>
          </p:txBody>
        </p:sp>
        <p:sp>
          <p:nvSpPr>
            <p:cNvPr id="33948" name="Oval 156"/>
            <p:cNvSpPr>
              <a:spLocks noChangeAspect="1" noChangeArrowheads="1"/>
            </p:cNvSpPr>
            <p:nvPr/>
          </p:nvSpPr>
          <p:spPr bwMode="auto">
            <a:xfrm>
              <a:off x="3091"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49" name="Oval 157"/>
            <p:cNvSpPr>
              <a:spLocks noChangeAspect="1" noChangeArrowheads="1"/>
            </p:cNvSpPr>
            <p:nvPr/>
          </p:nvSpPr>
          <p:spPr bwMode="auto">
            <a:xfrm>
              <a:off x="3283"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50" name="Oval 158"/>
            <p:cNvSpPr>
              <a:spLocks noChangeAspect="1" noChangeArrowheads="1"/>
            </p:cNvSpPr>
            <p:nvPr/>
          </p:nvSpPr>
          <p:spPr bwMode="auto">
            <a:xfrm>
              <a:off x="3475"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51" name="Oval 159"/>
            <p:cNvSpPr>
              <a:spLocks noChangeAspect="1" noChangeArrowheads="1"/>
            </p:cNvSpPr>
            <p:nvPr/>
          </p:nvSpPr>
          <p:spPr bwMode="auto">
            <a:xfrm>
              <a:off x="2131"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52" name="Oval 160"/>
            <p:cNvSpPr>
              <a:spLocks noChangeAspect="1" noChangeArrowheads="1"/>
            </p:cNvSpPr>
            <p:nvPr/>
          </p:nvSpPr>
          <p:spPr bwMode="auto">
            <a:xfrm>
              <a:off x="2323" y="2352"/>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3953" name="Oval 161"/>
            <p:cNvSpPr>
              <a:spLocks noChangeAspect="1" noChangeArrowheads="1"/>
            </p:cNvSpPr>
            <p:nvPr/>
          </p:nvSpPr>
          <p:spPr bwMode="auto">
            <a:xfrm>
              <a:off x="2515" y="2352"/>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33954" name="Oval 162"/>
            <p:cNvSpPr>
              <a:spLocks noChangeAspect="1" noChangeArrowheads="1"/>
            </p:cNvSpPr>
            <p:nvPr/>
          </p:nvSpPr>
          <p:spPr bwMode="auto">
            <a:xfrm>
              <a:off x="2707" y="2352"/>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33955" name="Oval 163"/>
            <p:cNvSpPr>
              <a:spLocks noChangeAspect="1" noChangeArrowheads="1"/>
            </p:cNvSpPr>
            <p:nvPr/>
          </p:nvSpPr>
          <p:spPr bwMode="auto">
            <a:xfrm>
              <a:off x="2899"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56" name="Oval 164"/>
            <p:cNvSpPr>
              <a:spLocks noChangeAspect="1" noChangeArrowheads="1"/>
            </p:cNvSpPr>
            <p:nvPr/>
          </p:nvSpPr>
          <p:spPr bwMode="auto">
            <a:xfrm>
              <a:off x="3091"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57" name="Oval 165"/>
            <p:cNvSpPr>
              <a:spLocks noChangeAspect="1" noChangeArrowheads="1"/>
            </p:cNvSpPr>
            <p:nvPr/>
          </p:nvSpPr>
          <p:spPr bwMode="auto">
            <a:xfrm>
              <a:off x="2131"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58" name="Oval 166"/>
            <p:cNvSpPr>
              <a:spLocks noChangeAspect="1" noChangeArrowheads="1"/>
            </p:cNvSpPr>
            <p:nvPr/>
          </p:nvSpPr>
          <p:spPr bwMode="auto">
            <a:xfrm>
              <a:off x="2323" y="2544"/>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33959" name="Oval 167"/>
            <p:cNvSpPr>
              <a:spLocks noChangeAspect="1" noChangeArrowheads="1"/>
            </p:cNvSpPr>
            <p:nvPr/>
          </p:nvSpPr>
          <p:spPr bwMode="auto">
            <a:xfrm>
              <a:off x="2515" y="2544"/>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3960" name="Oval 168"/>
            <p:cNvSpPr>
              <a:spLocks noChangeAspect="1" noChangeArrowheads="1"/>
            </p:cNvSpPr>
            <p:nvPr/>
          </p:nvSpPr>
          <p:spPr bwMode="auto">
            <a:xfrm>
              <a:off x="2707" y="2544"/>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3961" name="Oval 169"/>
            <p:cNvSpPr>
              <a:spLocks noChangeAspect="1" noChangeArrowheads="1"/>
            </p:cNvSpPr>
            <p:nvPr/>
          </p:nvSpPr>
          <p:spPr bwMode="auto">
            <a:xfrm>
              <a:off x="2899"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62" name="Oval 170"/>
            <p:cNvSpPr>
              <a:spLocks noChangeAspect="1" noChangeArrowheads="1"/>
            </p:cNvSpPr>
            <p:nvPr/>
          </p:nvSpPr>
          <p:spPr bwMode="auto">
            <a:xfrm>
              <a:off x="2131"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63" name="Oval 171"/>
            <p:cNvSpPr>
              <a:spLocks noChangeAspect="1" noChangeArrowheads="1"/>
            </p:cNvSpPr>
            <p:nvPr/>
          </p:nvSpPr>
          <p:spPr bwMode="auto">
            <a:xfrm>
              <a:off x="2323"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64" name="Oval 172"/>
            <p:cNvSpPr>
              <a:spLocks noChangeAspect="1" noChangeArrowheads="1"/>
            </p:cNvSpPr>
            <p:nvPr/>
          </p:nvSpPr>
          <p:spPr bwMode="auto">
            <a:xfrm>
              <a:off x="2515"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65" name="Oval 173"/>
            <p:cNvSpPr>
              <a:spLocks noChangeAspect="1" noChangeArrowheads="1"/>
            </p:cNvSpPr>
            <p:nvPr/>
          </p:nvSpPr>
          <p:spPr bwMode="auto">
            <a:xfrm>
              <a:off x="2707"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3966" name="Oval 174"/>
            <p:cNvSpPr>
              <a:spLocks noChangeAspect="1" noChangeArrowheads="1"/>
            </p:cNvSpPr>
            <p:nvPr/>
          </p:nvSpPr>
          <p:spPr bwMode="auto">
            <a:xfrm>
              <a:off x="2899"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34139" name="Group 347"/>
          <p:cNvGraphicFramePr>
            <a:graphicFrameLocks noGrp="1"/>
          </p:cNvGraphicFramePr>
          <p:nvPr>
            <p:extLst>
              <p:ext uri="{D42A27DB-BD31-4B8C-83A1-F6EECF244321}">
                <p14:modId xmlns:p14="http://schemas.microsoft.com/office/powerpoint/2010/main" val="2190992632"/>
              </p:ext>
            </p:extLst>
          </p:nvPr>
        </p:nvGraphicFramePr>
        <p:xfrm>
          <a:off x="6400800" y="1609721"/>
          <a:ext cx="685800" cy="2352678"/>
        </p:xfrm>
        <a:graphic>
          <a:graphicData uri="http://schemas.openxmlformats.org/drawingml/2006/table">
            <a:tbl>
              <a:tblPr/>
              <a:tblGrid>
                <a:gridCol w="685800"/>
              </a:tblGrid>
              <a:tr h="392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157" name="Text Box 365"/>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4-connected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sp>
        <p:nvSpPr>
          <p:cNvPr id="3" name="Date Placeholder 2"/>
          <p:cNvSpPr>
            <a:spLocks noGrp="1"/>
          </p:cNvSpPr>
          <p:nvPr>
            <p:ph type="dt" sz="half" idx="10"/>
          </p:nvPr>
        </p:nvSpPr>
        <p:spPr/>
        <p:txBody>
          <a:bodyPr/>
          <a:lstStyle/>
          <a:p>
            <a:fld id="{5D9641C8-5622-4CBD-8BC1-D51B87ECA53F}"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62" name="Slide Number Placeholder 3"/>
          <p:cNvSpPr>
            <a:spLocks noGrp="1"/>
          </p:cNvSpPr>
          <p:nvPr>
            <p:ph type="sldNum" sz="quarter" idx="12"/>
          </p:nvPr>
        </p:nvSpPr>
        <p:spPr/>
        <p:txBody>
          <a:bodyPr/>
          <a:lstStyle/>
          <a:p>
            <a:fld id="{49C07FB7-E1FA-445D-B8FD-3938831A7656}" type="slidenum">
              <a:rPr lang="en-US"/>
              <a:pPr/>
              <a:t>41</a:t>
            </a:fld>
            <a:endParaRPr lang="en-US"/>
          </a:p>
        </p:txBody>
      </p:sp>
      <p:grpSp>
        <p:nvGrpSpPr>
          <p:cNvPr id="2" name="Group 1370"/>
          <p:cNvGrpSpPr>
            <a:grpSpLocks/>
          </p:cNvGrpSpPr>
          <p:nvPr/>
        </p:nvGrpSpPr>
        <p:grpSpPr bwMode="auto">
          <a:xfrm>
            <a:off x="3048001" y="1827213"/>
            <a:ext cx="3016250" cy="2744787"/>
            <a:chOff x="2025" y="1392"/>
            <a:chExt cx="1517" cy="1325"/>
          </a:xfrm>
        </p:grpSpPr>
        <p:sp>
          <p:nvSpPr>
            <p:cNvPr id="32961" name="Oval 1217"/>
            <p:cNvSpPr>
              <a:spLocks noChangeAspect="1" noChangeArrowheads="1"/>
            </p:cNvSpPr>
            <p:nvPr/>
          </p:nvSpPr>
          <p:spPr bwMode="auto">
            <a:xfrm>
              <a:off x="2601" y="13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62" name="Oval 1218"/>
            <p:cNvSpPr>
              <a:spLocks noChangeAspect="1" noChangeArrowheads="1"/>
            </p:cNvSpPr>
            <p:nvPr/>
          </p:nvSpPr>
          <p:spPr bwMode="auto">
            <a:xfrm>
              <a:off x="2793" y="13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63" name="Oval 1219"/>
            <p:cNvSpPr>
              <a:spLocks noChangeAspect="1" noChangeArrowheads="1"/>
            </p:cNvSpPr>
            <p:nvPr/>
          </p:nvSpPr>
          <p:spPr bwMode="auto">
            <a:xfrm>
              <a:off x="2985" y="13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64" name="Oval 1220"/>
            <p:cNvSpPr>
              <a:spLocks noChangeAspect="1" noChangeArrowheads="1"/>
            </p:cNvSpPr>
            <p:nvPr/>
          </p:nvSpPr>
          <p:spPr bwMode="auto">
            <a:xfrm>
              <a:off x="3177" y="13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65" name="Oval 1221"/>
            <p:cNvSpPr>
              <a:spLocks noChangeAspect="1" noChangeArrowheads="1"/>
            </p:cNvSpPr>
            <p:nvPr/>
          </p:nvSpPr>
          <p:spPr bwMode="auto">
            <a:xfrm>
              <a:off x="3369" y="13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66" name="Oval 1222"/>
            <p:cNvSpPr>
              <a:spLocks noChangeAspect="1" noChangeArrowheads="1"/>
            </p:cNvSpPr>
            <p:nvPr/>
          </p:nvSpPr>
          <p:spPr bwMode="auto">
            <a:xfrm>
              <a:off x="2601"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67" name="Oval 1223"/>
            <p:cNvSpPr>
              <a:spLocks noChangeAspect="1" noChangeArrowheads="1"/>
            </p:cNvSpPr>
            <p:nvPr/>
          </p:nvSpPr>
          <p:spPr bwMode="auto">
            <a:xfrm>
              <a:off x="2793" y="1584"/>
              <a:ext cx="173" cy="173"/>
            </a:xfrm>
            <a:prstGeom prst="ellipse">
              <a:avLst/>
            </a:prstGeom>
            <a:noFill/>
            <a:ln w="9525">
              <a:solidFill>
                <a:schemeClr val="tx1"/>
              </a:solidFill>
              <a:round/>
              <a:headEnd/>
              <a:tailEnd/>
            </a:ln>
            <a:effectLst/>
          </p:spPr>
          <p:txBody>
            <a:bodyPr wrap="none" anchor="ctr"/>
            <a:lstStyle/>
            <a:p>
              <a:endParaRPr lang="en-US"/>
            </a:p>
          </p:txBody>
        </p:sp>
        <p:sp>
          <p:nvSpPr>
            <p:cNvPr id="32968" name="Oval 1224"/>
            <p:cNvSpPr>
              <a:spLocks noChangeAspect="1" noChangeArrowheads="1"/>
            </p:cNvSpPr>
            <p:nvPr/>
          </p:nvSpPr>
          <p:spPr bwMode="auto">
            <a:xfrm>
              <a:off x="2985" y="1584"/>
              <a:ext cx="173" cy="173"/>
            </a:xfrm>
            <a:prstGeom prst="ellipse">
              <a:avLst/>
            </a:prstGeom>
            <a:noFill/>
            <a:ln w="9525">
              <a:solidFill>
                <a:schemeClr val="tx1"/>
              </a:solidFill>
              <a:round/>
              <a:headEnd/>
              <a:tailEnd/>
            </a:ln>
            <a:effectLst/>
          </p:spPr>
          <p:txBody>
            <a:bodyPr wrap="none" anchor="ctr"/>
            <a:lstStyle/>
            <a:p>
              <a:endParaRPr lang="en-US"/>
            </a:p>
          </p:txBody>
        </p:sp>
        <p:sp>
          <p:nvSpPr>
            <p:cNvPr id="32969" name="Oval 1225"/>
            <p:cNvSpPr>
              <a:spLocks noChangeAspect="1" noChangeArrowheads="1"/>
            </p:cNvSpPr>
            <p:nvPr/>
          </p:nvSpPr>
          <p:spPr bwMode="auto">
            <a:xfrm>
              <a:off x="3177" y="1584"/>
              <a:ext cx="173" cy="173"/>
            </a:xfrm>
            <a:prstGeom prst="ellipse">
              <a:avLst/>
            </a:prstGeom>
            <a:noFill/>
            <a:ln w="9525">
              <a:solidFill>
                <a:schemeClr val="tx1"/>
              </a:solidFill>
              <a:round/>
              <a:headEnd/>
              <a:tailEnd/>
            </a:ln>
            <a:effectLst/>
          </p:spPr>
          <p:txBody>
            <a:bodyPr wrap="none" anchor="ctr"/>
            <a:lstStyle/>
            <a:p>
              <a:endParaRPr lang="en-US"/>
            </a:p>
          </p:txBody>
        </p:sp>
        <p:sp>
          <p:nvSpPr>
            <p:cNvPr id="32970" name="Oval 1226"/>
            <p:cNvSpPr>
              <a:spLocks noChangeAspect="1" noChangeArrowheads="1"/>
            </p:cNvSpPr>
            <p:nvPr/>
          </p:nvSpPr>
          <p:spPr bwMode="auto">
            <a:xfrm>
              <a:off x="3369"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71" name="Oval 1227"/>
            <p:cNvSpPr>
              <a:spLocks noChangeAspect="1" noChangeArrowheads="1"/>
            </p:cNvSpPr>
            <p:nvPr/>
          </p:nvSpPr>
          <p:spPr bwMode="auto">
            <a:xfrm>
              <a:off x="2601" y="177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72" name="Oval 1228"/>
            <p:cNvSpPr>
              <a:spLocks noChangeAspect="1" noChangeArrowheads="1"/>
            </p:cNvSpPr>
            <p:nvPr/>
          </p:nvSpPr>
          <p:spPr bwMode="auto">
            <a:xfrm>
              <a:off x="2793" y="1776"/>
              <a:ext cx="173" cy="173"/>
            </a:xfrm>
            <a:prstGeom prst="ellipse">
              <a:avLst/>
            </a:prstGeom>
            <a:noFill/>
            <a:ln w="9525">
              <a:solidFill>
                <a:schemeClr val="tx1"/>
              </a:solidFill>
              <a:round/>
              <a:headEnd/>
              <a:tailEnd/>
            </a:ln>
            <a:effectLst/>
          </p:spPr>
          <p:txBody>
            <a:bodyPr wrap="none" anchor="ctr"/>
            <a:lstStyle/>
            <a:p>
              <a:endParaRPr lang="en-US"/>
            </a:p>
          </p:txBody>
        </p:sp>
        <p:sp>
          <p:nvSpPr>
            <p:cNvPr id="32973" name="Oval 1229"/>
            <p:cNvSpPr>
              <a:spLocks noChangeAspect="1" noChangeArrowheads="1"/>
            </p:cNvSpPr>
            <p:nvPr/>
          </p:nvSpPr>
          <p:spPr bwMode="auto">
            <a:xfrm>
              <a:off x="2985" y="1776"/>
              <a:ext cx="173" cy="173"/>
            </a:xfrm>
            <a:prstGeom prst="ellipse">
              <a:avLst/>
            </a:prstGeom>
            <a:noFill/>
            <a:ln w="9525">
              <a:solidFill>
                <a:schemeClr val="tx1"/>
              </a:solidFill>
              <a:round/>
              <a:headEnd/>
              <a:tailEnd/>
            </a:ln>
            <a:effectLst/>
          </p:spPr>
          <p:txBody>
            <a:bodyPr wrap="none" anchor="ctr"/>
            <a:lstStyle/>
            <a:p>
              <a:endParaRPr lang="en-US"/>
            </a:p>
          </p:txBody>
        </p:sp>
        <p:sp>
          <p:nvSpPr>
            <p:cNvPr id="32974" name="Oval 1230"/>
            <p:cNvSpPr>
              <a:spLocks noChangeAspect="1" noChangeArrowheads="1"/>
            </p:cNvSpPr>
            <p:nvPr/>
          </p:nvSpPr>
          <p:spPr bwMode="auto">
            <a:xfrm>
              <a:off x="3177" y="1776"/>
              <a:ext cx="173" cy="173"/>
            </a:xfrm>
            <a:prstGeom prst="ellipse">
              <a:avLst/>
            </a:prstGeom>
            <a:noFill/>
            <a:ln w="9525">
              <a:solidFill>
                <a:schemeClr val="tx1"/>
              </a:solidFill>
              <a:round/>
              <a:headEnd/>
              <a:tailEnd/>
            </a:ln>
            <a:effectLst/>
          </p:spPr>
          <p:txBody>
            <a:bodyPr wrap="none" anchor="ctr"/>
            <a:lstStyle/>
            <a:p>
              <a:endParaRPr lang="en-US"/>
            </a:p>
          </p:txBody>
        </p:sp>
        <p:sp>
          <p:nvSpPr>
            <p:cNvPr id="32975" name="Oval 1231"/>
            <p:cNvSpPr>
              <a:spLocks noChangeAspect="1" noChangeArrowheads="1"/>
            </p:cNvSpPr>
            <p:nvPr/>
          </p:nvSpPr>
          <p:spPr bwMode="auto">
            <a:xfrm>
              <a:off x="3369" y="177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76" name="Oval 1232"/>
            <p:cNvSpPr>
              <a:spLocks noChangeAspect="1" noChangeArrowheads="1"/>
            </p:cNvSpPr>
            <p:nvPr/>
          </p:nvSpPr>
          <p:spPr bwMode="auto">
            <a:xfrm>
              <a:off x="2025"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77" name="Oval 1233"/>
            <p:cNvSpPr>
              <a:spLocks noChangeAspect="1" noChangeArrowheads="1"/>
            </p:cNvSpPr>
            <p:nvPr/>
          </p:nvSpPr>
          <p:spPr bwMode="auto">
            <a:xfrm>
              <a:off x="2217"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78" name="Oval 1234"/>
            <p:cNvSpPr>
              <a:spLocks noChangeAspect="1" noChangeArrowheads="1"/>
            </p:cNvSpPr>
            <p:nvPr/>
          </p:nvSpPr>
          <p:spPr bwMode="auto">
            <a:xfrm>
              <a:off x="2409"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79" name="Oval 1235"/>
            <p:cNvSpPr>
              <a:spLocks noChangeAspect="1" noChangeArrowheads="1"/>
            </p:cNvSpPr>
            <p:nvPr/>
          </p:nvSpPr>
          <p:spPr bwMode="auto">
            <a:xfrm>
              <a:off x="2601"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80" name="Oval 1236"/>
            <p:cNvSpPr>
              <a:spLocks noChangeAspect="1" noChangeArrowheads="1"/>
            </p:cNvSpPr>
            <p:nvPr/>
          </p:nvSpPr>
          <p:spPr bwMode="auto">
            <a:xfrm>
              <a:off x="2793" y="1968"/>
              <a:ext cx="173" cy="173"/>
            </a:xfrm>
            <a:prstGeom prst="ellipse">
              <a:avLst/>
            </a:prstGeom>
            <a:noFill/>
            <a:ln w="9525">
              <a:solidFill>
                <a:schemeClr val="tx1"/>
              </a:solidFill>
              <a:round/>
              <a:headEnd/>
              <a:tailEnd/>
            </a:ln>
            <a:effectLst/>
          </p:spPr>
          <p:txBody>
            <a:bodyPr wrap="none" anchor="ctr"/>
            <a:lstStyle/>
            <a:p>
              <a:endParaRPr lang="en-US"/>
            </a:p>
          </p:txBody>
        </p:sp>
        <p:sp>
          <p:nvSpPr>
            <p:cNvPr id="32981" name="Oval 1237"/>
            <p:cNvSpPr>
              <a:spLocks noChangeAspect="1" noChangeArrowheads="1"/>
            </p:cNvSpPr>
            <p:nvPr/>
          </p:nvSpPr>
          <p:spPr bwMode="auto">
            <a:xfrm>
              <a:off x="2985"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82" name="Oval 1238"/>
            <p:cNvSpPr>
              <a:spLocks noChangeAspect="1" noChangeArrowheads="1"/>
            </p:cNvSpPr>
            <p:nvPr/>
          </p:nvSpPr>
          <p:spPr bwMode="auto">
            <a:xfrm>
              <a:off x="3177"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83" name="Oval 1239"/>
            <p:cNvSpPr>
              <a:spLocks noChangeAspect="1" noChangeArrowheads="1"/>
            </p:cNvSpPr>
            <p:nvPr/>
          </p:nvSpPr>
          <p:spPr bwMode="auto">
            <a:xfrm>
              <a:off x="3369"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84" name="Oval 1240"/>
            <p:cNvSpPr>
              <a:spLocks noChangeAspect="1" noChangeArrowheads="1"/>
            </p:cNvSpPr>
            <p:nvPr/>
          </p:nvSpPr>
          <p:spPr bwMode="auto">
            <a:xfrm>
              <a:off x="2025"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85" name="Oval 1241"/>
            <p:cNvSpPr>
              <a:spLocks noChangeAspect="1" noChangeArrowheads="1"/>
            </p:cNvSpPr>
            <p:nvPr/>
          </p:nvSpPr>
          <p:spPr bwMode="auto">
            <a:xfrm>
              <a:off x="2217" y="2160"/>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2986" name="Oval 1242"/>
            <p:cNvSpPr>
              <a:spLocks noChangeAspect="1" noChangeArrowheads="1"/>
            </p:cNvSpPr>
            <p:nvPr/>
          </p:nvSpPr>
          <p:spPr bwMode="auto">
            <a:xfrm>
              <a:off x="2409" y="2160"/>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32987" name="Oval 1243"/>
            <p:cNvSpPr>
              <a:spLocks noChangeAspect="1" noChangeArrowheads="1"/>
            </p:cNvSpPr>
            <p:nvPr/>
          </p:nvSpPr>
          <p:spPr bwMode="auto">
            <a:xfrm>
              <a:off x="2601" y="2160"/>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2988" name="Oval 1244"/>
            <p:cNvSpPr>
              <a:spLocks noChangeAspect="1" noChangeArrowheads="1"/>
            </p:cNvSpPr>
            <p:nvPr/>
          </p:nvSpPr>
          <p:spPr bwMode="auto">
            <a:xfrm>
              <a:off x="2793"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89" name="Oval 1245"/>
            <p:cNvSpPr>
              <a:spLocks noChangeAspect="1" noChangeArrowheads="1"/>
            </p:cNvSpPr>
            <p:nvPr/>
          </p:nvSpPr>
          <p:spPr bwMode="auto">
            <a:xfrm>
              <a:off x="2985"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90" name="Oval 1246"/>
            <p:cNvSpPr>
              <a:spLocks noChangeAspect="1" noChangeArrowheads="1"/>
            </p:cNvSpPr>
            <p:nvPr/>
          </p:nvSpPr>
          <p:spPr bwMode="auto">
            <a:xfrm>
              <a:off x="2025"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91" name="Oval 1247"/>
            <p:cNvSpPr>
              <a:spLocks noChangeAspect="1" noChangeArrowheads="1"/>
            </p:cNvSpPr>
            <p:nvPr/>
          </p:nvSpPr>
          <p:spPr bwMode="auto">
            <a:xfrm>
              <a:off x="2217" y="2352"/>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32992" name="Oval 1248"/>
            <p:cNvSpPr>
              <a:spLocks noChangeAspect="1" noChangeArrowheads="1"/>
            </p:cNvSpPr>
            <p:nvPr/>
          </p:nvSpPr>
          <p:spPr bwMode="auto">
            <a:xfrm>
              <a:off x="2409" y="2352"/>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2993" name="Oval 1249"/>
            <p:cNvSpPr>
              <a:spLocks noChangeAspect="1" noChangeArrowheads="1"/>
            </p:cNvSpPr>
            <p:nvPr/>
          </p:nvSpPr>
          <p:spPr bwMode="auto">
            <a:xfrm>
              <a:off x="2601" y="2352"/>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2994" name="Oval 1250"/>
            <p:cNvSpPr>
              <a:spLocks noChangeAspect="1" noChangeArrowheads="1"/>
            </p:cNvSpPr>
            <p:nvPr/>
          </p:nvSpPr>
          <p:spPr bwMode="auto">
            <a:xfrm>
              <a:off x="2793"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95" name="Oval 1251"/>
            <p:cNvSpPr>
              <a:spLocks noChangeAspect="1" noChangeArrowheads="1"/>
            </p:cNvSpPr>
            <p:nvPr/>
          </p:nvSpPr>
          <p:spPr bwMode="auto">
            <a:xfrm>
              <a:off x="2025"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96" name="Oval 1252"/>
            <p:cNvSpPr>
              <a:spLocks noChangeAspect="1" noChangeArrowheads="1"/>
            </p:cNvSpPr>
            <p:nvPr/>
          </p:nvSpPr>
          <p:spPr bwMode="auto">
            <a:xfrm>
              <a:off x="2217"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97" name="Oval 1253"/>
            <p:cNvSpPr>
              <a:spLocks noChangeAspect="1" noChangeArrowheads="1"/>
            </p:cNvSpPr>
            <p:nvPr/>
          </p:nvSpPr>
          <p:spPr bwMode="auto">
            <a:xfrm>
              <a:off x="2409"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98" name="Oval 1254"/>
            <p:cNvSpPr>
              <a:spLocks noChangeAspect="1" noChangeArrowheads="1"/>
            </p:cNvSpPr>
            <p:nvPr/>
          </p:nvSpPr>
          <p:spPr bwMode="auto">
            <a:xfrm>
              <a:off x="2601"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999" name="Oval 1255"/>
            <p:cNvSpPr>
              <a:spLocks noChangeAspect="1" noChangeArrowheads="1"/>
            </p:cNvSpPr>
            <p:nvPr/>
          </p:nvSpPr>
          <p:spPr bwMode="auto">
            <a:xfrm>
              <a:off x="2793"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33115" name="Group 1371"/>
          <p:cNvGraphicFramePr>
            <a:graphicFrameLocks noGrp="1"/>
          </p:cNvGraphicFramePr>
          <p:nvPr>
            <p:extLst>
              <p:ext uri="{D42A27DB-BD31-4B8C-83A1-F6EECF244321}">
                <p14:modId xmlns:p14="http://schemas.microsoft.com/office/powerpoint/2010/main" val="4242993784"/>
              </p:ext>
            </p:extLst>
          </p:nvPr>
        </p:nvGraphicFramePr>
        <p:xfrm>
          <a:off x="6400800" y="1626462"/>
          <a:ext cx="838200" cy="2564538"/>
        </p:xfrm>
        <a:graphic>
          <a:graphicData uri="http://schemas.openxmlformats.org/drawingml/2006/table">
            <a:tbl>
              <a:tblPr/>
              <a:tblGrid>
                <a:gridCol w="838200"/>
              </a:tblGrid>
              <a:tr h="4274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274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4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4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4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4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133" name="Text Box 1389"/>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4-connected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sp>
        <p:nvSpPr>
          <p:cNvPr id="3" name="Date Placeholder 2"/>
          <p:cNvSpPr>
            <a:spLocks noGrp="1"/>
          </p:cNvSpPr>
          <p:nvPr>
            <p:ph type="dt" sz="half" idx="10"/>
          </p:nvPr>
        </p:nvSpPr>
        <p:spPr/>
        <p:txBody>
          <a:bodyPr/>
          <a:lstStyle/>
          <a:p>
            <a:fld id="{7A114E34-7797-4935-AB67-25384B2B0BC0}"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62" name="Slide Number Placeholder 3"/>
          <p:cNvSpPr>
            <a:spLocks noGrp="1"/>
          </p:cNvSpPr>
          <p:nvPr>
            <p:ph type="sldNum" sz="quarter" idx="12"/>
          </p:nvPr>
        </p:nvSpPr>
        <p:spPr/>
        <p:txBody>
          <a:bodyPr/>
          <a:lstStyle/>
          <a:p>
            <a:fld id="{4E0E075F-34FE-4BD6-ACF9-54BFA7EF3A26}" type="slidenum">
              <a:rPr lang="en-US"/>
              <a:pPr/>
              <a:t>42</a:t>
            </a:fld>
            <a:endParaRPr lang="en-US"/>
          </a:p>
        </p:txBody>
      </p:sp>
      <p:grpSp>
        <p:nvGrpSpPr>
          <p:cNvPr id="2" name="Group 346"/>
          <p:cNvGrpSpPr>
            <a:grpSpLocks/>
          </p:cNvGrpSpPr>
          <p:nvPr/>
        </p:nvGrpSpPr>
        <p:grpSpPr bwMode="auto">
          <a:xfrm>
            <a:off x="3048001" y="1827213"/>
            <a:ext cx="3016250" cy="2744787"/>
            <a:chOff x="1939" y="1497"/>
            <a:chExt cx="1517" cy="1325"/>
          </a:xfrm>
        </p:grpSpPr>
        <p:sp>
          <p:nvSpPr>
            <p:cNvPr id="24826" name="Oval 250"/>
            <p:cNvSpPr>
              <a:spLocks noChangeAspect="1" noChangeArrowheads="1"/>
            </p:cNvSpPr>
            <p:nvPr/>
          </p:nvSpPr>
          <p:spPr bwMode="auto">
            <a:xfrm>
              <a:off x="2515" y="149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27" name="Oval 251"/>
            <p:cNvSpPr>
              <a:spLocks noChangeAspect="1" noChangeArrowheads="1"/>
            </p:cNvSpPr>
            <p:nvPr/>
          </p:nvSpPr>
          <p:spPr bwMode="auto">
            <a:xfrm>
              <a:off x="2707" y="149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28" name="Oval 252"/>
            <p:cNvSpPr>
              <a:spLocks noChangeAspect="1" noChangeArrowheads="1"/>
            </p:cNvSpPr>
            <p:nvPr/>
          </p:nvSpPr>
          <p:spPr bwMode="auto">
            <a:xfrm>
              <a:off x="2899" y="149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29" name="Oval 253"/>
            <p:cNvSpPr>
              <a:spLocks noChangeAspect="1" noChangeArrowheads="1"/>
            </p:cNvSpPr>
            <p:nvPr/>
          </p:nvSpPr>
          <p:spPr bwMode="auto">
            <a:xfrm>
              <a:off x="3091" y="149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30" name="Oval 254"/>
            <p:cNvSpPr>
              <a:spLocks noChangeAspect="1" noChangeArrowheads="1"/>
            </p:cNvSpPr>
            <p:nvPr/>
          </p:nvSpPr>
          <p:spPr bwMode="auto">
            <a:xfrm>
              <a:off x="3283" y="149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31" name="Oval 255"/>
            <p:cNvSpPr>
              <a:spLocks noChangeAspect="1" noChangeArrowheads="1"/>
            </p:cNvSpPr>
            <p:nvPr/>
          </p:nvSpPr>
          <p:spPr bwMode="auto">
            <a:xfrm>
              <a:off x="2515" y="168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32" name="Oval 256"/>
            <p:cNvSpPr>
              <a:spLocks noChangeAspect="1" noChangeArrowheads="1"/>
            </p:cNvSpPr>
            <p:nvPr/>
          </p:nvSpPr>
          <p:spPr bwMode="auto">
            <a:xfrm>
              <a:off x="2707" y="1689"/>
              <a:ext cx="173" cy="173"/>
            </a:xfrm>
            <a:prstGeom prst="ellipse">
              <a:avLst/>
            </a:prstGeom>
            <a:noFill/>
            <a:ln w="9525">
              <a:solidFill>
                <a:schemeClr val="tx1"/>
              </a:solidFill>
              <a:round/>
              <a:headEnd/>
              <a:tailEnd/>
            </a:ln>
            <a:effectLst/>
          </p:spPr>
          <p:txBody>
            <a:bodyPr wrap="none" anchor="ctr"/>
            <a:lstStyle/>
            <a:p>
              <a:endParaRPr lang="en-US"/>
            </a:p>
          </p:txBody>
        </p:sp>
        <p:sp>
          <p:nvSpPr>
            <p:cNvPr id="24833" name="Oval 257"/>
            <p:cNvSpPr>
              <a:spLocks noChangeAspect="1" noChangeArrowheads="1"/>
            </p:cNvSpPr>
            <p:nvPr/>
          </p:nvSpPr>
          <p:spPr bwMode="auto">
            <a:xfrm>
              <a:off x="2899" y="1689"/>
              <a:ext cx="173" cy="173"/>
            </a:xfrm>
            <a:prstGeom prst="ellipse">
              <a:avLst/>
            </a:prstGeom>
            <a:noFill/>
            <a:ln w="9525">
              <a:solidFill>
                <a:schemeClr val="tx1"/>
              </a:solidFill>
              <a:round/>
              <a:headEnd/>
              <a:tailEnd/>
            </a:ln>
            <a:effectLst/>
          </p:spPr>
          <p:txBody>
            <a:bodyPr wrap="none" anchor="ctr"/>
            <a:lstStyle/>
            <a:p>
              <a:endParaRPr lang="en-US"/>
            </a:p>
          </p:txBody>
        </p:sp>
        <p:sp>
          <p:nvSpPr>
            <p:cNvPr id="24834" name="Oval 258"/>
            <p:cNvSpPr>
              <a:spLocks noChangeAspect="1" noChangeArrowheads="1"/>
            </p:cNvSpPr>
            <p:nvPr/>
          </p:nvSpPr>
          <p:spPr bwMode="auto">
            <a:xfrm>
              <a:off x="3091" y="1689"/>
              <a:ext cx="173" cy="173"/>
            </a:xfrm>
            <a:prstGeom prst="ellipse">
              <a:avLst/>
            </a:prstGeom>
            <a:noFill/>
            <a:ln w="9525">
              <a:solidFill>
                <a:schemeClr val="tx1"/>
              </a:solidFill>
              <a:round/>
              <a:headEnd/>
              <a:tailEnd/>
            </a:ln>
            <a:effectLst/>
          </p:spPr>
          <p:txBody>
            <a:bodyPr wrap="none" anchor="ctr"/>
            <a:lstStyle/>
            <a:p>
              <a:endParaRPr lang="en-US"/>
            </a:p>
          </p:txBody>
        </p:sp>
        <p:sp>
          <p:nvSpPr>
            <p:cNvPr id="24835" name="Oval 259"/>
            <p:cNvSpPr>
              <a:spLocks noChangeAspect="1" noChangeArrowheads="1"/>
            </p:cNvSpPr>
            <p:nvPr/>
          </p:nvSpPr>
          <p:spPr bwMode="auto">
            <a:xfrm>
              <a:off x="3283" y="168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36" name="Oval 260"/>
            <p:cNvSpPr>
              <a:spLocks noChangeAspect="1" noChangeArrowheads="1"/>
            </p:cNvSpPr>
            <p:nvPr/>
          </p:nvSpPr>
          <p:spPr bwMode="auto">
            <a:xfrm>
              <a:off x="2515" y="188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37" name="Oval 261"/>
            <p:cNvSpPr>
              <a:spLocks noChangeAspect="1" noChangeArrowheads="1"/>
            </p:cNvSpPr>
            <p:nvPr/>
          </p:nvSpPr>
          <p:spPr bwMode="auto">
            <a:xfrm>
              <a:off x="2707" y="1881"/>
              <a:ext cx="173" cy="173"/>
            </a:xfrm>
            <a:prstGeom prst="ellipse">
              <a:avLst/>
            </a:prstGeom>
            <a:noFill/>
            <a:ln w="9525">
              <a:solidFill>
                <a:schemeClr val="tx1"/>
              </a:solidFill>
              <a:round/>
              <a:headEnd/>
              <a:tailEnd/>
            </a:ln>
            <a:effectLst/>
          </p:spPr>
          <p:txBody>
            <a:bodyPr wrap="none" anchor="ctr"/>
            <a:lstStyle/>
            <a:p>
              <a:endParaRPr lang="en-US"/>
            </a:p>
          </p:txBody>
        </p:sp>
        <p:sp>
          <p:nvSpPr>
            <p:cNvPr id="24838" name="Oval 262"/>
            <p:cNvSpPr>
              <a:spLocks noChangeAspect="1" noChangeArrowheads="1"/>
            </p:cNvSpPr>
            <p:nvPr/>
          </p:nvSpPr>
          <p:spPr bwMode="auto">
            <a:xfrm>
              <a:off x="2899" y="1881"/>
              <a:ext cx="173" cy="173"/>
            </a:xfrm>
            <a:prstGeom prst="ellipse">
              <a:avLst/>
            </a:prstGeom>
            <a:noFill/>
            <a:ln w="9525">
              <a:solidFill>
                <a:schemeClr val="tx1"/>
              </a:solidFill>
              <a:round/>
              <a:headEnd/>
              <a:tailEnd/>
            </a:ln>
            <a:effectLst/>
          </p:spPr>
          <p:txBody>
            <a:bodyPr wrap="none" anchor="ctr"/>
            <a:lstStyle/>
            <a:p>
              <a:endParaRPr lang="en-US"/>
            </a:p>
          </p:txBody>
        </p:sp>
        <p:sp>
          <p:nvSpPr>
            <p:cNvPr id="24839" name="Oval 263"/>
            <p:cNvSpPr>
              <a:spLocks noChangeAspect="1" noChangeArrowheads="1"/>
            </p:cNvSpPr>
            <p:nvPr/>
          </p:nvSpPr>
          <p:spPr bwMode="auto">
            <a:xfrm>
              <a:off x="3091" y="1881"/>
              <a:ext cx="173" cy="173"/>
            </a:xfrm>
            <a:prstGeom prst="ellipse">
              <a:avLst/>
            </a:prstGeom>
            <a:noFill/>
            <a:ln w="9525">
              <a:solidFill>
                <a:schemeClr val="tx1"/>
              </a:solidFill>
              <a:round/>
              <a:headEnd/>
              <a:tailEnd/>
            </a:ln>
            <a:effectLst/>
          </p:spPr>
          <p:txBody>
            <a:bodyPr wrap="none" anchor="ctr"/>
            <a:lstStyle/>
            <a:p>
              <a:endParaRPr lang="en-US"/>
            </a:p>
          </p:txBody>
        </p:sp>
        <p:sp>
          <p:nvSpPr>
            <p:cNvPr id="24840" name="Oval 264"/>
            <p:cNvSpPr>
              <a:spLocks noChangeAspect="1" noChangeArrowheads="1"/>
            </p:cNvSpPr>
            <p:nvPr/>
          </p:nvSpPr>
          <p:spPr bwMode="auto">
            <a:xfrm>
              <a:off x="3283" y="188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41" name="Oval 265"/>
            <p:cNvSpPr>
              <a:spLocks noChangeAspect="1" noChangeArrowheads="1"/>
            </p:cNvSpPr>
            <p:nvPr/>
          </p:nvSpPr>
          <p:spPr bwMode="auto">
            <a:xfrm>
              <a:off x="1939" y="207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42" name="Oval 266"/>
            <p:cNvSpPr>
              <a:spLocks noChangeAspect="1" noChangeArrowheads="1"/>
            </p:cNvSpPr>
            <p:nvPr/>
          </p:nvSpPr>
          <p:spPr bwMode="auto">
            <a:xfrm>
              <a:off x="2131" y="207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43" name="Oval 267"/>
            <p:cNvSpPr>
              <a:spLocks noChangeAspect="1" noChangeArrowheads="1"/>
            </p:cNvSpPr>
            <p:nvPr/>
          </p:nvSpPr>
          <p:spPr bwMode="auto">
            <a:xfrm>
              <a:off x="2323" y="207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44" name="Oval 268"/>
            <p:cNvSpPr>
              <a:spLocks noChangeAspect="1" noChangeArrowheads="1"/>
            </p:cNvSpPr>
            <p:nvPr/>
          </p:nvSpPr>
          <p:spPr bwMode="auto">
            <a:xfrm>
              <a:off x="2515" y="207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45" name="Oval 269"/>
            <p:cNvSpPr>
              <a:spLocks noChangeAspect="1" noChangeArrowheads="1"/>
            </p:cNvSpPr>
            <p:nvPr/>
          </p:nvSpPr>
          <p:spPr bwMode="auto">
            <a:xfrm>
              <a:off x="2707" y="2073"/>
              <a:ext cx="173" cy="173"/>
            </a:xfrm>
            <a:prstGeom prst="ellipse">
              <a:avLst/>
            </a:prstGeom>
            <a:noFill/>
            <a:ln w="9525">
              <a:solidFill>
                <a:schemeClr val="tx1"/>
              </a:solidFill>
              <a:round/>
              <a:headEnd/>
              <a:tailEnd/>
            </a:ln>
            <a:effectLst/>
          </p:spPr>
          <p:txBody>
            <a:bodyPr wrap="none" anchor="ctr"/>
            <a:lstStyle/>
            <a:p>
              <a:endParaRPr lang="en-US"/>
            </a:p>
          </p:txBody>
        </p:sp>
        <p:sp>
          <p:nvSpPr>
            <p:cNvPr id="24846" name="Oval 270"/>
            <p:cNvSpPr>
              <a:spLocks noChangeAspect="1" noChangeArrowheads="1"/>
            </p:cNvSpPr>
            <p:nvPr/>
          </p:nvSpPr>
          <p:spPr bwMode="auto">
            <a:xfrm>
              <a:off x="2899" y="207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47" name="Oval 271"/>
            <p:cNvSpPr>
              <a:spLocks noChangeAspect="1" noChangeArrowheads="1"/>
            </p:cNvSpPr>
            <p:nvPr/>
          </p:nvSpPr>
          <p:spPr bwMode="auto">
            <a:xfrm>
              <a:off x="3091" y="207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48" name="Oval 272"/>
            <p:cNvSpPr>
              <a:spLocks noChangeAspect="1" noChangeArrowheads="1"/>
            </p:cNvSpPr>
            <p:nvPr/>
          </p:nvSpPr>
          <p:spPr bwMode="auto">
            <a:xfrm>
              <a:off x="3283" y="207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49" name="Oval 273"/>
            <p:cNvSpPr>
              <a:spLocks noChangeAspect="1" noChangeArrowheads="1"/>
            </p:cNvSpPr>
            <p:nvPr/>
          </p:nvSpPr>
          <p:spPr bwMode="auto">
            <a:xfrm>
              <a:off x="1939" y="226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50" name="Oval 274"/>
            <p:cNvSpPr>
              <a:spLocks noChangeAspect="1" noChangeArrowheads="1"/>
            </p:cNvSpPr>
            <p:nvPr/>
          </p:nvSpPr>
          <p:spPr bwMode="auto">
            <a:xfrm>
              <a:off x="2131" y="2265"/>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5</a:t>
              </a:r>
            </a:p>
          </p:txBody>
        </p:sp>
        <p:sp>
          <p:nvSpPr>
            <p:cNvPr id="24851" name="Oval 275"/>
            <p:cNvSpPr>
              <a:spLocks noChangeAspect="1" noChangeArrowheads="1"/>
            </p:cNvSpPr>
            <p:nvPr/>
          </p:nvSpPr>
          <p:spPr bwMode="auto">
            <a:xfrm>
              <a:off x="2323" y="2265"/>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24852" name="Oval 276"/>
            <p:cNvSpPr>
              <a:spLocks noChangeAspect="1" noChangeArrowheads="1"/>
            </p:cNvSpPr>
            <p:nvPr/>
          </p:nvSpPr>
          <p:spPr bwMode="auto">
            <a:xfrm>
              <a:off x="2515" y="226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24853" name="Oval 277"/>
            <p:cNvSpPr>
              <a:spLocks noChangeAspect="1" noChangeArrowheads="1"/>
            </p:cNvSpPr>
            <p:nvPr/>
          </p:nvSpPr>
          <p:spPr bwMode="auto">
            <a:xfrm>
              <a:off x="2707" y="226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54" name="Oval 278"/>
            <p:cNvSpPr>
              <a:spLocks noChangeAspect="1" noChangeArrowheads="1"/>
            </p:cNvSpPr>
            <p:nvPr/>
          </p:nvSpPr>
          <p:spPr bwMode="auto">
            <a:xfrm>
              <a:off x="2899" y="226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55" name="Oval 279"/>
            <p:cNvSpPr>
              <a:spLocks noChangeAspect="1" noChangeArrowheads="1"/>
            </p:cNvSpPr>
            <p:nvPr/>
          </p:nvSpPr>
          <p:spPr bwMode="auto">
            <a:xfrm>
              <a:off x="1939" y="245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56" name="Oval 280"/>
            <p:cNvSpPr>
              <a:spLocks noChangeAspect="1" noChangeArrowheads="1"/>
            </p:cNvSpPr>
            <p:nvPr/>
          </p:nvSpPr>
          <p:spPr bwMode="auto">
            <a:xfrm>
              <a:off x="2131" y="245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24857" name="Oval 281"/>
            <p:cNvSpPr>
              <a:spLocks noChangeAspect="1" noChangeArrowheads="1"/>
            </p:cNvSpPr>
            <p:nvPr/>
          </p:nvSpPr>
          <p:spPr bwMode="auto">
            <a:xfrm>
              <a:off x="2323" y="245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24858" name="Oval 282"/>
            <p:cNvSpPr>
              <a:spLocks noChangeAspect="1" noChangeArrowheads="1"/>
            </p:cNvSpPr>
            <p:nvPr/>
          </p:nvSpPr>
          <p:spPr bwMode="auto">
            <a:xfrm>
              <a:off x="2515" y="245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24859" name="Oval 283"/>
            <p:cNvSpPr>
              <a:spLocks noChangeAspect="1" noChangeArrowheads="1"/>
            </p:cNvSpPr>
            <p:nvPr/>
          </p:nvSpPr>
          <p:spPr bwMode="auto">
            <a:xfrm>
              <a:off x="2707" y="245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60" name="Oval 284"/>
            <p:cNvSpPr>
              <a:spLocks noChangeAspect="1" noChangeArrowheads="1"/>
            </p:cNvSpPr>
            <p:nvPr/>
          </p:nvSpPr>
          <p:spPr bwMode="auto">
            <a:xfrm>
              <a:off x="1939" y="264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61" name="Oval 285"/>
            <p:cNvSpPr>
              <a:spLocks noChangeAspect="1" noChangeArrowheads="1"/>
            </p:cNvSpPr>
            <p:nvPr/>
          </p:nvSpPr>
          <p:spPr bwMode="auto">
            <a:xfrm>
              <a:off x="2131" y="264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62" name="Oval 286"/>
            <p:cNvSpPr>
              <a:spLocks noChangeAspect="1" noChangeArrowheads="1"/>
            </p:cNvSpPr>
            <p:nvPr/>
          </p:nvSpPr>
          <p:spPr bwMode="auto">
            <a:xfrm>
              <a:off x="2323" y="264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63" name="Oval 287"/>
            <p:cNvSpPr>
              <a:spLocks noChangeAspect="1" noChangeArrowheads="1"/>
            </p:cNvSpPr>
            <p:nvPr/>
          </p:nvSpPr>
          <p:spPr bwMode="auto">
            <a:xfrm>
              <a:off x="2515" y="264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864" name="Oval 288"/>
            <p:cNvSpPr>
              <a:spLocks noChangeAspect="1" noChangeArrowheads="1"/>
            </p:cNvSpPr>
            <p:nvPr/>
          </p:nvSpPr>
          <p:spPr bwMode="auto">
            <a:xfrm>
              <a:off x="2707" y="264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24923" name="Group 347"/>
          <p:cNvGraphicFramePr>
            <a:graphicFrameLocks noGrp="1"/>
          </p:cNvGraphicFramePr>
          <p:nvPr>
            <p:extLst>
              <p:ext uri="{D42A27DB-BD31-4B8C-83A1-F6EECF244321}">
                <p14:modId xmlns:p14="http://schemas.microsoft.com/office/powerpoint/2010/main" val="4137626933"/>
              </p:ext>
            </p:extLst>
          </p:nvPr>
        </p:nvGraphicFramePr>
        <p:xfrm>
          <a:off x="6400800" y="1609725"/>
          <a:ext cx="762000" cy="2603898"/>
        </p:xfrm>
        <a:graphic>
          <a:graphicData uri="http://schemas.openxmlformats.org/drawingml/2006/table">
            <a:tbl>
              <a:tblPr/>
              <a:tblGrid>
                <a:gridCol w="762000"/>
              </a:tblGrid>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941" name="Text Box 365"/>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4-connected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sp>
        <p:nvSpPr>
          <p:cNvPr id="3" name="Date Placeholder 2"/>
          <p:cNvSpPr>
            <a:spLocks noGrp="1"/>
          </p:cNvSpPr>
          <p:nvPr>
            <p:ph type="dt" sz="half" idx="10"/>
          </p:nvPr>
        </p:nvSpPr>
        <p:spPr/>
        <p:txBody>
          <a:bodyPr/>
          <a:lstStyle/>
          <a:p>
            <a:fld id="{6CAAFF38-85CF-4B29-8EEC-51BC8E9DEABB}"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62" name="Slide Number Placeholder 3"/>
          <p:cNvSpPr>
            <a:spLocks noGrp="1"/>
          </p:cNvSpPr>
          <p:nvPr>
            <p:ph type="sldNum" sz="quarter" idx="12"/>
          </p:nvPr>
        </p:nvSpPr>
        <p:spPr/>
        <p:txBody>
          <a:bodyPr/>
          <a:lstStyle/>
          <a:p>
            <a:fld id="{06EFF3AF-7156-43AF-A2A2-E0737C74CBC9}" type="slidenum">
              <a:rPr lang="en-US"/>
              <a:pPr/>
              <a:t>43</a:t>
            </a:fld>
            <a:endParaRPr lang="en-US"/>
          </a:p>
        </p:txBody>
      </p:sp>
      <p:grpSp>
        <p:nvGrpSpPr>
          <p:cNvPr id="2" name="Group 347"/>
          <p:cNvGrpSpPr>
            <a:grpSpLocks/>
          </p:cNvGrpSpPr>
          <p:nvPr/>
        </p:nvGrpSpPr>
        <p:grpSpPr bwMode="auto">
          <a:xfrm>
            <a:off x="3124201" y="1827213"/>
            <a:ext cx="2940050" cy="2592387"/>
            <a:chOff x="2016" y="1440"/>
            <a:chExt cx="1517" cy="1325"/>
          </a:xfrm>
        </p:grpSpPr>
        <p:sp>
          <p:nvSpPr>
            <p:cNvPr id="36147" name="Oval 307"/>
            <p:cNvSpPr>
              <a:spLocks noChangeAspect="1" noChangeArrowheads="1"/>
            </p:cNvSpPr>
            <p:nvPr/>
          </p:nvSpPr>
          <p:spPr bwMode="auto">
            <a:xfrm>
              <a:off x="2592" y="144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48" name="Oval 308"/>
            <p:cNvSpPr>
              <a:spLocks noChangeAspect="1" noChangeArrowheads="1"/>
            </p:cNvSpPr>
            <p:nvPr/>
          </p:nvSpPr>
          <p:spPr bwMode="auto">
            <a:xfrm>
              <a:off x="2784" y="144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49" name="Oval 309"/>
            <p:cNvSpPr>
              <a:spLocks noChangeAspect="1" noChangeArrowheads="1"/>
            </p:cNvSpPr>
            <p:nvPr/>
          </p:nvSpPr>
          <p:spPr bwMode="auto">
            <a:xfrm>
              <a:off x="2976" y="144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50" name="Oval 310"/>
            <p:cNvSpPr>
              <a:spLocks noChangeAspect="1" noChangeArrowheads="1"/>
            </p:cNvSpPr>
            <p:nvPr/>
          </p:nvSpPr>
          <p:spPr bwMode="auto">
            <a:xfrm>
              <a:off x="3168" y="144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51" name="Oval 311"/>
            <p:cNvSpPr>
              <a:spLocks noChangeAspect="1" noChangeArrowheads="1"/>
            </p:cNvSpPr>
            <p:nvPr/>
          </p:nvSpPr>
          <p:spPr bwMode="auto">
            <a:xfrm>
              <a:off x="3360" y="144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52" name="Oval 312"/>
            <p:cNvSpPr>
              <a:spLocks noChangeAspect="1" noChangeArrowheads="1"/>
            </p:cNvSpPr>
            <p:nvPr/>
          </p:nvSpPr>
          <p:spPr bwMode="auto">
            <a:xfrm>
              <a:off x="2592" y="163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53" name="Oval 313"/>
            <p:cNvSpPr>
              <a:spLocks noChangeAspect="1" noChangeArrowheads="1"/>
            </p:cNvSpPr>
            <p:nvPr/>
          </p:nvSpPr>
          <p:spPr bwMode="auto">
            <a:xfrm>
              <a:off x="2784" y="1632"/>
              <a:ext cx="173" cy="173"/>
            </a:xfrm>
            <a:prstGeom prst="ellipse">
              <a:avLst/>
            </a:prstGeom>
            <a:noFill/>
            <a:ln w="9525">
              <a:solidFill>
                <a:schemeClr val="tx1"/>
              </a:solidFill>
              <a:round/>
              <a:headEnd/>
              <a:tailEnd/>
            </a:ln>
            <a:effectLst/>
          </p:spPr>
          <p:txBody>
            <a:bodyPr wrap="none" anchor="ctr"/>
            <a:lstStyle/>
            <a:p>
              <a:endParaRPr lang="en-US"/>
            </a:p>
          </p:txBody>
        </p:sp>
        <p:sp>
          <p:nvSpPr>
            <p:cNvPr id="36154" name="Oval 314"/>
            <p:cNvSpPr>
              <a:spLocks noChangeAspect="1" noChangeArrowheads="1"/>
            </p:cNvSpPr>
            <p:nvPr/>
          </p:nvSpPr>
          <p:spPr bwMode="auto">
            <a:xfrm>
              <a:off x="2976" y="1632"/>
              <a:ext cx="173" cy="173"/>
            </a:xfrm>
            <a:prstGeom prst="ellipse">
              <a:avLst/>
            </a:prstGeom>
            <a:noFill/>
            <a:ln w="9525">
              <a:solidFill>
                <a:schemeClr val="tx1"/>
              </a:solidFill>
              <a:round/>
              <a:headEnd/>
              <a:tailEnd/>
            </a:ln>
            <a:effectLst/>
          </p:spPr>
          <p:txBody>
            <a:bodyPr wrap="none" anchor="ctr"/>
            <a:lstStyle/>
            <a:p>
              <a:endParaRPr lang="en-US"/>
            </a:p>
          </p:txBody>
        </p:sp>
        <p:sp>
          <p:nvSpPr>
            <p:cNvPr id="36155" name="Oval 315"/>
            <p:cNvSpPr>
              <a:spLocks noChangeAspect="1" noChangeArrowheads="1"/>
            </p:cNvSpPr>
            <p:nvPr/>
          </p:nvSpPr>
          <p:spPr bwMode="auto">
            <a:xfrm>
              <a:off x="3168" y="1632"/>
              <a:ext cx="173" cy="173"/>
            </a:xfrm>
            <a:prstGeom prst="ellipse">
              <a:avLst/>
            </a:prstGeom>
            <a:noFill/>
            <a:ln w="9525">
              <a:solidFill>
                <a:schemeClr val="tx1"/>
              </a:solidFill>
              <a:round/>
              <a:headEnd/>
              <a:tailEnd/>
            </a:ln>
            <a:effectLst/>
          </p:spPr>
          <p:txBody>
            <a:bodyPr wrap="none" anchor="ctr"/>
            <a:lstStyle/>
            <a:p>
              <a:endParaRPr lang="en-US"/>
            </a:p>
          </p:txBody>
        </p:sp>
        <p:sp>
          <p:nvSpPr>
            <p:cNvPr id="36156" name="Oval 316"/>
            <p:cNvSpPr>
              <a:spLocks noChangeAspect="1" noChangeArrowheads="1"/>
            </p:cNvSpPr>
            <p:nvPr/>
          </p:nvSpPr>
          <p:spPr bwMode="auto">
            <a:xfrm>
              <a:off x="3360" y="163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57" name="Oval 317"/>
            <p:cNvSpPr>
              <a:spLocks noChangeAspect="1" noChangeArrowheads="1"/>
            </p:cNvSpPr>
            <p:nvPr/>
          </p:nvSpPr>
          <p:spPr bwMode="auto">
            <a:xfrm>
              <a:off x="2592" y="182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58" name="Oval 318"/>
            <p:cNvSpPr>
              <a:spLocks noChangeAspect="1" noChangeArrowheads="1"/>
            </p:cNvSpPr>
            <p:nvPr/>
          </p:nvSpPr>
          <p:spPr bwMode="auto">
            <a:xfrm>
              <a:off x="2784" y="1824"/>
              <a:ext cx="173" cy="173"/>
            </a:xfrm>
            <a:prstGeom prst="ellipse">
              <a:avLst/>
            </a:prstGeom>
            <a:noFill/>
            <a:ln w="9525">
              <a:solidFill>
                <a:schemeClr val="tx1"/>
              </a:solidFill>
              <a:round/>
              <a:headEnd/>
              <a:tailEnd/>
            </a:ln>
            <a:effectLst/>
          </p:spPr>
          <p:txBody>
            <a:bodyPr wrap="none" anchor="ctr"/>
            <a:lstStyle/>
            <a:p>
              <a:endParaRPr lang="en-US"/>
            </a:p>
          </p:txBody>
        </p:sp>
        <p:sp>
          <p:nvSpPr>
            <p:cNvPr id="36159" name="Oval 319"/>
            <p:cNvSpPr>
              <a:spLocks noChangeAspect="1" noChangeArrowheads="1"/>
            </p:cNvSpPr>
            <p:nvPr/>
          </p:nvSpPr>
          <p:spPr bwMode="auto">
            <a:xfrm>
              <a:off x="2976" y="1824"/>
              <a:ext cx="173" cy="173"/>
            </a:xfrm>
            <a:prstGeom prst="ellipse">
              <a:avLst/>
            </a:prstGeom>
            <a:noFill/>
            <a:ln w="9525">
              <a:solidFill>
                <a:schemeClr val="tx1"/>
              </a:solidFill>
              <a:round/>
              <a:headEnd/>
              <a:tailEnd/>
            </a:ln>
            <a:effectLst/>
          </p:spPr>
          <p:txBody>
            <a:bodyPr wrap="none" anchor="ctr"/>
            <a:lstStyle/>
            <a:p>
              <a:endParaRPr lang="en-US"/>
            </a:p>
          </p:txBody>
        </p:sp>
        <p:sp>
          <p:nvSpPr>
            <p:cNvPr id="36160" name="Oval 320"/>
            <p:cNvSpPr>
              <a:spLocks noChangeAspect="1" noChangeArrowheads="1"/>
            </p:cNvSpPr>
            <p:nvPr/>
          </p:nvSpPr>
          <p:spPr bwMode="auto">
            <a:xfrm>
              <a:off x="3168" y="1824"/>
              <a:ext cx="173" cy="173"/>
            </a:xfrm>
            <a:prstGeom prst="ellipse">
              <a:avLst/>
            </a:prstGeom>
            <a:noFill/>
            <a:ln w="9525">
              <a:solidFill>
                <a:schemeClr val="tx1"/>
              </a:solidFill>
              <a:round/>
              <a:headEnd/>
              <a:tailEnd/>
            </a:ln>
            <a:effectLst/>
          </p:spPr>
          <p:txBody>
            <a:bodyPr wrap="none" anchor="ctr"/>
            <a:lstStyle/>
            <a:p>
              <a:endParaRPr lang="en-US"/>
            </a:p>
          </p:txBody>
        </p:sp>
        <p:sp>
          <p:nvSpPr>
            <p:cNvPr id="36161" name="Oval 321"/>
            <p:cNvSpPr>
              <a:spLocks noChangeAspect="1" noChangeArrowheads="1"/>
            </p:cNvSpPr>
            <p:nvPr/>
          </p:nvSpPr>
          <p:spPr bwMode="auto">
            <a:xfrm>
              <a:off x="3360" y="182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62" name="Oval 322"/>
            <p:cNvSpPr>
              <a:spLocks noChangeAspect="1" noChangeArrowheads="1"/>
            </p:cNvSpPr>
            <p:nvPr/>
          </p:nvSpPr>
          <p:spPr bwMode="auto">
            <a:xfrm>
              <a:off x="2016"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63" name="Oval 323"/>
            <p:cNvSpPr>
              <a:spLocks noChangeAspect="1" noChangeArrowheads="1"/>
            </p:cNvSpPr>
            <p:nvPr/>
          </p:nvSpPr>
          <p:spPr bwMode="auto">
            <a:xfrm>
              <a:off x="2208"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64" name="Oval 324"/>
            <p:cNvSpPr>
              <a:spLocks noChangeAspect="1" noChangeArrowheads="1"/>
            </p:cNvSpPr>
            <p:nvPr/>
          </p:nvSpPr>
          <p:spPr bwMode="auto">
            <a:xfrm>
              <a:off x="2400"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65" name="Oval 325"/>
            <p:cNvSpPr>
              <a:spLocks noChangeAspect="1" noChangeArrowheads="1"/>
            </p:cNvSpPr>
            <p:nvPr/>
          </p:nvSpPr>
          <p:spPr bwMode="auto">
            <a:xfrm>
              <a:off x="2592"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66" name="Oval 326"/>
            <p:cNvSpPr>
              <a:spLocks noChangeAspect="1" noChangeArrowheads="1"/>
            </p:cNvSpPr>
            <p:nvPr/>
          </p:nvSpPr>
          <p:spPr bwMode="auto">
            <a:xfrm>
              <a:off x="2784" y="2016"/>
              <a:ext cx="173" cy="173"/>
            </a:xfrm>
            <a:prstGeom prst="ellipse">
              <a:avLst/>
            </a:prstGeom>
            <a:noFill/>
            <a:ln w="9525">
              <a:solidFill>
                <a:schemeClr val="tx1"/>
              </a:solidFill>
              <a:round/>
              <a:headEnd/>
              <a:tailEnd/>
            </a:ln>
            <a:effectLst/>
          </p:spPr>
          <p:txBody>
            <a:bodyPr wrap="none" anchor="ctr"/>
            <a:lstStyle/>
            <a:p>
              <a:endParaRPr lang="en-US"/>
            </a:p>
          </p:txBody>
        </p:sp>
        <p:sp>
          <p:nvSpPr>
            <p:cNvPr id="36167" name="Oval 327"/>
            <p:cNvSpPr>
              <a:spLocks noChangeAspect="1" noChangeArrowheads="1"/>
            </p:cNvSpPr>
            <p:nvPr/>
          </p:nvSpPr>
          <p:spPr bwMode="auto">
            <a:xfrm>
              <a:off x="2976"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68" name="Oval 328"/>
            <p:cNvSpPr>
              <a:spLocks noChangeAspect="1" noChangeArrowheads="1"/>
            </p:cNvSpPr>
            <p:nvPr/>
          </p:nvSpPr>
          <p:spPr bwMode="auto">
            <a:xfrm>
              <a:off x="3168"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69" name="Oval 329"/>
            <p:cNvSpPr>
              <a:spLocks noChangeAspect="1" noChangeArrowheads="1"/>
            </p:cNvSpPr>
            <p:nvPr/>
          </p:nvSpPr>
          <p:spPr bwMode="auto">
            <a:xfrm>
              <a:off x="3360"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70" name="Oval 330"/>
            <p:cNvSpPr>
              <a:spLocks noChangeAspect="1" noChangeArrowheads="1"/>
            </p:cNvSpPr>
            <p:nvPr/>
          </p:nvSpPr>
          <p:spPr bwMode="auto">
            <a:xfrm>
              <a:off x="2016" y="220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71" name="Oval 331"/>
            <p:cNvSpPr>
              <a:spLocks noChangeAspect="1" noChangeArrowheads="1"/>
            </p:cNvSpPr>
            <p:nvPr/>
          </p:nvSpPr>
          <p:spPr bwMode="auto">
            <a:xfrm>
              <a:off x="2208" y="2208"/>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172" name="Oval 332"/>
            <p:cNvSpPr>
              <a:spLocks noChangeAspect="1" noChangeArrowheads="1"/>
            </p:cNvSpPr>
            <p:nvPr/>
          </p:nvSpPr>
          <p:spPr bwMode="auto">
            <a:xfrm>
              <a:off x="2400" y="2208"/>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36173" name="Oval 333"/>
            <p:cNvSpPr>
              <a:spLocks noChangeAspect="1" noChangeArrowheads="1"/>
            </p:cNvSpPr>
            <p:nvPr/>
          </p:nvSpPr>
          <p:spPr bwMode="auto">
            <a:xfrm>
              <a:off x="2592" y="2208"/>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174" name="Oval 334"/>
            <p:cNvSpPr>
              <a:spLocks noChangeAspect="1" noChangeArrowheads="1"/>
            </p:cNvSpPr>
            <p:nvPr/>
          </p:nvSpPr>
          <p:spPr bwMode="auto">
            <a:xfrm>
              <a:off x="2784" y="220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75" name="Oval 335"/>
            <p:cNvSpPr>
              <a:spLocks noChangeAspect="1" noChangeArrowheads="1"/>
            </p:cNvSpPr>
            <p:nvPr/>
          </p:nvSpPr>
          <p:spPr bwMode="auto">
            <a:xfrm>
              <a:off x="2976" y="220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76" name="Oval 336"/>
            <p:cNvSpPr>
              <a:spLocks noChangeAspect="1" noChangeArrowheads="1"/>
            </p:cNvSpPr>
            <p:nvPr/>
          </p:nvSpPr>
          <p:spPr bwMode="auto">
            <a:xfrm>
              <a:off x="2016" y="240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77" name="Oval 337"/>
            <p:cNvSpPr>
              <a:spLocks noChangeAspect="1" noChangeArrowheads="1"/>
            </p:cNvSpPr>
            <p:nvPr/>
          </p:nvSpPr>
          <p:spPr bwMode="auto">
            <a:xfrm>
              <a:off x="2208" y="2400"/>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178" name="Oval 338"/>
            <p:cNvSpPr>
              <a:spLocks noChangeAspect="1" noChangeArrowheads="1"/>
            </p:cNvSpPr>
            <p:nvPr/>
          </p:nvSpPr>
          <p:spPr bwMode="auto">
            <a:xfrm>
              <a:off x="2400" y="2400"/>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179" name="Oval 339"/>
            <p:cNvSpPr>
              <a:spLocks noChangeAspect="1" noChangeArrowheads="1"/>
            </p:cNvSpPr>
            <p:nvPr/>
          </p:nvSpPr>
          <p:spPr bwMode="auto">
            <a:xfrm>
              <a:off x="2592" y="2400"/>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180" name="Oval 340"/>
            <p:cNvSpPr>
              <a:spLocks noChangeAspect="1" noChangeArrowheads="1"/>
            </p:cNvSpPr>
            <p:nvPr/>
          </p:nvSpPr>
          <p:spPr bwMode="auto">
            <a:xfrm>
              <a:off x="2784" y="240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81" name="Oval 341"/>
            <p:cNvSpPr>
              <a:spLocks noChangeAspect="1" noChangeArrowheads="1"/>
            </p:cNvSpPr>
            <p:nvPr/>
          </p:nvSpPr>
          <p:spPr bwMode="auto">
            <a:xfrm>
              <a:off x="2016" y="25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82" name="Oval 342"/>
            <p:cNvSpPr>
              <a:spLocks noChangeAspect="1" noChangeArrowheads="1"/>
            </p:cNvSpPr>
            <p:nvPr/>
          </p:nvSpPr>
          <p:spPr bwMode="auto">
            <a:xfrm>
              <a:off x="2208" y="25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83" name="Oval 343"/>
            <p:cNvSpPr>
              <a:spLocks noChangeAspect="1" noChangeArrowheads="1"/>
            </p:cNvSpPr>
            <p:nvPr/>
          </p:nvSpPr>
          <p:spPr bwMode="auto">
            <a:xfrm>
              <a:off x="2400" y="25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84" name="Oval 344"/>
            <p:cNvSpPr>
              <a:spLocks noChangeAspect="1" noChangeArrowheads="1"/>
            </p:cNvSpPr>
            <p:nvPr/>
          </p:nvSpPr>
          <p:spPr bwMode="auto">
            <a:xfrm>
              <a:off x="2592" y="25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185" name="Oval 345"/>
            <p:cNvSpPr>
              <a:spLocks noChangeAspect="1" noChangeArrowheads="1"/>
            </p:cNvSpPr>
            <p:nvPr/>
          </p:nvSpPr>
          <p:spPr bwMode="auto">
            <a:xfrm>
              <a:off x="2784" y="25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36188" name="Group 348"/>
          <p:cNvGraphicFramePr>
            <a:graphicFrameLocks noGrp="1"/>
          </p:cNvGraphicFramePr>
          <p:nvPr>
            <p:extLst>
              <p:ext uri="{D42A27DB-BD31-4B8C-83A1-F6EECF244321}">
                <p14:modId xmlns:p14="http://schemas.microsoft.com/office/powerpoint/2010/main" val="198587030"/>
              </p:ext>
            </p:extLst>
          </p:nvPr>
        </p:nvGraphicFramePr>
        <p:xfrm>
          <a:off x="6400800" y="1762128"/>
          <a:ext cx="685800" cy="2809872"/>
        </p:xfrm>
        <a:graphic>
          <a:graphicData uri="http://schemas.openxmlformats.org/drawingml/2006/table">
            <a:tbl>
              <a:tblPr/>
              <a:tblGrid>
                <a:gridCol w="685800"/>
              </a:tblGrid>
              <a:tr h="4683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206" name="Text Box 366"/>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4-connected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sp>
        <p:nvSpPr>
          <p:cNvPr id="3" name="Date Placeholder 2"/>
          <p:cNvSpPr>
            <a:spLocks noGrp="1"/>
          </p:cNvSpPr>
          <p:nvPr>
            <p:ph type="dt" sz="half" idx="10"/>
          </p:nvPr>
        </p:nvSpPr>
        <p:spPr/>
        <p:txBody>
          <a:bodyPr/>
          <a:lstStyle/>
          <a:p>
            <a:fld id="{5F5E64FC-26FA-481C-B7E0-55A52DA376BA}"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62" name="Slide Number Placeholder 3"/>
          <p:cNvSpPr>
            <a:spLocks noGrp="1"/>
          </p:cNvSpPr>
          <p:nvPr>
            <p:ph type="sldNum" sz="quarter" idx="12"/>
          </p:nvPr>
        </p:nvSpPr>
        <p:spPr/>
        <p:txBody>
          <a:bodyPr/>
          <a:lstStyle/>
          <a:p>
            <a:fld id="{D6FBFE90-4069-4A9C-A59B-D7B997AE754C}" type="slidenum">
              <a:rPr lang="en-US"/>
              <a:pPr/>
              <a:t>44</a:t>
            </a:fld>
            <a:endParaRPr lang="en-US"/>
          </a:p>
        </p:txBody>
      </p:sp>
      <p:grpSp>
        <p:nvGrpSpPr>
          <p:cNvPr id="2" name="Group 59"/>
          <p:cNvGrpSpPr>
            <a:grpSpLocks/>
          </p:cNvGrpSpPr>
          <p:nvPr/>
        </p:nvGrpSpPr>
        <p:grpSpPr bwMode="auto">
          <a:xfrm>
            <a:off x="2971801" y="1827213"/>
            <a:ext cx="3092450" cy="2516187"/>
            <a:chOff x="1920" y="1440"/>
            <a:chExt cx="1517" cy="1325"/>
          </a:xfrm>
        </p:grpSpPr>
        <p:sp>
          <p:nvSpPr>
            <p:cNvPr id="36884" name="Oval 20"/>
            <p:cNvSpPr>
              <a:spLocks noChangeAspect="1" noChangeArrowheads="1"/>
            </p:cNvSpPr>
            <p:nvPr/>
          </p:nvSpPr>
          <p:spPr bwMode="auto">
            <a:xfrm>
              <a:off x="2496" y="144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885" name="Oval 21"/>
            <p:cNvSpPr>
              <a:spLocks noChangeAspect="1" noChangeArrowheads="1"/>
            </p:cNvSpPr>
            <p:nvPr/>
          </p:nvSpPr>
          <p:spPr bwMode="auto">
            <a:xfrm>
              <a:off x="2688" y="144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886" name="Oval 22"/>
            <p:cNvSpPr>
              <a:spLocks noChangeAspect="1" noChangeArrowheads="1"/>
            </p:cNvSpPr>
            <p:nvPr/>
          </p:nvSpPr>
          <p:spPr bwMode="auto">
            <a:xfrm>
              <a:off x="2880" y="144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887" name="Oval 23"/>
            <p:cNvSpPr>
              <a:spLocks noChangeAspect="1" noChangeArrowheads="1"/>
            </p:cNvSpPr>
            <p:nvPr/>
          </p:nvSpPr>
          <p:spPr bwMode="auto">
            <a:xfrm>
              <a:off x="3072" y="144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888" name="Oval 24"/>
            <p:cNvSpPr>
              <a:spLocks noChangeAspect="1" noChangeArrowheads="1"/>
            </p:cNvSpPr>
            <p:nvPr/>
          </p:nvSpPr>
          <p:spPr bwMode="auto">
            <a:xfrm>
              <a:off x="3264" y="144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889" name="Oval 25"/>
            <p:cNvSpPr>
              <a:spLocks noChangeAspect="1" noChangeArrowheads="1"/>
            </p:cNvSpPr>
            <p:nvPr/>
          </p:nvSpPr>
          <p:spPr bwMode="auto">
            <a:xfrm>
              <a:off x="2496" y="163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890" name="Oval 26"/>
            <p:cNvSpPr>
              <a:spLocks noChangeAspect="1" noChangeArrowheads="1"/>
            </p:cNvSpPr>
            <p:nvPr/>
          </p:nvSpPr>
          <p:spPr bwMode="auto">
            <a:xfrm>
              <a:off x="2688" y="1632"/>
              <a:ext cx="173" cy="173"/>
            </a:xfrm>
            <a:prstGeom prst="ellipse">
              <a:avLst/>
            </a:prstGeom>
            <a:noFill/>
            <a:ln w="9525">
              <a:solidFill>
                <a:schemeClr val="tx1"/>
              </a:solidFill>
              <a:round/>
              <a:headEnd/>
              <a:tailEnd/>
            </a:ln>
            <a:effectLst/>
          </p:spPr>
          <p:txBody>
            <a:bodyPr wrap="none" anchor="ctr"/>
            <a:lstStyle/>
            <a:p>
              <a:endParaRPr lang="en-US"/>
            </a:p>
          </p:txBody>
        </p:sp>
        <p:sp>
          <p:nvSpPr>
            <p:cNvPr id="36891" name="Oval 27"/>
            <p:cNvSpPr>
              <a:spLocks noChangeAspect="1" noChangeArrowheads="1"/>
            </p:cNvSpPr>
            <p:nvPr/>
          </p:nvSpPr>
          <p:spPr bwMode="auto">
            <a:xfrm>
              <a:off x="2880" y="1632"/>
              <a:ext cx="173" cy="173"/>
            </a:xfrm>
            <a:prstGeom prst="ellipse">
              <a:avLst/>
            </a:prstGeom>
            <a:noFill/>
            <a:ln w="9525">
              <a:solidFill>
                <a:schemeClr val="tx1"/>
              </a:solidFill>
              <a:round/>
              <a:headEnd/>
              <a:tailEnd/>
            </a:ln>
            <a:effectLst/>
          </p:spPr>
          <p:txBody>
            <a:bodyPr wrap="none" anchor="ctr"/>
            <a:lstStyle/>
            <a:p>
              <a:endParaRPr lang="en-US"/>
            </a:p>
          </p:txBody>
        </p:sp>
        <p:sp>
          <p:nvSpPr>
            <p:cNvPr id="36892" name="Oval 28"/>
            <p:cNvSpPr>
              <a:spLocks noChangeAspect="1" noChangeArrowheads="1"/>
            </p:cNvSpPr>
            <p:nvPr/>
          </p:nvSpPr>
          <p:spPr bwMode="auto">
            <a:xfrm>
              <a:off x="3072" y="1632"/>
              <a:ext cx="173" cy="173"/>
            </a:xfrm>
            <a:prstGeom prst="ellipse">
              <a:avLst/>
            </a:prstGeom>
            <a:noFill/>
            <a:ln w="9525">
              <a:solidFill>
                <a:schemeClr val="tx1"/>
              </a:solidFill>
              <a:round/>
              <a:headEnd/>
              <a:tailEnd/>
            </a:ln>
            <a:effectLst/>
          </p:spPr>
          <p:txBody>
            <a:bodyPr wrap="none" anchor="ctr"/>
            <a:lstStyle/>
            <a:p>
              <a:endParaRPr lang="en-US"/>
            </a:p>
          </p:txBody>
        </p:sp>
        <p:sp>
          <p:nvSpPr>
            <p:cNvPr id="36893" name="Oval 29"/>
            <p:cNvSpPr>
              <a:spLocks noChangeAspect="1" noChangeArrowheads="1"/>
            </p:cNvSpPr>
            <p:nvPr/>
          </p:nvSpPr>
          <p:spPr bwMode="auto">
            <a:xfrm>
              <a:off x="3264" y="163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894" name="Oval 30"/>
            <p:cNvSpPr>
              <a:spLocks noChangeAspect="1" noChangeArrowheads="1"/>
            </p:cNvSpPr>
            <p:nvPr/>
          </p:nvSpPr>
          <p:spPr bwMode="auto">
            <a:xfrm>
              <a:off x="2496" y="182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895" name="Oval 31"/>
            <p:cNvSpPr>
              <a:spLocks noChangeAspect="1" noChangeArrowheads="1"/>
            </p:cNvSpPr>
            <p:nvPr/>
          </p:nvSpPr>
          <p:spPr bwMode="auto">
            <a:xfrm>
              <a:off x="2688" y="1824"/>
              <a:ext cx="173" cy="173"/>
            </a:xfrm>
            <a:prstGeom prst="ellipse">
              <a:avLst/>
            </a:prstGeom>
            <a:noFill/>
            <a:ln w="9525">
              <a:solidFill>
                <a:schemeClr val="tx1"/>
              </a:solidFill>
              <a:round/>
              <a:headEnd/>
              <a:tailEnd/>
            </a:ln>
            <a:effectLst/>
          </p:spPr>
          <p:txBody>
            <a:bodyPr wrap="none" anchor="ctr"/>
            <a:lstStyle/>
            <a:p>
              <a:endParaRPr lang="en-US"/>
            </a:p>
          </p:txBody>
        </p:sp>
        <p:sp>
          <p:nvSpPr>
            <p:cNvPr id="36896" name="Oval 32"/>
            <p:cNvSpPr>
              <a:spLocks noChangeAspect="1" noChangeArrowheads="1"/>
            </p:cNvSpPr>
            <p:nvPr/>
          </p:nvSpPr>
          <p:spPr bwMode="auto">
            <a:xfrm>
              <a:off x="2880" y="1824"/>
              <a:ext cx="173" cy="173"/>
            </a:xfrm>
            <a:prstGeom prst="ellipse">
              <a:avLst/>
            </a:prstGeom>
            <a:noFill/>
            <a:ln w="9525">
              <a:solidFill>
                <a:schemeClr val="tx1"/>
              </a:solidFill>
              <a:round/>
              <a:headEnd/>
              <a:tailEnd/>
            </a:ln>
            <a:effectLst/>
          </p:spPr>
          <p:txBody>
            <a:bodyPr wrap="none" anchor="ctr"/>
            <a:lstStyle/>
            <a:p>
              <a:endParaRPr lang="en-US"/>
            </a:p>
          </p:txBody>
        </p:sp>
        <p:sp>
          <p:nvSpPr>
            <p:cNvPr id="36897" name="Oval 33"/>
            <p:cNvSpPr>
              <a:spLocks noChangeAspect="1" noChangeArrowheads="1"/>
            </p:cNvSpPr>
            <p:nvPr/>
          </p:nvSpPr>
          <p:spPr bwMode="auto">
            <a:xfrm>
              <a:off x="3072" y="1824"/>
              <a:ext cx="173" cy="173"/>
            </a:xfrm>
            <a:prstGeom prst="ellipse">
              <a:avLst/>
            </a:prstGeom>
            <a:noFill/>
            <a:ln w="9525">
              <a:solidFill>
                <a:schemeClr val="tx1"/>
              </a:solidFill>
              <a:round/>
              <a:headEnd/>
              <a:tailEnd/>
            </a:ln>
            <a:effectLst/>
          </p:spPr>
          <p:txBody>
            <a:bodyPr wrap="none" anchor="ctr"/>
            <a:lstStyle/>
            <a:p>
              <a:endParaRPr lang="en-US"/>
            </a:p>
          </p:txBody>
        </p:sp>
        <p:sp>
          <p:nvSpPr>
            <p:cNvPr id="36898" name="Oval 34"/>
            <p:cNvSpPr>
              <a:spLocks noChangeAspect="1" noChangeArrowheads="1"/>
            </p:cNvSpPr>
            <p:nvPr/>
          </p:nvSpPr>
          <p:spPr bwMode="auto">
            <a:xfrm>
              <a:off x="3264" y="182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899" name="Oval 35"/>
            <p:cNvSpPr>
              <a:spLocks noChangeAspect="1" noChangeArrowheads="1"/>
            </p:cNvSpPr>
            <p:nvPr/>
          </p:nvSpPr>
          <p:spPr bwMode="auto">
            <a:xfrm>
              <a:off x="1920"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00" name="Oval 36"/>
            <p:cNvSpPr>
              <a:spLocks noChangeAspect="1" noChangeArrowheads="1"/>
            </p:cNvSpPr>
            <p:nvPr/>
          </p:nvSpPr>
          <p:spPr bwMode="auto">
            <a:xfrm>
              <a:off x="2112"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01" name="Oval 37"/>
            <p:cNvSpPr>
              <a:spLocks noChangeAspect="1" noChangeArrowheads="1"/>
            </p:cNvSpPr>
            <p:nvPr/>
          </p:nvSpPr>
          <p:spPr bwMode="auto">
            <a:xfrm>
              <a:off x="2304"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02" name="Oval 38"/>
            <p:cNvSpPr>
              <a:spLocks noChangeAspect="1" noChangeArrowheads="1"/>
            </p:cNvSpPr>
            <p:nvPr/>
          </p:nvSpPr>
          <p:spPr bwMode="auto">
            <a:xfrm>
              <a:off x="2496"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03" name="Oval 39"/>
            <p:cNvSpPr>
              <a:spLocks noChangeAspect="1" noChangeArrowheads="1"/>
            </p:cNvSpPr>
            <p:nvPr/>
          </p:nvSpPr>
          <p:spPr bwMode="auto">
            <a:xfrm>
              <a:off x="2688" y="2016"/>
              <a:ext cx="173" cy="173"/>
            </a:xfrm>
            <a:prstGeom prst="ellipse">
              <a:avLst/>
            </a:prstGeom>
            <a:noFill/>
            <a:ln w="9525">
              <a:solidFill>
                <a:schemeClr val="tx1"/>
              </a:solidFill>
              <a:round/>
              <a:headEnd/>
              <a:tailEnd/>
            </a:ln>
            <a:effectLst/>
          </p:spPr>
          <p:txBody>
            <a:bodyPr wrap="none" anchor="ctr"/>
            <a:lstStyle/>
            <a:p>
              <a:endParaRPr lang="en-US"/>
            </a:p>
          </p:txBody>
        </p:sp>
        <p:sp>
          <p:nvSpPr>
            <p:cNvPr id="36904" name="Oval 40"/>
            <p:cNvSpPr>
              <a:spLocks noChangeAspect="1" noChangeArrowheads="1"/>
            </p:cNvSpPr>
            <p:nvPr/>
          </p:nvSpPr>
          <p:spPr bwMode="auto">
            <a:xfrm>
              <a:off x="2880"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05" name="Oval 41"/>
            <p:cNvSpPr>
              <a:spLocks noChangeAspect="1" noChangeArrowheads="1"/>
            </p:cNvSpPr>
            <p:nvPr/>
          </p:nvSpPr>
          <p:spPr bwMode="auto">
            <a:xfrm>
              <a:off x="3072"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06" name="Oval 42"/>
            <p:cNvSpPr>
              <a:spLocks noChangeAspect="1" noChangeArrowheads="1"/>
            </p:cNvSpPr>
            <p:nvPr/>
          </p:nvSpPr>
          <p:spPr bwMode="auto">
            <a:xfrm>
              <a:off x="3264" y="201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07" name="Oval 43"/>
            <p:cNvSpPr>
              <a:spLocks noChangeAspect="1" noChangeArrowheads="1"/>
            </p:cNvSpPr>
            <p:nvPr/>
          </p:nvSpPr>
          <p:spPr bwMode="auto">
            <a:xfrm>
              <a:off x="1920" y="220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08" name="Oval 44"/>
            <p:cNvSpPr>
              <a:spLocks noChangeAspect="1" noChangeArrowheads="1"/>
            </p:cNvSpPr>
            <p:nvPr/>
          </p:nvSpPr>
          <p:spPr bwMode="auto">
            <a:xfrm>
              <a:off x="2112" y="2208"/>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909" name="Oval 45"/>
            <p:cNvSpPr>
              <a:spLocks noChangeAspect="1" noChangeArrowheads="1"/>
            </p:cNvSpPr>
            <p:nvPr/>
          </p:nvSpPr>
          <p:spPr bwMode="auto">
            <a:xfrm>
              <a:off x="2304" y="2208"/>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910" name="Oval 46"/>
            <p:cNvSpPr>
              <a:spLocks noChangeAspect="1" noChangeArrowheads="1"/>
            </p:cNvSpPr>
            <p:nvPr/>
          </p:nvSpPr>
          <p:spPr bwMode="auto">
            <a:xfrm>
              <a:off x="2496" y="2208"/>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911" name="Oval 47"/>
            <p:cNvSpPr>
              <a:spLocks noChangeAspect="1" noChangeArrowheads="1"/>
            </p:cNvSpPr>
            <p:nvPr/>
          </p:nvSpPr>
          <p:spPr bwMode="auto">
            <a:xfrm>
              <a:off x="2688" y="220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12" name="Oval 48"/>
            <p:cNvSpPr>
              <a:spLocks noChangeAspect="1" noChangeArrowheads="1"/>
            </p:cNvSpPr>
            <p:nvPr/>
          </p:nvSpPr>
          <p:spPr bwMode="auto">
            <a:xfrm>
              <a:off x="2880" y="220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13" name="Oval 49"/>
            <p:cNvSpPr>
              <a:spLocks noChangeAspect="1" noChangeArrowheads="1"/>
            </p:cNvSpPr>
            <p:nvPr/>
          </p:nvSpPr>
          <p:spPr bwMode="auto">
            <a:xfrm>
              <a:off x="1920" y="240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14" name="Oval 50"/>
            <p:cNvSpPr>
              <a:spLocks noChangeAspect="1" noChangeArrowheads="1"/>
            </p:cNvSpPr>
            <p:nvPr/>
          </p:nvSpPr>
          <p:spPr bwMode="auto">
            <a:xfrm>
              <a:off x="2112" y="2400"/>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915" name="Oval 51"/>
            <p:cNvSpPr>
              <a:spLocks noChangeAspect="1" noChangeArrowheads="1"/>
            </p:cNvSpPr>
            <p:nvPr/>
          </p:nvSpPr>
          <p:spPr bwMode="auto">
            <a:xfrm>
              <a:off x="2304" y="2400"/>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916" name="Oval 52"/>
            <p:cNvSpPr>
              <a:spLocks noChangeAspect="1" noChangeArrowheads="1"/>
            </p:cNvSpPr>
            <p:nvPr/>
          </p:nvSpPr>
          <p:spPr bwMode="auto">
            <a:xfrm>
              <a:off x="2496" y="2400"/>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6917" name="Oval 53"/>
            <p:cNvSpPr>
              <a:spLocks noChangeAspect="1" noChangeArrowheads="1"/>
            </p:cNvSpPr>
            <p:nvPr/>
          </p:nvSpPr>
          <p:spPr bwMode="auto">
            <a:xfrm>
              <a:off x="2688" y="240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18" name="Oval 54"/>
            <p:cNvSpPr>
              <a:spLocks noChangeAspect="1" noChangeArrowheads="1"/>
            </p:cNvSpPr>
            <p:nvPr/>
          </p:nvSpPr>
          <p:spPr bwMode="auto">
            <a:xfrm>
              <a:off x="1920" y="25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19" name="Oval 55"/>
            <p:cNvSpPr>
              <a:spLocks noChangeAspect="1" noChangeArrowheads="1"/>
            </p:cNvSpPr>
            <p:nvPr/>
          </p:nvSpPr>
          <p:spPr bwMode="auto">
            <a:xfrm>
              <a:off x="2112" y="25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20" name="Oval 56"/>
            <p:cNvSpPr>
              <a:spLocks noChangeAspect="1" noChangeArrowheads="1"/>
            </p:cNvSpPr>
            <p:nvPr/>
          </p:nvSpPr>
          <p:spPr bwMode="auto">
            <a:xfrm>
              <a:off x="2304" y="25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21" name="Oval 57"/>
            <p:cNvSpPr>
              <a:spLocks noChangeAspect="1" noChangeArrowheads="1"/>
            </p:cNvSpPr>
            <p:nvPr/>
          </p:nvSpPr>
          <p:spPr bwMode="auto">
            <a:xfrm>
              <a:off x="2496" y="25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922" name="Oval 58"/>
            <p:cNvSpPr>
              <a:spLocks noChangeAspect="1" noChangeArrowheads="1"/>
            </p:cNvSpPr>
            <p:nvPr/>
          </p:nvSpPr>
          <p:spPr bwMode="auto">
            <a:xfrm>
              <a:off x="2688" y="259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36924" name="Group 60"/>
          <p:cNvGraphicFramePr>
            <a:graphicFrameLocks noGrp="1"/>
          </p:cNvGraphicFramePr>
          <p:nvPr>
            <p:extLst>
              <p:ext uri="{D42A27DB-BD31-4B8C-83A1-F6EECF244321}">
                <p14:modId xmlns:p14="http://schemas.microsoft.com/office/powerpoint/2010/main" val="1284645103"/>
              </p:ext>
            </p:extLst>
          </p:nvPr>
        </p:nvGraphicFramePr>
        <p:xfrm>
          <a:off x="6400800" y="1609721"/>
          <a:ext cx="762000" cy="2581278"/>
        </p:xfrm>
        <a:graphic>
          <a:graphicData uri="http://schemas.openxmlformats.org/drawingml/2006/table">
            <a:tbl>
              <a:tblPr/>
              <a:tblGrid>
                <a:gridCol w="762000"/>
              </a:tblGrid>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42" name="Text Box 78"/>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4-connected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sp>
        <p:nvSpPr>
          <p:cNvPr id="3" name="Date Placeholder 2"/>
          <p:cNvSpPr>
            <a:spLocks noGrp="1"/>
          </p:cNvSpPr>
          <p:nvPr>
            <p:ph type="dt" sz="half" idx="10"/>
          </p:nvPr>
        </p:nvSpPr>
        <p:spPr/>
        <p:txBody>
          <a:bodyPr/>
          <a:lstStyle/>
          <a:p>
            <a:fld id="{CDF1748F-BA24-4808-963C-295A2BE63C42}"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46"/>
          <p:cNvSpPr>
            <a:spLocks noGrp="1"/>
          </p:cNvSpPr>
          <p:nvPr>
            <p:ph type="ftr" sz="quarter" idx="11"/>
          </p:nvPr>
        </p:nvSpPr>
        <p:spPr/>
        <p:txBody>
          <a:bodyPr/>
          <a:lstStyle/>
          <a:p>
            <a:r>
              <a:rPr lang="en-US" smtClean="0"/>
              <a:t>Ms. Dudhmale M.N.</a:t>
            </a:r>
            <a:endParaRPr lang="en-US"/>
          </a:p>
        </p:txBody>
      </p:sp>
      <p:sp>
        <p:nvSpPr>
          <p:cNvPr id="68" name="Slide Number Placeholder 3"/>
          <p:cNvSpPr>
            <a:spLocks noGrp="1"/>
          </p:cNvSpPr>
          <p:nvPr>
            <p:ph type="sldNum" sz="quarter" idx="12"/>
          </p:nvPr>
        </p:nvSpPr>
        <p:spPr/>
        <p:txBody>
          <a:bodyPr/>
          <a:lstStyle/>
          <a:p>
            <a:fld id="{264D10AC-F950-4F9B-8FAA-A5EA2E60E650}" type="slidenum">
              <a:rPr lang="en-US"/>
              <a:pPr/>
              <a:t>45</a:t>
            </a:fld>
            <a:endParaRPr lang="en-US"/>
          </a:p>
        </p:txBody>
      </p:sp>
      <p:graphicFrame>
        <p:nvGraphicFramePr>
          <p:cNvPr id="52291" name="Group 1091"/>
          <p:cNvGraphicFramePr>
            <a:graphicFrameLocks noGrp="1"/>
          </p:cNvGraphicFramePr>
          <p:nvPr>
            <p:extLst>
              <p:ext uri="{D42A27DB-BD31-4B8C-83A1-F6EECF244321}">
                <p14:modId xmlns:p14="http://schemas.microsoft.com/office/powerpoint/2010/main" val="2289358704"/>
              </p:ext>
            </p:extLst>
          </p:nvPr>
        </p:nvGraphicFramePr>
        <p:xfrm>
          <a:off x="6477000" y="1670864"/>
          <a:ext cx="838200" cy="3053536"/>
        </p:xfrm>
        <a:graphic>
          <a:graphicData uri="http://schemas.openxmlformats.org/drawingml/2006/table">
            <a:tbl>
              <a:tblPr/>
              <a:tblGrid>
                <a:gridCol w="838200"/>
              </a:tblGrid>
              <a:tr h="381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81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044"/>
          <p:cNvGrpSpPr>
            <a:grpSpLocks/>
          </p:cNvGrpSpPr>
          <p:nvPr/>
        </p:nvGrpSpPr>
        <p:grpSpPr bwMode="auto">
          <a:xfrm>
            <a:off x="2971800" y="1827212"/>
            <a:ext cx="3094038" cy="3201987"/>
            <a:chOff x="2112" y="1584"/>
            <a:chExt cx="1517" cy="1680"/>
          </a:xfrm>
        </p:grpSpPr>
        <p:sp>
          <p:nvSpPr>
            <p:cNvPr id="52245" name="Text Box 1045"/>
            <p:cNvSpPr txBox="1">
              <a:spLocks noChangeArrowheads="1"/>
            </p:cNvSpPr>
            <p:nvPr/>
          </p:nvSpPr>
          <p:spPr bwMode="auto">
            <a:xfrm>
              <a:off x="2208" y="3072"/>
              <a:ext cx="912" cy="192"/>
            </a:xfrm>
            <a:prstGeom prst="rect">
              <a:avLst/>
            </a:prstGeom>
            <a:noFill/>
            <a:ln w="9525">
              <a:noFill/>
              <a:miter lim="800000"/>
              <a:headEnd/>
              <a:tailEnd/>
            </a:ln>
            <a:effectLst/>
          </p:spPr>
          <p:txBody>
            <a:bodyPr>
              <a:spAutoFit/>
            </a:bodyPr>
            <a:lstStyle/>
            <a:p>
              <a:pPr algn="ctr">
                <a:spcBef>
                  <a:spcPct val="50000"/>
                </a:spcBef>
              </a:pPr>
              <a:r>
                <a:rPr lang="en-US" sz="1400" b="1">
                  <a:latin typeface="Arial" charset="0"/>
                </a:rPr>
                <a:t>Start Position</a:t>
              </a:r>
            </a:p>
          </p:txBody>
        </p:sp>
        <p:sp>
          <p:nvSpPr>
            <p:cNvPr id="52246" name="Oval 1046"/>
            <p:cNvSpPr>
              <a:spLocks noChangeAspect="1" noChangeArrowheads="1"/>
            </p:cNvSpPr>
            <p:nvPr/>
          </p:nvSpPr>
          <p:spPr bwMode="auto">
            <a:xfrm>
              <a:off x="2688"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47" name="Oval 1047"/>
            <p:cNvSpPr>
              <a:spLocks noChangeAspect="1" noChangeArrowheads="1"/>
            </p:cNvSpPr>
            <p:nvPr/>
          </p:nvSpPr>
          <p:spPr bwMode="auto">
            <a:xfrm>
              <a:off x="2880"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48" name="Oval 1048"/>
            <p:cNvSpPr>
              <a:spLocks noChangeAspect="1" noChangeArrowheads="1"/>
            </p:cNvSpPr>
            <p:nvPr/>
          </p:nvSpPr>
          <p:spPr bwMode="auto">
            <a:xfrm>
              <a:off x="3072"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49" name="Oval 1049"/>
            <p:cNvSpPr>
              <a:spLocks noChangeAspect="1" noChangeArrowheads="1"/>
            </p:cNvSpPr>
            <p:nvPr/>
          </p:nvSpPr>
          <p:spPr bwMode="auto">
            <a:xfrm>
              <a:off x="3264"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50" name="Oval 1050"/>
            <p:cNvSpPr>
              <a:spLocks noChangeAspect="1" noChangeArrowheads="1"/>
            </p:cNvSpPr>
            <p:nvPr/>
          </p:nvSpPr>
          <p:spPr bwMode="auto">
            <a:xfrm>
              <a:off x="3456" y="158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51" name="Oval 1051"/>
            <p:cNvSpPr>
              <a:spLocks noChangeAspect="1" noChangeArrowheads="1"/>
            </p:cNvSpPr>
            <p:nvPr/>
          </p:nvSpPr>
          <p:spPr bwMode="auto">
            <a:xfrm>
              <a:off x="2688" y="177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52" name="Oval 1052"/>
            <p:cNvSpPr>
              <a:spLocks noChangeAspect="1" noChangeArrowheads="1"/>
            </p:cNvSpPr>
            <p:nvPr/>
          </p:nvSpPr>
          <p:spPr bwMode="auto">
            <a:xfrm>
              <a:off x="2880" y="1776"/>
              <a:ext cx="173" cy="173"/>
            </a:xfrm>
            <a:prstGeom prst="ellipse">
              <a:avLst/>
            </a:prstGeom>
            <a:noFill/>
            <a:ln w="9525">
              <a:solidFill>
                <a:schemeClr val="tx1"/>
              </a:solidFill>
              <a:round/>
              <a:headEnd/>
              <a:tailEnd/>
            </a:ln>
            <a:effectLst/>
          </p:spPr>
          <p:txBody>
            <a:bodyPr wrap="none" anchor="ctr"/>
            <a:lstStyle/>
            <a:p>
              <a:endParaRPr lang="en-US"/>
            </a:p>
          </p:txBody>
        </p:sp>
        <p:sp>
          <p:nvSpPr>
            <p:cNvPr id="52253" name="Oval 1053"/>
            <p:cNvSpPr>
              <a:spLocks noChangeAspect="1" noChangeArrowheads="1"/>
            </p:cNvSpPr>
            <p:nvPr/>
          </p:nvSpPr>
          <p:spPr bwMode="auto">
            <a:xfrm>
              <a:off x="3072" y="1776"/>
              <a:ext cx="173" cy="173"/>
            </a:xfrm>
            <a:prstGeom prst="ellipse">
              <a:avLst/>
            </a:prstGeom>
            <a:noFill/>
            <a:ln w="9525">
              <a:solidFill>
                <a:schemeClr val="tx1"/>
              </a:solidFill>
              <a:round/>
              <a:headEnd/>
              <a:tailEnd/>
            </a:ln>
            <a:effectLst/>
          </p:spPr>
          <p:txBody>
            <a:bodyPr wrap="none" anchor="ctr"/>
            <a:lstStyle/>
            <a:p>
              <a:endParaRPr lang="en-US"/>
            </a:p>
          </p:txBody>
        </p:sp>
        <p:sp>
          <p:nvSpPr>
            <p:cNvPr id="52254" name="Oval 1054"/>
            <p:cNvSpPr>
              <a:spLocks noChangeAspect="1" noChangeArrowheads="1"/>
            </p:cNvSpPr>
            <p:nvPr/>
          </p:nvSpPr>
          <p:spPr bwMode="auto">
            <a:xfrm>
              <a:off x="3264" y="1776"/>
              <a:ext cx="173" cy="173"/>
            </a:xfrm>
            <a:prstGeom prst="ellipse">
              <a:avLst/>
            </a:prstGeom>
            <a:noFill/>
            <a:ln w="9525">
              <a:solidFill>
                <a:schemeClr val="tx1"/>
              </a:solidFill>
              <a:round/>
              <a:headEnd/>
              <a:tailEnd/>
            </a:ln>
            <a:effectLst/>
          </p:spPr>
          <p:txBody>
            <a:bodyPr wrap="none" anchor="ctr"/>
            <a:lstStyle/>
            <a:p>
              <a:endParaRPr lang="en-US"/>
            </a:p>
          </p:txBody>
        </p:sp>
        <p:sp>
          <p:nvSpPr>
            <p:cNvPr id="52255" name="Oval 1055"/>
            <p:cNvSpPr>
              <a:spLocks noChangeAspect="1" noChangeArrowheads="1"/>
            </p:cNvSpPr>
            <p:nvPr/>
          </p:nvSpPr>
          <p:spPr bwMode="auto">
            <a:xfrm>
              <a:off x="3456" y="177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56" name="Oval 1056"/>
            <p:cNvSpPr>
              <a:spLocks noChangeAspect="1" noChangeArrowheads="1"/>
            </p:cNvSpPr>
            <p:nvPr/>
          </p:nvSpPr>
          <p:spPr bwMode="auto">
            <a:xfrm>
              <a:off x="2688"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57" name="Oval 1057"/>
            <p:cNvSpPr>
              <a:spLocks noChangeAspect="1" noChangeArrowheads="1"/>
            </p:cNvSpPr>
            <p:nvPr/>
          </p:nvSpPr>
          <p:spPr bwMode="auto">
            <a:xfrm>
              <a:off x="2880" y="1968"/>
              <a:ext cx="173" cy="173"/>
            </a:xfrm>
            <a:prstGeom prst="ellipse">
              <a:avLst/>
            </a:prstGeom>
            <a:noFill/>
            <a:ln w="9525">
              <a:solidFill>
                <a:schemeClr val="tx1"/>
              </a:solidFill>
              <a:round/>
              <a:headEnd/>
              <a:tailEnd/>
            </a:ln>
            <a:effectLst/>
          </p:spPr>
          <p:txBody>
            <a:bodyPr wrap="none" anchor="ctr"/>
            <a:lstStyle/>
            <a:p>
              <a:endParaRPr lang="en-US"/>
            </a:p>
          </p:txBody>
        </p:sp>
        <p:sp>
          <p:nvSpPr>
            <p:cNvPr id="52258" name="Oval 1058"/>
            <p:cNvSpPr>
              <a:spLocks noChangeAspect="1" noChangeArrowheads="1"/>
            </p:cNvSpPr>
            <p:nvPr/>
          </p:nvSpPr>
          <p:spPr bwMode="auto">
            <a:xfrm>
              <a:off x="3072" y="1968"/>
              <a:ext cx="173" cy="173"/>
            </a:xfrm>
            <a:prstGeom prst="ellipse">
              <a:avLst/>
            </a:prstGeom>
            <a:noFill/>
            <a:ln w="9525">
              <a:solidFill>
                <a:schemeClr val="tx1"/>
              </a:solidFill>
              <a:round/>
              <a:headEnd/>
              <a:tailEnd/>
            </a:ln>
            <a:effectLst/>
          </p:spPr>
          <p:txBody>
            <a:bodyPr wrap="none" anchor="ctr"/>
            <a:lstStyle/>
            <a:p>
              <a:endParaRPr lang="en-US"/>
            </a:p>
          </p:txBody>
        </p:sp>
        <p:sp>
          <p:nvSpPr>
            <p:cNvPr id="52259" name="Oval 1059"/>
            <p:cNvSpPr>
              <a:spLocks noChangeAspect="1" noChangeArrowheads="1"/>
            </p:cNvSpPr>
            <p:nvPr/>
          </p:nvSpPr>
          <p:spPr bwMode="auto">
            <a:xfrm>
              <a:off x="3264" y="1968"/>
              <a:ext cx="173" cy="173"/>
            </a:xfrm>
            <a:prstGeom prst="ellipse">
              <a:avLst/>
            </a:prstGeom>
            <a:noFill/>
            <a:ln w="9525">
              <a:solidFill>
                <a:schemeClr val="tx1"/>
              </a:solidFill>
              <a:round/>
              <a:headEnd/>
              <a:tailEnd/>
            </a:ln>
            <a:effectLst/>
          </p:spPr>
          <p:txBody>
            <a:bodyPr wrap="none" anchor="ctr"/>
            <a:lstStyle/>
            <a:p>
              <a:endParaRPr lang="en-US"/>
            </a:p>
          </p:txBody>
        </p:sp>
        <p:sp>
          <p:nvSpPr>
            <p:cNvPr id="52260" name="Oval 1060"/>
            <p:cNvSpPr>
              <a:spLocks noChangeAspect="1" noChangeArrowheads="1"/>
            </p:cNvSpPr>
            <p:nvPr/>
          </p:nvSpPr>
          <p:spPr bwMode="auto">
            <a:xfrm>
              <a:off x="3456" y="1968"/>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61" name="Oval 1061"/>
            <p:cNvSpPr>
              <a:spLocks noChangeAspect="1" noChangeArrowheads="1"/>
            </p:cNvSpPr>
            <p:nvPr/>
          </p:nvSpPr>
          <p:spPr bwMode="auto">
            <a:xfrm>
              <a:off x="2112"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62" name="Oval 1062"/>
            <p:cNvSpPr>
              <a:spLocks noChangeAspect="1" noChangeArrowheads="1"/>
            </p:cNvSpPr>
            <p:nvPr/>
          </p:nvSpPr>
          <p:spPr bwMode="auto">
            <a:xfrm>
              <a:off x="2304"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63" name="Oval 1063"/>
            <p:cNvSpPr>
              <a:spLocks noChangeAspect="1" noChangeArrowheads="1"/>
            </p:cNvSpPr>
            <p:nvPr/>
          </p:nvSpPr>
          <p:spPr bwMode="auto">
            <a:xfrm>
              <a:off x="2496"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64" name="Oval 1064"/>
            <p:cNvSpPr>
              <a:spLocks noChangeAspect="1" noChangeArrowheads="1"/>
            </p:cNvSpPr>
            <p:nvPr/>
          </p:nvSpPr>
          <p:spPr bwMode="auto">
            <a:xfrm>
              <a:off x="2688"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65" name="Oval 1065"/>
            <p:cNvSpPr>
              <a:spLocks noChangeAspect="1" noChangeArrowheads="1"/>
            </p:cNvSpPr>
            <p:nvPr/>
          </p:nvSpPr>
          <p:spPr bwMode="auto">
            <a:xfrm>
              <a:off x="2880" y="2160"/>
              <a:ext cx="173" cy="173"/>
            </a:xfrm>
            <a:prstGeom prst="ellipse">
              <a:avLst/>
            </a:prstGeom>
            <a:noFill/>
            <a:ln w="9525">
              <a:solidFill>
                <a:schemeClr val="tx1"/>
              </a:solidFill>
              <a:round/>
              <a:headEnd/>
              <a:tailEnd/>
            </a:ln>
            <a:effectLst/>
          </p:spPr>
          <p:txBody>
            <a:bodyPr wrap="none" anchor="ctr"/>
            <a:lstStyle/>
            <a:p>
              <a:endParaRPr lang="en-US"/>
            </a:p>
          </p:txBody>
        </p:sp>
        <p:sp>
          <p:nvSpPr>
            <p:cNvPr id="52266" name="Oval 1066"/>
            <p:cNvSpPr>
              <a:spLocks noChangeAspect="1" noChangeArrowheads="1"/>
            </p:cNvSpPr>
            <p:nvPr/>
          </p:nvSpPr>
          <p:spPr bwMode="auto">
            <a:xfrm>
              <a:off x="3072"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67" name="Oval 1067"/>
            <p:cNvSpPr>
              <a:spLocks noChangeAspect="1" noChangeArrowheads="1"/>
            </p:cNvSpPr>
            <p:nvPr/>
          </p:nvSpPr>
          <p:spPr bwMode="auto">
            <a:xfrm>
              <a:off x="3264"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68" name="Oval 1068"/>
            <p:cNvSpPr>
              <a:spLocks noChangeAspect="1" noChangeArrowheads="1"/>
            </p:cNvSpPr>
            <p:nvPr/>
          </p:nvSpPr>
          <p:spPr bwMode="auto">
            <a:xfrm>
              <a:off x="3456" y="2160"/>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69" name="Oval 1069"/>
            <p:cNvSpPr>
              <a:spLocks noChangeAspect="1" noChangeArrowheads="1"/>
            </p:cNvSpPr>
            <p:nvPr/>
          </p:nvSpPr>
          <p:spPr bwMode="auto">
            <a:xfrm>
              <a:off x="2112"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70" name="Oval 1070"/>
            <p:cNvSpPr>
              <a:spLocks noChangeAspect="1" noChangeArrowheads="1"/>
            </p:cNvSpPr>
            <p:nvPr/>
          </p:nvSpPr>
          <p:spPr bwMode="auto">
            <a:xfrm>
              <a:off x="2304" y="2352"/>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2271" name="Oval 1071"/>
            <p:cNvSpPr>
              <a:spLocks noChangeAspect="1" noChangeArrowheads="1"/>
            </p:cNvSpPr>
            <p:nvPr/>
          </p:nvSpPr>
          <p:spPr bwMode="auto">
            <a:xfrm>
              <a:off x="2496" y="2352"/>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2272" name="Oval 1072"/>
            <p:cNvSpPr>
              <a:spLocks noChangeAspect="1" noChangeArrowheads="1"/>
            </p:cNvSpPr>
            <p:nvPr/>
          </p:nvSpPr>
          <p:spPr bwMode="auto">
            <a:xfrm>
              <a:off x="2688" y="2352"/>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2273" name="Oval 1073"/>
            <p:cNvSpPr>
              <a:spLocks noChangeAspect="1" noChangeArrowheads="1"/>
            </p:cNvSpPr>
            <p:nvPr/>
          </p:nvSpPr>
          <p:spPr bwMode="auto">
            <a:xfrm>
              <a:off x="2880"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74" name="Oval 1074"/>
            <p:cNvSpPr>
              <a:spLocks noChangeAspect="1" noChangeArrowheads="1"/>
            </p:cNvSpPr>
            <p:nvPr/>
          </p:nvSpPr>
          <p:spPr bwMode="auto">
            <a:xfrm>
              <a:off x="3072" y="2352"/>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75" name="Oval 1075"/>
            <p:cNvSpPr>
              <a:spLocks noChangeAspect="1" noChangeArrowheads="1"/>
            </p:cNvSpPr>
            <p:nvPr/>
          </p:nvSpPr>
          <p:spPr bwMode="auto">
            <a:xfrm>
              <a:off x="2112"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76" name="Oval 1076"/>
            <p:cNvSpPr>
              <a:spLocks noChangeAspect="1" noChangeArrowheads="1"/>
            </p:cNvSpPr>
            <p:nvPr/>
          </p:nvSpPr>
          <p:spPr bwMode="auto">
            <a:xfrm>
              <a:off x="2304" y="2544"/>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2277" name="Oval 1077"/>
            <p:cNvSpPr>
              <a:spLocks noChangeAspect="1" noChangeArrowheads="1"/>
            </p:cNvSpPr>
            <p:nvPr/>
          </p:nvSpPr>
          <p:spPr bwMode="auto">
            <a:xfrm>
              <a:off x="2496" y="2544"/>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2278" name="Oval 1078"/>
            <p:cNvSpPr>
              <a:spLocks noChangeAspect="1" noChangeArrowheads="1"/>
            </p:cNvSpPr>
            <p:nvPr/>
          </p:nvSpPr>
          <p:spPr bwMode="auto">
            <a:xfrm>
              <a:off x="2688" y="2544"/>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2279" name="Oval 1079"/>
            <p:cNvSpPr>
              <a:spLocks noChangeAspect="1" noChangeArrowheads="1"/>
            </p:cNvSpPr>
            <p:nvPr/>
          </p:nvSpPr>
          <p:spPr bwMode="auto">
            <a:xfrm>
              <a:off x="2880" y="2544"/>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80" name="Oval 1080"/>
            <p:cNvSpPr>
              <a:spLocks noChangeAspect="1" noChangeArrowheads="1"/>
            </p:cNvSpPr>
            <p:nvPr/>
          </p:nvSpPr>
          <p:spPr bwMode="auto">
            <a:xfrm>
              <a:off x="2112"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81" name="Oval 1081"/>
            <p:cNvSpPr>
              <a:spLocks noChangeAspect="1" noChangeArrowheads="1"/>
            </p:cNvSpPr>
            <p:nvPr/>
          </p:nvSpPr>
          <p:spPr bwMode="auto">
            <a:xfrm>
              <a:off x="2304"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82" name="Oval 1082"/>
            <p:cNvSpPr>
              <a:spLocks noChangeAspect="1" noChangeArrowheads="1"/>
            </p:cNvSpPr>
            <p:nvPr/>
          </p:nvSpPr>
          <p:spPr bwMode="auto">
            <a:xfrm>
              <a:off x="2496"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83" name="Oval 1083"/>
            <p:cNvSpPr>
              <a:spLocks noChangeAspect="1" noChangeArrowheads="1"/>
            </p:cNvSpPr>
            <p:nvPr/>
          </p:nvSpPr>
          <p:spPr bwMode="auto">
            <a:xfrm>
              <a:off x="2688"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84" name="Oval 1084"/>
            <p:cNvSpPr>
              <a:spLocks noChangeAspect="1" noChangeArrowheads="1"/>
            </p:cNvSpPr>
            <p:nvPr/>
          </p:nvSpPr>
          <p:spPr bwMode="auto">
            <a:xfrm>
              <a:off x="2880" y="2736"/>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2285" name="Line 1085"/>
            <p:cNvSpPr>
              <a:spLocks noChangeShapeType="1"/>
            </p:cNvSpPr>
            <p:nvPr/>
          </p:nvSpPr>
          <p:spPr bwMode="auto">
            <a:xfrm flipV="1">
              <a:off x="2592" y="2592"/>
              <a:ext cx="0" cy="480"/>
            </a:xfrm>
            <a:prstGeom prst="line">
              <a:avLst/>
            </a:prstGeom>
            <a:noFill/>
            <a:ln w="9525">
              <a:solidFill>
                <a:srgbClr val="FF0000"/>
              </a:solidFill>
              <a:round/>
              <a:headEnd/>
              <a:tailEnd type="triangle" w="med" len="med"/>
            </a:ln>
            <a:effectLst/>
          </p:spPr>
          <p:txBody>
            <a:bodyPr/>
            <a:lstStyle/>
            <a:p>
              <a:endParaRPr lang="en-US"/>
            </a:p>
          </p:txBody>
        </p:sp>
      </p:grpSp>
      <p:sp>
        <p:nvSpPr>
          <p:cNvPr id="52292" name="Text Box 1092"/>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sp>
        <p:nvSpPr>
          <p:cNvPr id="3" name="Date Placeholder 2"/>
          <p:cNvSpPr>
            <a:spLocks noGrp="1"/>
          </p:cNvSpPr>
          <p:nvPr>
            <p:ph type="dt" sz="half" idx="10"/>
          </p:nvPr>
        </p:nvSpPr>
        <p:spPr/>
        <p:txBody>
          <a:bodyPr/>
          <a:lstStyle/>
          <a:p>
            <a:fld id="{10A68E70-741D-4168-BF89-854BFA6A229C}"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1C72191A-897F-4650-8FE7-8E9074C83E22}" type="slidenum">
              <a:rPr lang="en-US"/>
              <a:pPr/>
              <a:t>46</a:t>
            </a:fld>
            <a:endParaRPr lang="en-US"/>
          </a:p>
        </p:txBody>
      </p:sp>
      <p:grpSp>
        <p:nvGrpSpPr>
          <p:cNvPr id="2" name="Group 91"/>
          <p:cNvGrpSpPr>
            <a:grpSpLocks/>
          </p:cNvGrpSpPr>
          <p:nvPr/>
        </p:nvGrpSpPr>
        <p:grpSpPr bwMode="auto">
          <a:xfrm>
            <a:off x="2895601" y="1827213"/>
            <a:ext cx="3168650" cy="2744787"/>
            <a:chOff x="2303" y="1151"/>
            <a:chExt cx="1517" cy="1325"/>
          </a:xfrm>
        </p:grpSpPr>
        <p:sp>
          <p:nvSpPr>
            <p:cNvPr id="53269" name="Oval 21"/>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70" name="Oval 22"/>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71" name="Oval 23"/>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72" name="Oval 24"/>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73" name="Oval 25"/>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74" name="Oval 26"/>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75" name="Oval 27"/>
            <p:cNvSpPr>
              <a:spLocks noChangeAspect="1" noChangeArrowheads="1"/>
            </p:cNvSpPr>
            <p:nvPr/>
          </p:nvSpPr>
          <p:spPr bwMode="auto">
            <a:xfrm>
              <a:off x="3071" y="1343"/>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3276" name="Oval 28"/>
            <p:cNvSpPr>
              <a:spLocks noChangeAspect="1" noChangeArrowheads="1"/>
            </p:cNvSpPr>
            <p:nvPr/>
          </p:nvSpPr>
          <p:spPr bwMode="auto">
            <a:xfrm>
              <a:off x="3263" y="1343"/>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3277" name="Oval 29"/>
            <p:cNvSpPr>
              <a:spLocks noChangeAspect="1" noChangeArrowheads="1"/>
            </p:cNvSpPr>
            <p:nvPr/>
          </p:nvSpPr>
          <p:spPr bwMode="auto">
            <a:xfrm>
              <a:off x="3455" y="1343"/>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3278" name="Oval 30"/>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79" name="Oval 31"/>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80" name="Oval 32"/>
            <p:cNvSpPr>
              <a:spLocks noChangeAspect="1" noChangeArrowheads="1"/>
            </p:cNvSpPr>
            <p:nvPr/>
          </p:nvSpPr>
          <p:spPr bwMode="auto">
            <a:xfrm>
              <a:off x="3071" y="1535"/>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3281" name="Oval 33"/>
            <p:cNvSpPr>
              <a:spLocks noChangeAspect="1" noChangeArrowheads="1"/>
            </p:cNvSpPr>
            <p:nvPr/>
          </p:nvSpPr>
          <p:spPr bwMode="auto">
            <a:xfrm>
              <a:off x="3263" y="1535"/>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3282" name="Oval 34"/>
            <p:cNvSpPr>
              <a:spLocks noChangeAspect="1" noChangeArrowheads="1"/>
            </p:cNvSpPr>
            <p:nvPr/>
          </p:nvSpPr>
          <p:spPr bwMode="auto">
            <a:xfrm>
              <a:off x="3455" y="1535"/>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3283" name="Oval 35"/>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84" name="Oval 36"/>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85" name="Oval 37"/>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86" name="Oval 38"/>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87" name="Oval 39"/>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88" name="Oval 40"/>
            <p:cNvSpPr>
              <a:spLocks noChangeAspect="1" noChangeArrowheads="1"/>
            </p:cNvSpPr>
            <p:nvPr/>
          </p:nvSpPr>
          <p:spPr bwMode="auto">
            <a:xfrm>
              <a:off x="3071" y="1727"/>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3289" name="Oval 41"/>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90" name="Oval 42"/>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91" name="Oval 43"/>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92" name="Oval 44"/>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93" name="Oval 45"/>
            <p:cNvSpPr>
              <a:spLocks noChangeAspect="1" noChangeArrowheads="1"/>
            </p:cNvSpPr>
            <p:nvPr/>
          </p:nvSpPr>
          <p:spPr bwMode="auto">
            <a:xfrm>
              <a:off x="2495"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53294" name="Oval 46"/>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dirty="0">
                  <a:latin typeface="Arial" charset="0"/>
                </a:rPr>
                <a:t>1</a:t>
              </a:r>
            </a:p>
          </p:txBody>
        </p:sp>
        <p:sp>
          <p:nvSpPr>
            <p:cNvPr id="53295" name="Oval 47"/>
            <p:cNvSpPr>
              <a:spLocks noChangeAspect="1" noChangeArrowheads="1"/>
            </p:cNvSpPr>
            <p:nvPr/>
          </p:nvSpPr>
          <p:spPr bwMode="auto">
            <a:xfrm>
              <a:off x="2879"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5</a:t>
              </a:r>
            </a:p>
          </p:txBody>
        </p:sp>
        <p:sp>
          <p:nvSpPr>
            <p:cNvPr id="53296" name="Oval 48"/>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97" name="Oval 49"/>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98" name="Oval 50"/>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299" name="Oval 51"/>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53300" name="Oval 52"/>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3301" name="Oval 53"/>
            <p:cNvSpPr>
              <a:spLocks noChangeAspect="1" noChangeArrowheads="1"/>
            </p:cNvSpPr>
            <p:nvPr/>
          </p:nvSpPr>
          <p:spPr bwMode="auto">
            <a:xfrm>
              <a:off x="2879"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53302" name="Oval 54"/>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303" name="Oval 55"/>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304" name="Oval 56"/>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305" name="Oval 57"/>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306" name="Oval 58"/>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3307" name="Oval 59"/>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53338" name="Group 90"/>
          <p:cNvGraphicFramePr>
            <a:graphicFrameLocks noGrp="1"/>
          </p:cNvGraphicFramePr>
          <p:nvPr>
            <p:extLst>
              <p:ext uri="{D42A27DB-BD31-4B8C-83A1-F6EECF244321}">
                <p14:modId xmlns:p14="http://schemas.microsoft.com/office/powerpoint/2010/main" val="366218683"/>
              </p:ext>
            </p:extLst>
          </p:nvPr>
        </p:nvGraphicFramePr>
        <p:xfrm>
          <a:off x="6477000" y="1609719"/>
          <a:ext cx="914400" cy="3343280"/>
        </p:xfrm>
        <a:graphic>
          <a:graphicData uri="http://schemas.openxmlformats.org/drawingml/2006/table">
            <a:tbl>
              <a:tblPr/>
              <a:tblGrid>
                <a:gridCol w="914400"/>
              </a:tblGrid>
              <a:tr h="3343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343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3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3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3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3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3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3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3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3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330" name="Text Box 82"/>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sp>
        <p:nvSpPr>
          <p:cNvPr id="3" name="Date Placeholder 2"/>
          <p:cNvSpPr>
            <a:spLocks noGrp="1"/>
          </p:cNvSpPr>
          <p:nvPr>
            <p:ph type="dt" sz="half" idx="10"/>
          </p:nvPr>
        </p:nvSpPr>
        <p:spPr/>
        <p:txBody>
          <a:bodyPr/>
          <a:lstStyle/>
          <a:p>
            <a:fld id="{A0A51AF3-975B-4A54-BFE9-BABE7A706407}"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F56D0314-8B66-4D8E-B0F2-88852B25CAD6}" type="slidenum">
              <a:rPr lang="en-US"/>
              <a:pPr/>
              <a:t>47</a:t>
            </a:fld>
            <a:endParaRPr lang="en-US"/>
          </a:p>
        </p:txBody>
      </p:sp>
      <p:sp>
        <p:nvSpPr>
          <p:cNvPr id="54354" name="Text Box 82"/>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148"/>
          <p:cNvGrpSpPr>
            <a:grpSpLocks/>
          </p:cNvGrpSpPr>
          <p:nvPr/>
        </p:nvGrpSpPr>
        <p:grpSpPr bwMode="auto">
          <a:xfrm>
            <a:off x="2819401" y="1827213"/>
            <a:ext cx="3244850" cy="2592387"/>
            <a:chOff x="2303" y="1151"/>
            <a:chExt cx="1517" cy="1325"/>
          </a:xfrm>
        </p:grpSpPr>
        <p:sp>
          <p:nvSpPr>
            <p:cNvPr id="54355" name="Oval 83"/>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56" name="Oval 84"/>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57" name="Oval 85"/>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58" name="Oval 86"/>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59" name="Oval 87"/>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60" name="Oval 88"/>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61" name="Oval 89"/>
            <p:cNvSpPr>
              <a:spLocks noChangeAspect="1" noChangeArrowheads="1"/>
            </p:cNvSpPr>
            <p:nvPr/>
          </p:nvSpPr>
          <p:spPr bwMode="auto">
            <a:xfrm>
              <a:off x="3071" y="1343"/>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4362" name="Oval 90"/>
            <p:cNvSpPr>
              <a:spLocks noChangeAspect="1" noChangeArrowheads="1"/>
            </p:cNvSpPr>
            <p:nvPr/>
          </p:nvSpPr>
          <p:spPr bwMode="auto">
            <a:xfrm>
              <a:off x="3263" y="1343"/>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4363" name="Oval 91"/>
            <p:cNvSpPr>
              <a:spLocks noChangeAspect="1" noChangeArrowheads="1"/>
            </p:cNvSpPr>
            <p:nvPr/>
          </p:nvSpPr>
          <p:spPr bwMode="auto">
            <a:xfrm>
              <a:off x="3455" y="1343"/>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4364" name="Oval 92"/>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65" name="Oval 93"/>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66" name="Oval 94"/>
            <p:cNvSpPr>
              <a:spLocks noChangeAspect="1" noChangeArrowheads="1"/>
            </p:cNvSpPr>
            <p:nvPr/>
          </p:nvSpPr>
          <p:spPr bwMode="auto">
            <a:xfrm>
              <a:off x="3071" y="1535"/>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4367" name="Oval 95"/>
            <p:cNvSpPr>
              <a:spLocks noChangeAspect="1" noChangeArrowheads="1"/>
            </p:cNvSpPr>
            <p:nvPr/>
          </p:nvSpPr>
          <p:spPr bwMode="auto">
            <a:xfrm>
              <a:off x="3263" y="1535"/>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4368" name="Oval 96"/>
            <p:cNvSpPr>
              <a:spLocks noChangeAspect="1" noChangeArrowheads="1"/>
            </p:cNvSpPr>
            <p:nvPr/>
          </p:nvSpPr>
          <p:spPr bwMode="auto">
            <a:xfrm>
              <a:off x="3455" y="1535"/>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4369" name="Oval 97"/>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70" name="Oval 98"/>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71" name="Oval 99"/>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72" name="Oval 100"/>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73" name="Oval 101"/>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74" name="Oval 102"/>
            <p:cNvSpPr>
              <a:spLocks noChangeAspect="1" noChangeArrowheads="1"/>
            </p:cNvSpPr>
            <p:nvPr/>
          </p:nvSpPr>
          <p:spPr bwMode="auto">
            <a:xfrm>
              <a:off x="3071" y="1727"/>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6</a:t>
              </a:r>
            </a:p>
          </p:txBody>
        </p:sp>
        <p:sp>
          <p:nvSpPr>
            <p:cNvPr id="54375" name="Oval 103"/>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76" name="Oval 104"/>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77" name="Oval 105"/>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78" name="Oval 106"/>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79" name="Oval 107"/>
            <p:cNvSpPr>
              <a:spLocks noChangeAspect="1" noChangeArrowheads="1"/>
            </p:cNvSpPr>
            <p:nvPr/>
          </p:nvSpPr>
          <p:spPr bwMode="auto">
            <a:xfrm>
              <a:off x="2495"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54380" name="Oval 108"/>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54381" name="Oval 109"/>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4382" name="Oval 110"/>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83" name="Oval 111"/>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84" name="Oval 112"/>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85" name="Oval 113"/>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54386" name="Oval 114"/>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4387" name="Oval 115"/>
            <p:cNvSpPr>
              <a:spLocks noChangeAspect="1" noChangeArrowheads="1"/>
            </p:cNvSpPr>
            <p:nvPr/>
          </p:nvSpPr>
          <p:spPr bwMode="auto">
            <a:xfrm>
              <a:off x="2879"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54388" name="Oval 116"/>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89" name="Oval 117"/>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90" name="Oval 118"/>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91" name="Oval 119"/>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92" name="Oval 120"/>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4393" name="Oval 121"/>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54394" name="Group 122"/>
          <p:cNvGraphicFramePr>
            <a:graphicFrameLocks noGrp="1"/>
          </p:cNvGraphicFramePr>
          <p:nvPr>
            <p:extLst>
              <p:ext uri="{D42A27DB-BD31-4B8C-83A1-F6EECF244321}">
                <p14:modId xmlns:p14="http://schemas.microsoft.com/office/powerpoint/2010/main" val="3283121170"/>
              </p:ext>
            </p:extLst>
          </p:nvPr>
        </p:nvGraphicFramePr>
        <p:xfrm>
          <a:off x="6477000" y="1609725"/>
          <a:ext cx="838200" cy="3048000"/>
        </p:xfrm>
        <a:graphic>
          <a:graphicData uri="http://schemas.openxmlformats.org/drawingml/2006/table">
            <a:tbl>
              <a:tblPr/>
              <a:tblGrid>
                <a:gridCol w="838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A6FF13C2-43FA-44CF-91D2-856A595A001E}"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54BEAAF5-0D7C-4697-9117-57CF5E927FDB}" type="slidenum">
              <a:rPr lang="en-US"/>
              <a:pPr/>
              <a:t>48</a:t>
            </a:fld>
            <a:endParaRPr lang="en-US"/>
          </a:p>
        </p:txBody>
      </p:sp>
      <p:sp>
        <p:nvSpPr>
          <p:cNvPr id="39169" name="Text Box 257"/>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323"/>
          <p:cNvGrpSpPr>
            <a:grpSpLocks/>
          </p:cNvGrpSpPr>
          <p:nvPr/>
        </p:nvGrpSpPr>
        <p:grpSpPr bwMode="auto">
          <a:xfrm>
            <a:off x="2971801" y="1827213"/>
            <a:ext cx="3092450" cy="2744787"/>
            <a:chOff x="2303" y="1151"/>
            <a:chExt cx="1517" cy="1325"/>
          </a:xfrm>
        </p:grpSpPr>
        <p:sp>
          <p:nvSpPr>
            <p:cNvPr id="39170" name="Oval 258"/>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71" name="Oval 259"/>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72" name="Oval 260"/>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73" name="Oval 261"/>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74" name="Oval 262"/>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75" name="Oval 263"/>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76" name="Oval 264"/>
            <p:cNvSpPr>
              <a:spLocks noChangeAspect="1" noChangeArrowheads="1"/>
            </p:cNvSpPr>
            <p:nvPr/>
          </p:nvSpPr>
          <p:spPr bwMode="auto">
            <a:xfrm>
              <a:off x="3071" y="1343"/>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9177" name="Oval 265"/>
            <p:cNvSpPr>
              <a:spLocks noChangeAspect="1" noChangeArrowheads="1"/>
            </p:cNvSpPr>
            <p:nvPr/>
          </p:nvSpPr>
          <p:spPr bwMode="auto">
            <a:xfrm>
              <a:off x="3263" y="1343"/>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9178" name="Oval 266"/>
            <p:cNvSpPr>
              <a:spLocks noChangeAspect="1" noChangeArrowheads="1"/>
            </p:cNvSpPr>
            <p:nvPr/>
          </p:nvSpPr>
          <p:spPr bwMode="auto">
            <a:xfrm>
              <a:off x="3455" y="1343"/>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9179" name="Oval 267"/>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80" name="Oval 268"/>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81" name="Oval 269"/>
            <p:cNvSpPr>
              <a:spLocks noChangeAspect="1" noChangeArrowheads="1"/>
            </p:cNvSpPr>
            <p:nvPr/>
          </p:nvSpPr>
          <p:spPr bwMode="auto">
            <a:xfrm>
              <a:off x="3072" y="1536"/>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7</a:t>
              </a:r>
            </a:p>
          </p:txBody>
        </p:sp>
        <p:sp>
          <p:nvSpPr>
            <p:cNvPr id="39182" name="Oval 270"/>
            <p:cNvSpPr>
              <a:spLocks noChangeAspect="1" noChangeArrowheads="1"/>
            </p:cNvSpPr>
            <p:nvPr/>
          </p:nvSpPr>
          <p:spPr bwMode="auto">
            <a:xfrm>
              <a:off x="3263" y="1535"/>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8</a:t>
              </a:r>
            </a:p>
          </p:txBody>
        </p:sp>
        <p:sp>
          <p:nvSpPr>
            <p:cNvPr id="39183" name="Oval 271"/>
            <p:cNvSpPr>
              <a:spLocks noChangeAspect="1" noChangeArrowheads="1"/>
            </p:cNvSpPr>
            <p:nvPr/>
          </p:nvSpPr>
          <p:spPr bwMode="auto">
            <a:xfrm>
              <a:off x="3455" y="1535"/>
              <a:ext cx="173" cy="173"/>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39184" name="Oval 272"/>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85" name="Oval 273"/>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86" name="Oval 274"/>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87" name="Oval 275"/>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88" name="Oval 276"/>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89" name="Oval 277"/>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9190" name="Oval 278"/>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91" name="Oval 279"/>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92" name="Oval 280"/>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93" name="Oval 281"/>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94" name="Oval 282"/>
            <p:cNvSpPr>
              <a:spLocks noChangeAspect="1" noChangeArrowheads="1"/>
            </p:cNvSpPr>
            <p:nvPr/>
          </p:nvSpPr>
          <p:spPr bwMode="auto">
            <a:xfrm>
              <a:off x="2495"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39195" name="Oval 283"/>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39196" name="Oval 284"/>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9197" name="Oval 285"/>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98" name="Oval 286"/>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199" name="Oval 287"/>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200" name="Oval 288"/>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39201" name="Oval 289"/>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39202" name="Oval 290"/>
            <p:cNvSpPr>
              <a:spLocks noChangeAspect="1" noChangeArrowheads="1"/>
            </p:cNvSpPr>
            <p:nvPr/>
          </p:nvSpPr>
          <p:spPr bwMode="auto">
            <a:xfrm>
              <a:off x="2879"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39203" name="Oval 291"/>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204" name="Oval 292"/>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205" name="Oval 293"/>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206" name="Oval 294"/>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207" name="Oval 295"/>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208" name="Oval 296"/>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39209" name="Group 297"/>
          <p:cNvGraphicFramePr>
            <a:graphicFrameLocks noGrp="1"/>
          </p:cNvGraphicFramePr>
          <p:nvPr>
            <p:extLst>
              <p:ext uri="{D42A27DB-BD31-4B8C-83A1-F6EECF244321}">
                <p14:modId xmlns:p14="http://schemas.microsoft.com/office/powerpoint/2010/main" val="2040479989"/>
              </p:ext>
            </p:extLst>
          </p:nvPr>
        </p:nvGraphicFramePr>
        <p:xfrm>
          <a:off x="6477000" y="1609725"/>
          <a:ext cx="838200" cy="3048000"/>
        </p:xfrm>
        <a:graphic>
          <a:graphicData uri="http://schemas.openxmlformats.org/drawingml/2006/table">
            <a:tbl>
              <a:tblPr/>
              <a:tblGrid>
                <a:gridCol w="838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E88A8F3A-E514-43B8-B3F9-9E3D7BEFD8B5}"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BF01873E-0B2A-496F-BC15-5E8538F557B6}" type="slidenum">
              <a:rPr lang="en-US"/>
              <a:pPr/>
              <a:t>49</a:t>
            </a:fld>
            <a:endParaRPr lang="en-US"/>
          </a:p>
        </p:txBody>
      </p:sp>
      <p:sp>
        <p:nvSpPr>
          <p:cNvPr id="44291" name="Text Box 259"/>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325"/>
          <p:cNvGrpSpPr>
            <a:grpSpLocks/>
          </p:cNvGrpSpPr>
          <p:nvPr/>
        </p:nvGrpSpPr>
        <p:grpSpPr bwMode="auto">
          <a:xfrm>
            <a:off x="3124200" y="1827213"/>
            <a:ext cx="3047999" cy="2897187"/>
            <a:chOff x="2303" y="1151"/>
            <a:chExt cx="1517" cy="1325"/>
          </a:xfrm>
        </p:grpSpPr>
        <p:sp>
          <p:nvSpPr>
            <p:cNvPr id="44292" name="Oval 260"/>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293" name="Oval 261"/>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294" name="Oval 262"/>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295" name="Oval 263"/>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296" name="Oval 264"/>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297" name="Oval 265"/>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298" name="Oval 266"/>
            <p:cNvSpPr>
              <a:spLocks noChangeAspect="1" noChangeArrowheads="1"/>
            </p:cNvSpPr>
            <p:nvPr/>
          </p:nvSpPr>
          <p:spPr bwMode="auto">
            <a:xfrm>
              <a:off x="3071" y="1343"/>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11</a:t>
              </a:r>
            </a:p>
          </p:txBody>
        </p:sp>
        <p:sp>
          <p:nvSpPr>
            <p:cNvPr id="44299" name="Oval 267"/>
            <p:cNvSpPr>
              <a:spLocks noChangeAspect="1" noChangeArrowheads="1"/>
            </p:cNvSpPr>
            <p:nvPr/>
          </p:nvSpPr>
          <p:spPr bwMode="auto">
            <a:xfrm>
              <a:off x="3263" y="1343"/>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9</a:t>
              </a:r>
            </a:p>
          </p:txBody>
        </p:sp>
        <p:sp>
          <p:nvSpPr>
            <p:cNvPr id="44300" name="Oval 268"/>
            <p:cNvSpPr>
              <a:spLocks noChangeAspect="1" noChangeArrowheads="1"/>
            </p:cNvSpPr>
            <p:nvPr/>
          </p:nvSpPr>
          <p:spPr bwMode="auto">
            <a:xfrm>
              <a:off x="3455" y="1343"/>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12</a:t>
              </a:r>
            </a:p>
          </p:txBody>
        </p:sp>
        <p:sp>
          <p:nvSpPr>
            <p:cNvPr id="44301" name="Oval 269"/>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02" name="Oval 270"/>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03" name="Oval 271"/>
            <p:cNvSpPr>
              <a:spLocks noChangeAspect="1" noChangeArrowheads="1"/>
            </p:cNvSpPr>
            <p:nvPr/>
          </p:nvSpPr>
          <p:spPr bwMode="auto">
            <a:xfrm>
              <a:off x="3072" y="1536"/>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7</a:t>
              </a:r>
            </a:p>
          </p:txBody>
        </p:sp>
        <p:sp>
          <p:nvSpPr>
            <p:cNvPr id="44304" name="Oval 272"/>
            <p:cNvSpPr>
              <a:spLocks noChangeAspect="1" noChangeArrowheads="1"/>
            </p:cNvSpPr>
            <p:nvPr/>
          </p:nvSpPr>
          <p:spPr bwMode="auto">
            <a:xfrm>
              <a:off x="3263"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4305" name="Oval 273"/>
            <p:cNvSpPr>
              <a:spLocks noChangeAspect="1" noChangeArrowheads="1"/>
            </p:cNvSpPr>
            <p:nvPr/>
          </p:nvSpPr>
          <p:spPr bwMode="auto">
            <a:xfrm>
              <a:off x="3455" y="1535"/>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10</a:t>
              </a:r>
            </a:p>
          </p:txBody>
        </p:sp>
        <p:sp>
          <p:nvSpPr>
            <p:cNvPr id="44306" name="Oval 274"/>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07" name="Oval 275"/>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08" name="Oval 276"/>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09" name="Oval 277"/>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10" name="Oval 278"/>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11" name="Oval 279"/>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4312" name="Oval 280"/>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13" name="Oval 281"/>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14" name="Oval 282"/>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15" name="Oval 283"/>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16" name="Oval 284"/>
            <p:cNvSpPr>
              <a:spLocks noChangeAspect="1" noChangeArrowheads="1"/>
            </p:cNvSpPr>
            <p:nvPr/>
          </p:nvSpPr>
          <p:spPr bwMode="auto">
            <a:xfrm>
              <a:off x="2495"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44317" name="Oval 285"/>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44318" name="Oval 286"/>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4319" name="Oval 287"/>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20" name="Oval 288"/>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21" name="Oval 289"/>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22" name="Oval 290"/>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44323" name="Oval 291"/>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4324" name="Oval 292"/>
            <p:cNvSpPr>
              <a:spLocks noChangeAspect="1" noChangeArrowheads="1"/>
            </p:cNvSpPr>
            <p:nvPr/>
          </p:nvSpPr>
          <p:spPr bwMode="auto">
            <a:xfrm>
              <a:off x="2879"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44325" name="Oval 293"/>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26" name="Oval 294"/>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27" name="Oval 295"/>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28" name="Oval 296"/>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29" name="Oval 297"/>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4330" name="Oval 298"/>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44331" name="Group 299"/>
          <p:cNvGraphicFramePr>
            <a:graphicFrameLocks noGrp="1"/>
          </p:cNvGraphicFramePr>
          <p:nvPr>
            <p:extLst>
              <p:ext uri="{D42A27DB-BD31-4B8C-83A1-F6EECF244321}">
                <p14:modId xmlns:p14="http://schemas.microsoft.com/office/powerpoint/2010/main" val="1494372481"/>
              </p:ext>
            </p:extLst>
          </p:nvPr>
        </p:nvGraphicFramePr>
        <p:xfrm>
          <a:off x="6477000" y="1609725"/>
          <a:ext cx="914400" cy="3048000"/>
        </p:xfrm>
        <a:graphic>
          <a:graphicData uri="http://schemas.openxmlformats.org/drawingml/2006/table">
            <a:tbl>
              <a:tblPr/>
              <a:tblGrid>
                <a:gridCol w="9144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44DA0021-6FBA-4B7F-8BD0-85A8B2A9FB5B}"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BE45513-AE20-4BBE-ABA8-3D5A20DBEE77}" type="slidenum">
              <a:rPr lang="en-US" smtClean="0"/>
              <a:pPr/>
              <a:t>5</a:t>
            </a:fld>
            <a:endParaRPr lang="en-US"/>
          </a:p>
        </p:txBody>
      </p:sp>
      <p:sp>
        <p:nvSpPr>
          <p:cNvPr id="3" name="Content Placeholder 2"/>
          <p:cNvSpPr>
            <a:spLocks noGrp="1"/>
          </p:cNvSpPr>
          <p:nvPr>
            <p:ph sz="quarter" idx="1"/>
          </p:nvPr>
        </p:nvSpPr>
        <p:spPr>
          <a:xfrm>
            <a:off x="457200" y="381000"/>
            <a:ext cx="8229600" cy="5745163"/>
          </a:xfrm>
        </p:spPr>
        <p:txBody>
          <a:bodyPr>
            <a:norm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While(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&lt;=L)</a:t>
            </a:r>
          </a:p>
          <a:p>
            <a:pPr algn="just">
              <a:lnSpc>
                <a:spcPct val="150000"/>
              </a:lnSpc>
              <a:buNone/>
            </a:pPr>
            <a:r>
              <a:rPr lang="en-US" sz="2400" dirty="0">
                <a:latin typeface="Times New Roman" panose="02020603050405020304" pitchFamily="18" charset="0"/>
                <a:cs typeface="Times New Roman" panose="02020603050405020304" pitchFamily="18" charset="0"/>
              </a:rPr>
              <a:t>	{</a:t>
            </a:r>
          </a:p>
          <a:p>
            <a:pPr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∆x </a:t>
            </a:r>
            <a:endParaRPr lang="en-US" sz="2400" dirty="0">
              <a:latin typeface="Times New Roman" panose="02020603050405020304" pitchFamily="18" charset="0"/>
              <a:cs typeface="Times New Roman" panose="02020603050405020304" pitchFamily="18" charset="0"/>
            </a:endParaRPr>
          </a:p>
          <a:p>
            <a:pPr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new</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y	</a:t>
            </a:r>
          </a:p>
          <a:p>
            <a:pPr algn="just">
              <a:lnSpc>
                <a:spcPct val="150000"/>
              </a:lnSpc>
              <a:buNone/>
            </a:pPr>
            <a:r>
              <a:rPr lang="en-US" sz="2400" dirty="0">
                <a:latin typeface="Times New Roman" panose="02020603050405020304" pitchFamily="18" charset="0"/>
                <a:cs typeface="Times New Roman" panose="02020603050405020304" pitchFamily="18" charset="0"/>
              </a:rPr>
              <a:t>		plot(Integer </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 Integer </a:t>
            </a:r>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a:t>
            </a:r>
          </a:p>
          <a:p>
            <a:pPr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=i+1</a:t>
            </a:r>
          </a:p>
          <a:p>
            <a:pPr algn="just">
              <a:lnSpc>
                <a:spcPct val="150000"/>
              </a:lnSpc>
              <a:buNone/>
            </a:pPr>
            <a:r>
              <a:rPr lang="en-US" sz="2400" dirty="0">
                <a:latin typeface="Times New Roman" panose="02020603050405020304" pitchFamily="18" charset="0"/>
                <a:cs typeface="Times New Roman" panose="02020603050405020304" pitchFamily="18" charset="0"/>
              </a:rPr>
              <a:t>	}</a:t>
            </a:r>
          </a:p>
          <a:p>
            <a:pPr algn="just">
              <a:lnSpc>
                <a:spcPct val="150000"/>
              </a:lnSpc>
              <a:buNone/>
            </a:pPr>
            <a:r>
              <a:rPr lang="en-US" sz="2400" dirty="0">
                <a:latin typeface="Times New Roman" panose="02020603050405020304" pitchFamily="18" charset="0"/>
                <a:cs typeface="Times New Roman" panose="02020603050405020304" pitchFamily="18" charset="0"/>
              </a:rPr>
              <a:t>7: Finish</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8E156C83-3C7E-4560-BD6D-47DB9C143A00}" type="datetime2">
              <a:rPr lang="en-US" smtClean="0"/>
              <a:t>Wednesday, May 10, 2023</a:t>
            </a:fld>
            <a:endParaRPr lang="en-US"/>
          </a:p>
        </p:txBody>
      </p:sp>
      <p:sp>
        <p:nvSpPr>
          <p:cNvPr id="5" name="Footer Placeholder 4"/>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8050847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87B57159-B689-457B-ACE3-B73B25A75A87}" type="slidenum">
              <a:rPr lang="en-US"/>
              <a:pPr/>
              <a:t>50</a:t>
            </a:fld>
            <a:endParaRPr lang="en-US"/>
          </a:p>
        </p:txBody>
      </p:sp>
      <p:sp>
        <p:nvSpPr>
          <p:cNvPr id="43272" name="Text Box 264"/>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330"/>
          <p:cNvGrpSpPr>
            <a:grpSpLocks/>
          </p:cNvGrpSpPr>
          <p:nvPr/>
        </p:nvGrpSpPr>
        <p:grpSpPr bwMode="auto">
          <a:xfrm>
            <a:off x="2971801" y="1827213"/>
            <a:ext cx="3092450" cy="3049587"/>
            <a:chOff x="2303" y="1151"/>
            <a:chExt cx="1517" cy="1325"/>
          </a:xfrm>
        </p:grpSpPr>
        <p:sp>
          <p:nvSpPr>
            <p:cNvPr id="43273" name="Oval 265"/>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74" name="Oval 266"/>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75" name="Oval 267"/>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76" name="Oval 268"/>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77" name="Oval 269"/>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78" name="Oval 270"/>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79" name="Oval 271"/>
            <p:cNvSpPr>
              <a:spLocks noChangeAspect="1" noChangeArrowheads="1"/>
            </p:cNvSpPr>
            <p:nvPr/>
          </p:nvSpPr>
          <p:spPr bwMode="auto">
            <a:xfrm>
              <a:off x="3071" y="1343"/>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11</a:t>
              </a:r>
            </a:p>
          </p:txBody>
        </p:sp>
        <p:sp>
          <p:nvSpPr>
            <p:cNvPr id="43280" name="Oval 272"/>
            <p:cNvSpPr>
              <a:spLocks noChangeAspect="1" noChangeArrowheads="1"/>
            </p:cNvSpPr>
            <p:nvPr/>
          </p:nvSpPr>
          <p:spPr bwMode="auto">
            <a:xfrm>
              <a:off x="3263" y="1343"/>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9</a:t>
              </a:r>
            </a:p>
          </p:txBody>
        </p:sp>
        <p:sp>
          <p:nvSpPr>
            <p:cNvPr id="43281" name="Oval 273"/>
            <p:cNvSpPr>
              <a:spLocks noChangeAspect="1" noChangeArrowheads="1"/>
            </p:cNvSpPr>
            <p:nvPr/>
          </p:nvSpPr>
          <p:spPr bwMode="auto">
            <a:xfrm>
              <a:off x="3455"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3282" name="Oval 274"/>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83" name="Oval 275"/>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84" name="Oval 276"/>
            <p:cNvSpPr>
              <a:spLocks noChangeAspect="1" noChangeArrowheads="1"/>
            </p:cNvSpPr>
            <p:nvPr/>
          </p:nvSpPr>
          <p:spPr bwMode="auto">
            <a:xfrm>
              <a:off x="3072" y="1536"/>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7</a:t>
              </a:r>
            </a:p>
          </p:txBody>
        </p:sp>
        <p:sp>
          <p:nvSpPr>
            <p:cNvPr id="43285" name="Oval 277"/>
            <p:cNvSpPr>
              <a:spLocks noChangeAspect="1" noChangeArrowheads="1"/>
            </p:cNvSpPr>
            <p:nvPr/>
          </p:nvSpPr>
          <p:spPr bwMode="auto">
            <a:xfrm>
              <a:off x="3263"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3286" name="Oval 278"/>
            <p:cNvSpPr>
              <a:spLocks noChangeAspect="1" noChangeArrowheads="1"/>
            </p:cNvSpPr>
            <p:nvPr/>
          </p:nvSpPr>
          <p:spPr bwMode="auto">
            <a:xfrm>
              <a:off x="3455" y="1535"/>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10</a:t>
              </a:r>
            </a:p>
          </p:txBody>
        </p:sp>
        <p:sp>
          <p:nvSpPr>
            <p:cNvPr id="43287" name="Oval 279"/>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88" name="Oval 280"/>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89" name="Oval 281"/>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90" name="Oval 282"/>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91" name="Oval 283"/>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92" name="Oval 284"/>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3293" name="Oval 285"/>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94" name="Oval 286"/>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95" name="Oval 287"/>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96" name="Oval 288"/>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297" name="Oval 289"/>
            <p:cNvSpPr>
              <a:spLocks noChangeAspect="1" noChangeArrowheads="1"/>
            </p:cNvSpPr>
            <p:nvPr/>
          </p:nvSpPr>
          <p:spPr bwMode="auto">
            <a:xfrm>
              <a:off x="2495" y="1919"/>
              <a:ext cx="173" cy="173"/>
            </a:xfrm>
            <a:prstGeom prst="ellipse">
              <a:avLst/>
            </a:prstGeom>
            <a:noFill/>
            <a:ln w="9525">
              <a:solidFill>
                <a:schemeClr val="tx1"/>
              </a:solidFill>
              <a:round/>
              <a:headEnd/>
              <a:tailEnd/>
            </a:ln>
            <a:effectLst/>
          </p:spPr>
          <p:txBody>
            <a:bodyPr wrap="none" anchor="ctr"/>
            <a:lstStyle/>
            <a:p>
              <a:pPr algn="ctr"/>
              <a:r>
                <a:rPr lang="en-US" sz="1400" b="1" dirty="0">
                  <a:latin typeface="Arial" charset="0"/>
                </a:rPr>
                <a:t>4</a:t>
              </a:r>
            </a:p>
          </p:txBody>
        </p:sp>
        <p:sp>
          <p:nvSpPr>
            <p:cNvPr id="43298" name="Oval 290"/>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43299" name="Oval 291"/>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3300" name="Oval 292"/>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301" name="Oval 293"/>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302" name="Oval 294"/>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303" name="Oval 295"/>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43304" name="Oval 296"/>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3305" name="Oval 297"/>
            <p:cNvSpPr>
              <a:spLocks noChangeAspect="1" noChangeArrowheads="1"/>
            </p:cNvSpPr>
            <p:nvPr/>
          </p:nvSpPr>
          <p:spPr bwMode="auto">
            <a:xfrm>
              <a:off x="2879"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43306" name="Oval 298"/>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307" name="Oval 299"/>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308" name="Oval 300"/>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309" name="Oval 301"/>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310" name="Oval 302"/>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3311" name="Oval 303"/>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43312" name="Group 304"/>
          <p:cNvGraphicFramePr>
            <a:graphicFrameLocks noGrp="1"/>
          </p:cNvGraphicFramePr>
          <p:nvPr>
            <p:extLst>
              <p:ext uri="{D42A27DB-BD31-4B8C-83A1-F6EECF244321}">
                <p14:modId xmlns:p14="http://schemas.microsoft.com/office/powerpoint/2010/main" val="2470779735"/>
              </p:ext>
            </p:extLst>
          </p:nvPr>
        </p:nvGraphicFramePr>
        <p:xfrm>
          <a:off x="6477000" y="1609725"/>
          <a:ext cx="762000" cy="3048000"/>
        </p:xfrm>
        <a:graphic>
          <a:graphicData uri="http://schemas.openxmlformats.org/drawingml/2006/table">
            <a:tbl>
              <a:tblPr/>
              <a:tblGrid>
                <a:gridCol w="7620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BA3B2266-1B32-4F9C-A486-0810668B3F37}"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6F7A7703-10EC-482D-ADD8-4F00BF0614A6}" type="slidenum">
              <a:rPr lang="en-US"/>
              <a:pPr/>
              <a:t>51</a:t>
            </a:fld>
            <a:endParaRPr lang="en-US"/>
          </a:p>
        </p:txBody>
      </p:sp>
      <p:sp>
        <p:nvSpPr>
          <p:cNvPr id="42245" name="Text Box 261"/>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327"/>
          <p:cNvGrpSpPr>
            <a:grpSpLocks/>
          </p:cNvGrpSpPr>
          <p:nvPr/>
        </p:nvGrpSpPr>
        <p:grpSpPr bwMode="auto">
          <a:xfrm>
            <a:off x="2590801" y="1827213"/>
            <a:ext cx="3473450" cy="2668587"/>
            <a:chOff x="2303" y="1151"/>
            <a:chExt cx="1517" cy="1325"/>
          </a:xfrm>
        </p:grpSpPr>
        <p:sp>
          <p:nvSpPr>
            <p:cNvPr id="42246" name="Oval 262"/>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47" name="Oval 263"/>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48" name="Oval 264"/>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49" name="Oval 265"/>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50" name="Oval 266"/>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51" name="Oval 267"/>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52" name="Oval 268"/>
            <p:cNvSpPr>
              <a:spLocks noChangeAspect="1" noChangeArrowheads="1"/>
            </p:cNvSpPr>
            <p:nvPr/>
          </p:nvSpPr>
          <p:spPr bwMode="auto">
            <a:xfrm>
              <a:off x="3071"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2253" name="Oval 269"/>
            <p:cNvSpPr>
              <a:spLocks noChangeAspect="1" noChangeArrowheads="1"/>
            </p:cNvSpPr>
            <p:nvPr/>
          </p:nvSpPr>
          <p:spPr bwMode="auto">
            <a:xfrm>
              <a:off x="3263" y="1343"/>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9</a:t>
              </a:r>
            </a:p>
          </p:txBody>
        </p:sp>
        <p:sp>
          <p:nvSpPr>
            <p:cNvPr id="42254" name="Oval 270"/>
            <p:cNvSpPr>
              <a:spLocks noChangeAspect="1" noChangeArrowheads="1"/>
            </p:cNvSpPr>
            <p:nvPr/>
          </p:nvSpPr>
          <p:spPr bwMode="auto">
            <a:xfrm>
              <a:off x="3455"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2255" name="Oval 271"/>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56" name="Oval 272"/>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57" name="Oval 273"/>
            <p:cNvSpPr>
              <a:spLocks noChangeAspect="1" noChangeArrowheads="1"/>
            </p:cNvSpPr>
            <p:nvPr/>
          </p:nvSpPr>
          <p:spPr bwMode="auto">
            <a:xfrm>
              <a:off x="3072" y="1536"/>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7</a:t>
              </a:r>
            </a:p>
          </p:txBody>
        </p:sp>
        <p:sp>
          <p:nvSpPr>
            <p:cNvPr id="42258" name="Oval 274"/>
            <p:cNvSpPr>
              <a:spLocks noChangeAspect="1" noChangeArrowheads="1"/>
            </p:cNvSpPr>
            <p:nvPr/>
          </p:nvSpPr>
          <p:spPr bwMode="auto">
            <a:xfrm>
              <a:off x="3263"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2259" name="Oval 275"/>
            <p:cNvSpPr>
              <a:spLocks noChangeAspect="1" noChangeArrowheads="1"/>
            </p:cNvSpPr>
            <p:nvPr/>
          </p:nvSpPr>
          <p:spPr bwMode="auto">
            <a:xfrm>
              <a:off x="3455" y="1535"/>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10</a:t>
              </a:r>
            </a:p>
          </p:txBody>
        </p:sp>
        <p:sp>
          <p:nvSpPr>
            <p:cNvPr id="42260" name="Oval 276"/>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61" name="Oval 277"/>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62" name="Oval 278"/>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63" name="Oval 279"/>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64" name="Oval 280"/>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65" name="Oval 281"/>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2266" name="Oval 282"/>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67" name="Oval 283"/>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68" name="Oval 284"/>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69" name="Oval 285"/>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70" name="Oval 286"/>
            <p:cNvSpPr>
              <a:spLocks noChangeAspect="1" noChangeArrowheads="1"/>
            </p:cNvSpPr>
            <p:nvPr/>
          </p:nvSpPr>
          <p:spPr bwMode="auto">
            <a:xfrm>
              <a:off x="2495"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42271" name="Oval 287"/>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42272" name="Oval 288"/>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2273" name="Oval 289"/>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74" name="Oval 290"/>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75" name="Oval 291"/>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76" name="Oval 292"/>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42277" name="Oval 293"/>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2278" name="Oval 294"/>
            <p:cNvSpPr>
              <a:spLocks noChangeAspect="1" noChangeArrowheads="1"/>
            </p:cNvSpPr>
            <p:nvPr/>
          </p:nvSpPr>
          <p:spPr bwMode="auto">
            <a:xfrm>
              <a:off x="2879"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42279" name="Oval 295"/>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80" name="Oval 296"/>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81" name="Oval 297"/>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82" name="Oval 298"/>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83" name="Oval 299"/>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2284" name="Oval 300"/>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42285" name="Group 301"/>
          <p:cNvGraphicFramePr>
            <a:graphicFrameLocks noGrp="1"/>
          </p:cNvGraphicFramePr>
          <p:nvPr>
            <p:extLst>
              <p:ext uri="{D42A27DB-BD31-4B8C-83A1-F6EECF244321}">
                <p14:modId xmlns:p14="http://schemas.microsoft.com/office/powerpoint/2010/main" val="1105323043"/>
              </p:ext>
            </p:extLst>
          </p:nvPr>
        </p:nvGraphicFramePr>
        <p:xfrm>
          <a:off x="6477000" y="1609725"/>
          <a:ext cx="914400" cy="3048000"/>
        </p:xfrm>
        <a:graphic>
          <a:graphicData uri="http://schemas.openxmlformats.org/drawingml/2006/table">
            <a:tbl>
              <a:tblPr/>
              <a:tblGrid>
                <a:gridCol w="9144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D21CA1C4-7FA6-4B11-9960-49B7DB68FB5F}"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AD543A0F-E5E8-4A05-B69F-6FD2F848B5CF}" type="slidenum">
              <a:rPr lang="en-US"/>
              <a:pPr/>
              <a:t>52</a:t>
            </a:fld>
            <a:endParaRPr lang="en-US"/>
          </a:p>
        </p:txBody>
      </p:sp>
      <p:sp>
        <p:nvSpPr>
          <p:cNvPr id="47368" name="Text Box 264"/>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330"/>
          <p:cNvGrpSpPr>
            <a:grpSpLocks/>
          </p:cNvGrpSpPr>
          <p:nvPr/>
        </p:nvGrpSpPr>
        <p:grpSpPr bwMode="auto">
          <a:xfrm>
            <a:off x="3124201" y="1827213"/>
            <a:ext cx="2940050" cy="3049587"/>
            <a:chOff x="2303" y="1151"/>
            <a:chExt cx="1517" cy="1325"/>
          </a:xfrm>
        </p:grpSpPr>
        <p:sp>
          <p:nvSpPr>
            <p:cNvPr id="47369" name="Oval 265"/>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70" name="Oval 266"/>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71" name="Oval 267"/>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72" name="Oval 268"/>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73" name="Oval 269"/>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74" name="Oval 270"/>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75" name="Oval 271"/>
            <p:cNvSpPr>
              <a:spLocks noChangeAspect="1" noChangeArrowheads="1"/>
            </p:cNvSpPr>
            <p:nvPr/>
          </p:nvSpPr>
          <p:spPr bwMode="auto">
            <a:xfrm>
              <a:off x="3071"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7376" name="Oval 272"/>
            <p:cNvSpPr>
              <a:spLocks noChangeAspect="1" noChangeArrowheads="1"/>
            </p:cNvSpPr>
            <p:nvPr/>
          </p:nvSpPr>
          <p:spPr bwMode="auto">
            <a:xfrm>
              <a:off x="3263" y="1343"/>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9</a:t>
              </a:r>
            </a:p>
          </p:txBody>
        </p:sp>
        <p:sp>
          <p:nvSpPr>
            <p:cNvPr id="47377" name="Oval 273"/>
            <p:cNvSpPr>
              <a:spLocks noChangeAspect="1" noChangeArrowheads="1"/>
            </p:cNvSpPr>
            <p:nvPr/>
          </p:nvSpPr>
          <p:spPr bwMode="auto">
            <a:xfrm>
              <a:off x="3455"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7378" name="Oval 274"/>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79" name="Oval 275"/>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80" name="Oval 276"/>
            <p:cNvSpPr>
              <a:spLocks noChangeAspect="1" noChangeArrowheads="1"/>
            </p:cNvSpPr>
            <p:nvPr/>
          </p:nvSpPr>
          <p:spPr bwMode="auto">
            <a:xfrm>
              <a:off x="3072" y="1536"/>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7</a:t>
              </a:r>
            </a:p>
          </p:txBody>
        </p:sp>
        <p:sp>
          <p:nvSpPr>
            <p:cNvPr id="47381" name="Oval 277"/>
            <p:cNvSpPr>
              <a:spLocks noChangeAspect="1" noChangeArrowheads="1"/>
            </p:cNvSpPr>
            <p:nvPr/>
          </p:nvSpPr>
          <p:spPr bwMode="auto">
            <a:xfrm>
              <a:off x="3263"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7382" name="Oval 278"/>
            <p:cNvSpPr>
              <a:spLocks noChangeAspect="1" noChangeArrowheads="1"/>
            </p:cNvSpPr>
            <p:nvPr/>
          </p:nvSpPr>
          <p:spPr bwMode="auto">
            <a:xfrm>
              <a:off x="3455"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7383" name="Oval 279"/>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84" name="Oval 280"/>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85" name="Oval 281"/>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86" name="Oval 282"/>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87" name="Oval 283"/>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88" name="Oval 284"/>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7389" name="Oval 285"/>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90" name="Oval 286"/>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91" name="Oval 287"/>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92" name="Oval 288"/>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93" name="Oval 289"/>
            <p:cNvSpPr>
              <a:spLocks noChangeAspect="1" noChangeArrowheads="1"/>
            </p:cNvSpPr>
            <p:nvPr/>
          </p:nvSpPr>
          <p:spPr bwMode="auto">
            <a:xfrm>
              <a:off x="2495"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47394" name="Oval 290"/>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47395" name="Oval 291"/>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7396" name="Oval 292"/>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97" name="Oval 293"/>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98" name="Oval 294"/>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399" name="Oval 295"/>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47400" name="Oval 296"/>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7401" name="Oval 297"/>
            <p:cNvSpPr>
              <a:spLocks noChangeAspect="1" noChangeArrowheads="1"/>
            </p:cNvSpPr>
            <p:nvPr/>
          </p:nvSpPr>
          <p:spPr bwMode="auto">
            <a:xfrm>
              <a:off x="2879"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47402" name="Oval 298"/>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403" name="Oval 299"/>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404" name="Oval 300"/>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405" name="Oval 301"/>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406" name="Oval 302"/>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7407" name="Oval 303"/>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47408" name="Group 304"/>
          <p:cNvGraphicFramePr>
            <a:graphicFrameLocks noGrp="1"/>
          </p:cNvGraphicFramePr>
          <p:nvPr>
            <p:extLst>
              <p:ext uri="{D42A27DB-BD31-4B8C-83A1-F6EECF244321}">
                <p14:modId xmlns:p14="http://schemas.microsoft.com/office/powerpoint/2010/main" val="4087497283"/>
              </p:ext>
            </p:extLst>
          </p:nvPr>
        </p:nvGraphicFramePr>
        <p:xfrm>
          <a:off x="6477000" y="1609725"/>
          <a:ext cx="990600" cy="3048000"/>
        </p:xfrm>
        <a:graphic>
          <a:graphicData uri="http://schemas.openxmlformats.org/drawingml/2006/table">
            <a:tbl>
              <a:tblPr/>
              <a:tblGrid>
                <a:gridCol w="9906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EA9D8414-37DE-4435-8FEF-CC1A4E8E77AC}"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3B1C8A37-ADB0-47C4-8512-CFFBDC395FFB}" type="slidenum">
              <a:rPr lang="en-US"/>
              <a:pPr/>
              <a:t>53</a:t>
            </a:fld>
            <a:endParaRPr lang="en-US"/>
          </a:p>
        </p:txBody>
      </p:sp>
      <p:sp>
        <p:nvSpPr>
          <p:cNvPr id="19720" name="Text Box 264"/>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330"/>
          <p:cNvGrpSpPr>
            <a:grpSpLocks/>
          </p:cNvGrpSpPr>
          <p:nvPr/>
        </p:nvGrpSpPr>
        <p:grpSpPr bwMode="auto">
          <a:xfrm>
            <a:off x="2971801" y="1827213"/>
            <a:ext cx="3092450" cy="2973387"/>
            <a:chOff x="2303" y="1151"/>
            <a:chExt cx="1517" cy="1325"/>
          </a:xfrm>
        </p:grpSpPr>
        <p:sp>
          <p:nvSpPr>
            <p:cNvPr id="19721" name="Oval 265"/>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22" name="Oval 266"/>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23" name="Oval 267"/>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24" name="Oval 268"/>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25" name="Oval 269"/>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26" name="Oval 270"/>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27" name="Oval 271"/>
            <p:cNvSpPr>
              <a:spLocks noChangeAspect="1" noChangeArrowheads="1"/>
            </p:cNvSpPr>
            <p:nvPr/>
          </p:nvSpPr>
          <p:spPr bwMode="auto">
            <a:xfrm>
              <a:off x="3071"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9728" name="Oval 272"/>
            <p:cNvSpPr>
              <a:spLocks noChangeAspect="1" noChangeArrowheads="1"/>
            </p:cNvSpPr>
            <p:nvPr/>
          </p:nvSpPr>
          <p:spPr bwMode="auto">
            <a:xfrm>
              <a:off x="3263"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9729" name="Oval 273"/>
            <p:cNvSpPr>
              <a:spLocks noChangeAspect="1" noChangeArrowheads="1"/>
            </p:cNvSpPr>
            <p:nvPr/>
          </p:nvSpPr>
          <p:spPr bwMode="auto">
            <a:xfrm>
              <a:off x="3455"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9730" name="Oval 274"/>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31" name="Oval 275"/>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32" name="Oval 276"/>
            <p:cNvSpPr>
              <a:spLocks noChangeAspect="1" noChangeArrowheads="1"/>
            </p:cNvSpPr>
            <p:nvPr/>
          </p:nvSpPr>
          <p:spPr bwMode="auto">
            <a:xfrm>
              <a:off x="3072" y="1536"/>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7</a:t>
              </a:r>
            </a:p>
          </p:txBody>
        </p:sp>
        <p:sp>
          <p:nvSpPr>
            <p:cNvPr id="19733" name="Oval 277"/>
            <p:cNvSpPr>
              <a:spLocks noChangeAspect="1" noChangeArrowheads="1"/>
            </p:cNvSpPr>
            <p:nvPr/>
          </p:nvSpPr>
          <p:spPr bwMode="auto">
            <a:xfrm>
              <a:off x="3263"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9734" name="Oval 278"/>
            <p:cNvSpPr>
              <a:spLocks noChangeAspect="1" noChangeArrowheads="1"/>
            </p:cNvSpPr>
            <p:nvPr/>
          </p:nvSpPr>
          <p:spPr bwMode="auto">
            <a:xfrm>
              <a:off x="3455"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9735" name="Oval 279"/>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36" name="Oval 280"/>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37" name="Oval 281"/>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38" name="Oval 282"/>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39" name="Oval 283"/>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40" name="Oval 284"/>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9741" name="Oval 285"/>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42" name="Oval 286"/>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43" name="Oval 287"/>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44" name="Oval 288"/>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45" name="Oval 289"/>
            <p:cNvSpPr>
              <a:spLocks noChangeAspect="1" noChangeArrowheads="1"/>
            </p:cNvSpPr>
            <p:nvPr/>
          </p:nvSpPr>
          <p:spPr bwMode="auto">
            <a:xfrm>
              <a:off x="2495"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19746" name="Oval 290"/>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19747" name="Oval 291"/>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9748" name="Oval 292"/>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49" name="Oval 293"/>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50" name="Oval 294"/>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51" name="Oval 295"/>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19752" name="Oval 296"/>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9753" name="Oval 297"/>
            <p:cNvSpPr>
              <a:spLocks noChangeAspect="1" noChangeArrowheads="1"/>
            </p:cNvSpPr>
            <p:nvPr/>
          </p:nvSpPr>
          <p:spPr bwMode="auto">
            <a:xfrm>
              <a:off x="2879"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19754" name="Oval 298"/>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55" name="Oval 299"/>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56" name="Oval 300"/>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57" name="Oval 301"/>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58" name="Oval 302"/>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9759" name="Oval 303"/>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19760" name="Group 304"/>
          <p:cNvGraphicFramePr>
            <a:graphicFrameLocks noGrp="1"/>
          </p:cNvGraphicFramePr>
          <p:nvPr>
            <p:extLst>
              <p:ext uri="{D42A27DB-BD31-4B8C-83A1-F6EECF244321}">
                <p14:modId xmlns:p14="http://schemas.microsoft.com/office/powerpoint/2010/main" val="2153717071"/>
              </p:ext>
            </p:extLst>
          </p:nvPr>
        </p:nvGraphicFramePr>
        <p:xfrm>
          <a:off x="6477000" y="1609725"/>
          <a:ext cx="762000" cy="3048000"/>
        </p:xfrm>
        <a:graphic>
          <a:graphicData uri="http://schemas.openxmlformats.org/drawingml/2006/table">
            <a:tbl>
              <a:tblPr/>
              <a:tblGrid>
                <a:gridCol w="7620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857E8B50-2176-491B-9A54-AF8793C9CB79}"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2B5E9E69-5506-410F-9B98-7BA131CF30B8}" type="slidenum">
              <a:rPr lang="en-US"/>
              <a:pPr/>
              <a:t>54</a:t>
            </a:fld>
            <a:endParaRPr lang="en-US"/>
          </a:p>
        </p:txBody>
      </p:sp>
      <p:sp>
        <p:nvSpPr>
          <p:cNvPr id="48392" name="Text Box 264"/>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330"/>
          <p:cNvGrpSpPr>
            <a:grpSpLocks/>
          </p:cNvGrpSpPr>
          <p:nvPr/>
        </p:nvGrpSpPr>
        <p:grpSpPr bwMode="auto">
          <a:xfrm>
            <a:off x="3124201" y="1827213"/>
            <a:ext cx="2940050" cy="2973387"/>
            <a:chOff x="2303" y="1151"/>
            <a:chExt cx="1517" cy="1325"/>
          </a:xfrm>
        </p:grpSpPr>
        <p:sp>
          <p:nvSpPr>
            <p:cNvPr id="48393" name="Oval 265"/>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394" name="Oval 266"/>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395" name="Oval 267"/>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396" name="Oval 268"/>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397" name="Oval 269"/>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398" name="Oval 270"/>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399" name="Oval 271"/>
            <p:cNvSpPr>
              <a:spLocks noChangeAspect="1" noChangeArrowheads="1"/>
            </p:cNvSpPr>
            <p:nvPr/>
          </p:nvSpPr>
          <p:spPr bwMode="auto">
            <a:xfrm>
              <a:off x="3071"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8400" name="Oval 272"/>
            <p:cNvSpPr>
              <a:spLocks noChangeAspect="1" noChangeArrowheads="1"/>
            </p:cNvSpPr>
            <p:nvPr/>
          </p:nvSpPr>
          <p:spPr bwMode="auto">
            <a:xfrm>
              <a:off x="3263"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8401" name="Oval 273"/>
            <p:cNvSpPr>
              <a:spLocks noChangeAspect="1" noChangeArrowheads="1"/>
            </p:cNvSpPr>
            <p:nvPr/>
          </p:nvSpPr>
          <p:spPr bwMode="auto">
            <a:xfrm>
              <a:off x="3455"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8402" name="Oval 274"/>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03" name="Oval 275"/>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04" name="Oval 276"/>
            <p:cNvSpPr>
              <a:spLocks noChangeAspect="1" noChangeArrowheads="1"/>
            </p:cNvSpPr>
            <p:nvPr/>
          </p:nvSpPr>
          <p:spPr bwMode="auto">
            <a:xfrm>
              <a:off x="3072" y="1536"/>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8405" name="Oval 277"/>
            <p:cNvSpPr>
              <a:spLocks noChangeAspect="1" noChangeArrowheads="1"/>
            </p:cNvSpPr>
            <p:nvPr/>
          </p:nvSpPr>
          <p:spPr bwMode="auto">
            <a:xfrm>
              <a:off x="3263"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8406" name="Oval 278"/>
            <p:cNvSpPr>
              <a:spLocks noChangeAspect="1" noChangeArrowheads="1"/>
            </p:cNvSpPr>
            <p:nvPr/>
          </p:nvSpPr>
          <p:spPr bwMode="auto">
            <a:xfrm>
              <a:off x="3455"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8407" name="Oval 279"/>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08" name="Oval 280"/>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09" name="Oval 281"/>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10" name="Oval 282"/>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11" name="Oval 283"/>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12" name="Oval 284"/>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8413" name="Oval 285"/>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14" name="Oval 286"/>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15" name="Oval 287"/>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16" name="Oval 288"/>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17" name="Oval 289"/>
            <p:cNvSpPr>
              <a:spLocks noChangeAspect="1" noChangeArrowheads="1"/>
            </p:cNvSpPr>
            <p:nvPr/>
          </p:nvSpPr>
          <p:spPr bwMode="auto">
            <a:xfrm>
              <a:off x="2495"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48418" name="Oval 290"/>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48419" name="Oval 291"/>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8420" name="Oval 292"/>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21" name="Oval 293"/>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22" name="Oval 294"/>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23" name="Oval 295"/>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48424" name="Oval 296"/>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8425" name="Oval 297"/>
            <p:cNvSpPr>
              <a:spLocks noChangeAspect="1" noChangeArrowheads="1"/>
            </p:cNvSpPr>
            <p:nvPr/>
          </p:nvSpPr>
          <p:spPr bwMode="auto">
            <a:xfrm>
              <a:off x="2879"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48426" name="Oval 298"/>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27" name="Oval 299"/>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28" name="Oval 300"/>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29" name="Oval 301"/>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30" name="Oval 302"/>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8431" name="Oval 303"/>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48432" name="Group 304"/>
          <p:cNvGraphicFramePr>
            <a:graphicFrameLocks noGrp="1"/>
          </p:cNvGraphicFramePr>
          <p:nvPr>
            <p:extLst>
              <p:ext uri="{D42A27DB-BD31-4B8C-83A1-F6EECF244321}">
                <p14:modId xmlns:p14="http://schemas.microsoft.com/office/powerpoint/2010/main" val="741647399"/>
              </p:ext>
            </p:extLst>
          </p:nvPr>
        </p:nvGraphicFramePr>
        <p:xfrm>
          <a:off x="6477000" y="1609725"/>
          <a:ext cx="762000" cy="3048000"/>
        </p:xfrm>
        <a:graphic>
          <a:graphicData uri="http://schemas.openxmlformats.org/drawingml/2006/table">
            <a:tbl>
              <a:tblPr/>
              <a:tblGrid>
                <a:gridCol w="7620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C5D07305-AAEB-4A4F-9587-573FD5F5EAB6}"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DD518081-0933-4C1F-9E6C-DBD1CA11B721}" type="slidenum">
              <a:rPr lang="en-US"/>
              <a:pPr/>
              <a:t>55</a:t>
            </a:fld>
            <a:endParaRPr lang="en-US"/>
          </a:p>
        </p:txBody>
      </p:sp>
      <p:sp>
        <p:nvSpPr>
          <p:cNvPr id="49416" name="Text Box 264"/>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330"/>
          <p:cNvGrpSpPr>
            <a:grpSpLocks/>
          </p:cNvGrpSpPr>
          <p:nvPr/>
        </p:nvGrpSpPr>
        <p:grpSpPr bwMode="auto">
          <a:xfrm>
            <a:off x="3200401" y="1827213"/>
            <a:ext cx="2863850" cy="2668587"/>
            <a:chOff x="2303" y="1151"/>
            <a:chExt cx="1517" cy="1325"/>
          </a:xfrm>
        </p:grpSpPr>
        <p:sp>
          <p:nvSpPr>
            <p:cNvPr id="49417" name="Oval 265"/>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18" name="Oval 266"/>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19" name="Oval 267"/>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20" name="Oval 268"/>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21" name="Oval 269"/>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22" name="Oval 270"/>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23" name="Oval 271"/>
            <p:cNvSpPr>
              <a:spLocks noChangeAspect="1" noChangeArrowheads="1"/>
            </p:cNvSpPr>
            <p:nvPr/>
          </p:nvSpPr>
          <p:spPr bwMode="auto">
            <a:xfrm>
              <a:off x="3071"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9424" name="Oval 272"/>
            <p:cNvSpPr>
              <a:spLocks noChangeAspect="1" noChangeArrowheads="1"/>
            </p:cNvSpPr>
            <p:nvPr/>
          </p:nvSpPr>
          <p:spPr bwMode="auto">
            <a:xfrm>
              <a:off x="3263"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9425" name="Oval 273"/>
            <p:cNvSpPr>
              <a:spLocks noChangeAspect="1" noChangeArrowheads="1"/>
            </p:cNvSpPr>
            <p:nvPr/>
          </p:nvSpPr>
          <p:spPr bwMode="auto">
            <a:xfrm>
              <a:off x="3455"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9426" name="Oval 274"/>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27" name="Oval 275"/>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28" name="Oval 276"/>
            <p:cNvSpPr>
              <a:spLocks noChangeAspect="1" noChangeArrowheads="1"/>
            </p:cNvSpPr>
            <p:nvPr/>
          </p:nvSpPr>
          <p:spPr bwMode="auto">
            <a:xfrm>
              <a:off x="3072" y="1536"/>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9429" name="Oval 277"/>
            <p:cNvSpPr>
              <a:spLocks noChangeAspect="1" noChangeArrowheads="1"/>
            </p:cNvSpPr>
            <p:nvPr/>
          </p:nvSpPr>
          <p:spPr bwMode="auto">
            <a:xfrm>
              <a:off x="3263"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9430" name="Oval 278"/>
            <p:cNvSpPr>
              <a:spLocks noChangeAspect="1" noChangeArrowheads="1"/>
            </p:cNvSpPr>
            <p:nvPr/>
          </p:nvSpPr>
          <p:spPr bwMode="auto">
            <a:xfrm>
              <a:off x="3455"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9431" name="Oval 279"/>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32" name="Oval 280"/>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33" name="Oval 281"/>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34" name="Oval 282"/>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35" name="Oval 283"/>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36" name="Oval 284"/>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9437" name="Oval 285"/>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38" name="Oval 286"/>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39" name="Oval 287"/>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40" name="Oval 288"/>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41" name="Oval 289"/>
            <p:cNvSpPr>
              <a:spLocks noChangeAspect="1" noChangeArrowheads="1"/>
            </p:cNvSpPr>
            <p:nvPr/>
          </p:nvSpPr>
          <p:spPr bwMode="auto">
            <a:xfrm>
              <a:off x="2495"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9442" name="Oval 290"/>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49443" name="Oval 291"/>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9444" name="Oval 292"/>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45" name="Oval 293"/>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46" name="Oval 294"/>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47" name="Oval 295"/>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49448" name="Oval 296"/>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49449" name="Oval 297"/>
            <p:cNvSpPr>
              <a:spLocks noChangeAspect="1" noChangeArrowheads="1"/>
            </p:cNvSpPr>
            <p:nvPr/>
          </p:nvSpPr>
          <p:spPr bwMode="auto">
            <a:xfrm>
              <a:off x="2879"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49450" name="Oval 298"/>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51" name="Oval 299"/>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52" name="Oval 300"/>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53" name="Oval 301"/>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54" name="Oval 302"/>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9455" name="Oval 303"/>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49456" name="Group 304"/>
          <p:cNvGraphicFramePr>
            <a:graphicFrameLocks noGrp="1"/>
          </p:cNvGraphicFramePr>
          <p:nvPr>
            <p:extLst>
              <p:ext uri="{D42A27DB-BD31-4B8C-83A1-F6EECF244321}">
                <p14:modId xmlns:p14="http://schemas.microsoft.com/office/powerpoint/2010/main" val="1015990224"/>
              </p:ext>
            </p:extLst>
          </p:nvPr>
        </p:nvGraphicFramePr>
        <p:xfrm>
          <a:off x="6477000" y="1609725"/>
          <a:ext cx="762000" cy="3048000"/>
        </p:xfrm>
        <a:graphic>
          <a:graphicData uri="http://schemas.openxmlformats.org/drawingml/2006/table">
            <a:tbl>
              <a:tblPr/>
              <a:tblGrid>
                <a:gridCol w="7620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352DB8E2-B085-418F-8C0B-2F9CFAF8B1AB}"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D5E549B1-AF9B-4A32-8EF3-6BE950FA0A82}" type="slidenum">
              <a:rPr lang="en-US"/>
              <a:pPr/>
              <a:t>56</a:t>
            </a:fld>
            <a:endParaRPr lang="en-US"/>
          </a:p>
        </p:txBody>
      </p:sp>
      <p:sp>
        <p:nvSpPr>
          <p:cNvPr id="50442" name="Text Box 266"/>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332"/>
          <p:cNvGrpSpPr>
            <a:grpSpLocks/>
          </p:cNvGrpSpPr>
          <p:nvPr/>
        </p:nvGrpSpPr>
        <p:grpSpPr bwMode="auto">
          <a:xfrm>
            <a:off x="2971801" y="1827213"/>
            <a:ext cx="3092450" cy="2744787"/>
            <a:chOff x="2303" y="1151"/>
            <a:chExt cx="1517" cy="1325"/>
          </a:xfrm>
        </p:grpSpPr>
        <p:sp>
          <p:nvSpPr>
            <p:cNvPr id="50443" name="Oval 267"/>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44" name="Oval 268"/>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45" name="Oval 269"/>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46" name="Oval 270"/>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47" name="Oval 271"/>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48" name="Oval 272"/>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49" name="Oval 273"/>
            <p:cNvSpPr>
              <a:spLocks noChangeAspect="1" noChangeArrowheads="1"/>
            </p:cNvSpPr>
            <p:nvPr/>
          </p:nvSpPr>
          <p:spPr bwMode="auto">
            <a:xfrm>
              <a:off x="3071"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50" name="Oval 274"/>
            <p:cNvSpPr>
              <a:spLocks noChangeAspect="1" noChangeArrowheads="1"/>
            </p:cNvSpPr>
            <p:nvPr/>
          </p:nvSpPr>
          <p:spPr bwMode="auto">
            <a:xfrm>
              <a:off x="3263"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51" name="Oval 275"/>
            <p:cNvSpPr>
              <a:spLocks noChangeAspect="1" noChangeArrowheads="1"/>
            </p:cNvSpPr>
            <p:nvPr/>
          </p:nvSpPr>
          <p:spPr bwMode="auto">
            <a:xfrm>
              <a:off x="3455"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52" name="Oval 276"/>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53" name="Oval 277"/>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54" name="Oval 278"/>
            <p:cNvSpPr>
              <a:spLocks noChangeAspect="1" noChangeArrowheads="1"/>
            </p:cNvSpPr>
            <p:nvPr/>
          </p:nvSpPr>
          <p:spPr bwMode="auto">
            <a:xfrm>
              <a:off x="3072" y="1536"/>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55" name="Oval 279"/>
            <p:cNvSpPr>
              <a:spLocks noChangeAspect="1" noChangeArrowheads="1"/>
            </p:cNvSpPr>
            <p:nvPr/>
          </p:nvSpPr>
          <p:spPr bwMode="auto">
            <a:xfrm>
              <a:off x="3263"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56" name="Oval 280"/>
            <p:cNvSpPr>
              <a:spLocks noChangeAspect="1" noChangeArrowheads="1"/>
            </p:cNvSpPr>
            <p:nvPr/>
          </p:nvSpPr>
          <p:spPr bwMode="auto">
            <a:xfrm>
              <a:off x="3455"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57" name="Oval 281"/>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58" name="Oval 282"/>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59" name="Oval 283"/>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60" name="Oval 284"/>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61" name="Oval 285"/>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62" name="Oval 286"/>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63" name="Oval 287"/>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64" name="Oval 288"/>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65" name="Oval 289"/>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66" name="Oval 290"/>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67" name="Oval 291"/>
            <p:cNvSpPr>
              <a:spLocks noChangeAspect="1" noChangeArrowheads="1"/>
            </p:cNvSpPr>
            <p:nvPr/>
          </p:nvSpPr>
          <p:spPr bwMode="auto">
            <a:xfrm>
              <a:off x="2495"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68" name="Oval 292"/>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50469" name="Oval 293"/>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70" name="Oval 294"/>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71" name="Oval 295"/>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72" name="Oval 296"/>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73" name="Oval 297"/>
            <p:cNvSpPr>
              <a:spLocks noChangeAspect="1" noChangeArrowheads="1"/>
            </p:cNvSpPr>
            <p:nvPr/>
          </p:nvSpPr>
          <p:spPr bwMode="auto">
            <a:xfrm>
              <a:off x="2495" y="2111"/>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50474" name="Oval 298"/>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75" name="Oval 299"/>
            <p:cNvSpPr>
              <a:spLocks noChangeAspect="1" noChangeArrowheads="1"/>
            </p:cNvSpPr>
            <p:nvPr/>
          </p:nvSpPr>
          <p:spPr bwMode="auto">
            <a:xfrm>
              <a:off x="2879"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0476" name="Oval 300"/>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77" name="Oval 301"/>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78" name="Oval 302"/>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79" name="Oval 303"/>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80" name="Oval 304"/>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481" name="Oval 305"/>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50482" name="Group 306"/>
          <p:cNvGraphicFramePr>
            <a:graphicFrameLocks noGrp="1"/>
          </p:cNvGraphicFramePr>
          <p:nvPr>
            <p:extLst>
              <p:ext uri="{D42A27DB-BD31-4B8C-83A1-F6EECF244321}">
                <p14:modId xmlns:p14="http://schemas.microsoft.com/office/powerpoint/2010/main" val="2229992804"/>
              </p:ext>
            </p:extLst>
          </p:nvPr>
        </p:nvGraphicFramePr>
        <p:xfrm>
          <a:off x="6477000" y="1609725"/>
          <a:ext cx="914400" cy="3048000"/>
        </p:xfrm>
        <a:graphic>
          <a:graphicData uri="http://schemas.openxmlformats.org/drawingml/2006/table">
            <a:tbl>
              <a:tblPr/>
              <a:tblGrid>
                <a:gridCol w="9144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9954DBF0-53FB-4EBC-B6DC-4BDF6F4B6BEE}"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82C659C9-3B03-4F01-BC7E-59493F4026D8}" type="slidenum">
              <a:rPr lang="en-US"/>
              <a:pPr/>
              <a:t>57</a:t>
            </a:fld>
            <a:endParaRPr lang="en-US"/>
          </a:p>
        </p:txBody>
      </p:sp>
      <p:sp>
        <p:nvSpPr>
          <p:cNvPr id="51464" name="Text Box 264"/>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pSp>
        <p:nvGrpSpPr>
          <p:cNvPr id="2" name="Group 330"/>
          <p:cNvGrpSpPr>
            <a:grpSpLocks/>
          </p:cNvGrpSpPr>
          <p:nvPr/>
        </p:nvGrpSpPr>
        <p:grpSpPr bwMode="auto">
          <a:xfrm>
            <a:off x="3276601" y="1827213"/>
            <a:ext cx="2787650" cy="2592387"/>
            <a:chOff x="2303" y="1151"/>
            <a:chExt cx="1517" cy="1325"/>
          </a:xfrm>
        </p:grpSpPr>
        <p:sp>
          <p:nvSpPr>
            <p:cNvPr id="51465" name="Oval 265"/>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66" name="Oval 266"/>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67" name="Oval 267"/>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68" name="Oval 268"/>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69" name="Oval 269"/>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70" name="Oval 270"/>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71" name="Oval 271"/>
            <p:cNvSpPr>
              <a:spLocks noChangeAspect="1" noChangeArrowheads="1"/>
            </p:cNvSpPr>
            <p:nvPr/>
          </p:nvSpPr>
          <p:spPr bwMode="auto">
            <a:xfrm>
              <a:off x="3071"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72" name="Oval 272"/>
            <p:cNvSpPr>
              <a:spLocks noChangeAspect="1" noChangeArrowheads="1"/>
            </p:cNvSpPr>
            <p:nvPr/>
          </p:nvSpPr>
          <p:spPr bwMode="auto">
            <a:xfrm>
              <a:off x="3263"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73" name="Oval 273"/>
            <p:cNvSpPr>
              <a:spLocks noChangeAspect="1" noChangeArrowheads="1"/>
            </p:cNvSpPr>
            <p:nvPr/>
          </p:nvSpPr>
          <p:spPr bwMode="auto">
            <a:xfrm>
              <a:off x="3455"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74" name="Oval 274"/>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75" name="Oval 275"/>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76" name="Oval 276"/>
            <p:cNvSpPr>
              <a:spLocks noChangeAspect="1" noChangeArrowheads="1"/>
            </p:cNvSpPr>
            <p:nvPr/>
          </p:nvSpPr>
          <p:spPr bwMode="auto">
            <a:xfrm>
              <a:off x="3072" y="1536"/>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77" name="Oval 277"/>
            <p:cNvSpPr>
              <a:spLocks noChangeAspect="1" noChangeArrowheads="1"/>
            </p:cNvSpPr>
            <p:nvPr/>
          </p:nvSpPr>
          <p:spPr bwMode="auto">
            <a:xfrm>
              <a:off x="3263"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78" name="Oval 278"/>
            <p:cNvSpPr>
              <a:spLocks noChangeAspect="1" noChangeArrowheads="1"/>
            </p:cNvSpPr>
            <p:nvPr/>
          </p:nvSpPr>
          <p:spPr bwMode="auto">
            <a:xfrm>
              <a:off x="3455"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79" name="Oval 279"/>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80" name="Oval 280"/>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81" name="Oval 281"/>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82" name="Oval 282"/>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83" name="Oval 283"/>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84" name="Oval 284"/>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85" name="Oval 285"/>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86" name="Oval 286"/>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87" name="Oval 287"/>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88" name="Oval 288"/>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89" name="Oval 289"/>
            <p:cNvSpPr>
              <a:spLocks noChangeAspect="1" noChangeArrowheads="1"/>
            </p:cNvSpPr>
            <p:nvPr/>
          </p:nvSpPr>
          <p:spPr bwMode="auto">
            <a:xfrm>
              <a:off x="2495"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90" name="Oval 290"/>
            <p:cNvSpPr>
              <a:spLocks noChangeAspect="1" noChangeArrowheads="1"/>
            </p:cNvSpPr>
            <p:nvPr/>
          </p:nvSpPr>
          <p:spPr bwMode="auto">
            <a:xfrm>
              <a:off x="2687" y="1919"/>
              <a:ext cx="173" cy="173"/>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51491" name="Oval 291"/>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92" name="Oval 292"/>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93" name="Oval 293"/>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94" name="Oval 294"/>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95" name="Oval 295"/>
            <p:cNvSpPr>
              <a:spLocks noChangeAspect="1" noChangeArrowheads="1"/>
            </p:cNvSpPr>
            <p:nvPr/>
          </p:nvSpPr>
          <p:spPr bwMode="auto">
            <a:xfrm>
              <a:off x="2495"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96" name="Oval 296"/>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97" name="Oval 297"/>
            <p:cNvSpPr>
              <a:spLocks noChangeAspect="1" noChangeArrowheads="1"/>
            </p:cNvSpPr>
            <p:nvPr/>
          </p:nvSpPr>
          <p:spPr bwMode="auto">
            <a:xfrm>
              <a:off x="2879"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51498" name="Oval 298"/>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499" name="Oval 299"/>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500" name="Oval 300"/>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501" name="Oval 301"/>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502" name="Oval 302"/>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1503" name="Oval 303"/>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graphicFrame>
        <p:nvGraphicFramePr>
          <p:cNvPr id="51504" name="Group 304"/>
          <p:cNvGraphicFramePr>
            <a:graphicFrameLocks noGrp="1"/>
          </p:cNvGraphicFramePr>
          <p:nvPr>
            <p:extLst>
              <p:ext uri="{D42A27DB-BD31-4B8C-83A1-F6EECF244321}">
                <p14:modId xmlns:p14="http://schemas.microsoft.com/office/powerpoint/2010/main" val="673246255"/>
              </p:ext>
            </p:extLst>
          </p:nvPr>
        </p:nvGraphicFramePr>
        <p:xfrm>
          <a:off x="6477000" y="1609725"/>
          <a:ext cx="685800" cy="3048000"/>
        </p:xfrm>
        <a:graphic>
          <a:graphicData uri="http://schemas.openxmlformats.org/drawingml/2006/table">
            <a:tbl>
              <a:tblPr/>
              <a:tblGrid>
                <a:gridCol w="6858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C293B27E-C76A-4A4E-8AF4-6BE74BEE6B65}"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4"/>
          <p:cNvSpPr>
            <a:spLocks noGrp="1"/>
          </p:cNvSpPr>
          <p:nvPr>
            <p:ph type="ftr" sz="quarter" idx="11"/>
          </p:nvPr>
        </p:nvSpPr>
        <p:spPr/>
        <p:txBody>
          <a:bodyPr/>
          <a:lstStyle/>
          <a:p>
            <a:r>
              <a:rPr lang="en-US" smtClean="0"/>
              <a:t>Ms. Dudhmale M.N.</a:t>
            </a:r>
            <a:endParaRPr lang="en-US"/>
          </a:p>
        </p:txBody>
      </p:sp>
      <p:sp>
        <p:nvSpPr>
          <p:cNvPr id="70" name="Slide Number Placeholder 3"/>
          <p:cNvSpPr>
            <a:spLocks noGrp="1"/>
          </p:cNvSpPr>
          <p:nvPr>
            <p:ph type="sldNum" sz="quarter" idx="12"/>
          </p:nvPr>
        </p:nvSpPr>
        <p:spPr/>
        <p:txBody>
          <a:bodyPr/>
          <a:lstStyle/>
          <a:p>
            <a:fld id="{92CD1362-0918-4F4B-8F3B-C135984B13C3}" type="slidenum">
              <a:rPr lang="en-US"/>
              <a:pPr/>
              <a:t>58</a:t>
            </a:fld>
            <a:endParaRPr lang="en-US"/>
          </a:p>
        </p:txBody>
      </p:sp>
      <p:grpSp>
        <p:nvGrpSpPr>
          <p:cNvPr id="2" name="Group 24"/>
          <p:cNvGrpSpPr>
            <a:grpSpLocks/>
          </p:cNvGrpSpPr>
          <p:nvPr/>
        </p:nvGrpSpPr>
        <p:grpSpPr bwMode="auto">
          <a:xfrm>
            <a:off x="3048001" y="1827213"/>
            <a:ext cx="3016250" cy="2516187"/>
            <a:chOff x="2303" y="1151"/>
            <a:chExt cx="1517" cy="1325"/>
          </a:xfrm>
        </p:grpSpPr>
        <p:sp>
          <p:nvSpPr>
            <p:cNvPr id="103449" name="Oval 25"/>
            <p:cNvSpPr>
              <a:spLocks noChangeAspect="1" noChangeArrowheads="1"/>
            </p:cNvSpPr>
            <p:nvPr/>
          </p:nvSpPr>
          <p:spPr bwMode="auto">
            <a:xfrm>
              <a:off x="2879"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50" name="Oval 26"/>
            <p:cNvSpPr>
              <a:spLocks noChangeAspect="1" noChangeArrowheads="1"/>
            </p:cNvSpPr>
            <p:nvPr/>
          </p:nvSpPr>
          <p:spPr bwMode="auto">
            <a:xfrm>
              <a:off x="3071"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51" name="Oval 27"/>
            <p:cNvSpPr>
              <a:spLocks noChangeAspect="1" noChangeArrowheads="1"/>
            </p:cNvSpPr>
            <p:nvPr/>
          </p:nvSpPr>
          <p:spPr bwMode="auto">
            <a:xfrm>
              <a:off x="3263"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52" name="Oval 28"/>
            <p:cNvSpPr>
              <a:spLocks noChangeAspect="1" noChangeArrowheads="1"/>
            </p:cNvSpPr>
            <p:nvPr/>
          </p:nvSpPr>
          <p:spPr bwMode="auto">
            <a:xfrm>
              <a:off x="3455"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53" name="Oval 29"/>
            <p:cNvSpPr>
              <a:spLocks noChangeAspect="1" noChangeArrowheads="1"/>
            </p:cNvSpPr>
            <p:nvPr/>
          </p:nvSpPr>
          <p:spPr bwMode="auto">
            <a:xfrm>
              <a:off x="3647" y="115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54" name="Oval 30"/>
            <p:cNvSpPr>
              <a:spLocks noChangeAspect="1" noChangeArrowheads="1"/>
            </p:cNvSpPr>
            <p:nvPr/>
          </p:nvSpPr>
          <p:spPr bwMode="auto">
            <a:xfrm>
              <a:off x="2879"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55" name="Oval 31"/>
            <p:cNvSpPr>
              <a:spLocks noChangeAspect="1" noChangeArrowheads="1"/>
            </p:cNvSpPr>
            <p:nvPr/>
          </p:nvSpPr>
          <p:spPr bwMode="auto">
            <a:xfrm>
              <a:off x="3071"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56" name="Oval 32"/>
            <p:cNvSpPr>
              <a:spLocks noChangeAspect="1" noChangeArrowheads="1"/>
            </p:cNvSpPr>
            <p:nvPr/>
          </p:nvSpPr>
          <p:spPr bwMode="auto">
            <a:xfrm>
              <a:off x="3263"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57" name="Oval 33"/>
            <p:cNvSpPr>
              <a:spLocks noChangeAspect="1" noChangeArrowheads="1"/>
            </p:cNvSpPr>
            <p:nvPr/>
          </p:nvSpPr>
          <p:spPr bwMode="auto">
            <a:xfrm>
              <a:off x="3455" y="1343"/>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58" name="Oval 34"/>
            <p:cNvSpPr>
              <a:spLocks noChangeAspect="1" noChangeArrowheads="1"/>
            </p:cNvSpPr>
            <p:nvPr/>
          </p:nvSpPr>
          <p:spPr bwMode="auto">
            <a:xfrm>
              <a:off x="3647" y="134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59" name="Oval 35"/>
            <p:cNvSpPr>
              <a:spLocks noChangeAspect="1" noChangeArrowheads="1"/>
            </p:cNvSpPr>
            <p:nvPr/>
          </p:nvSpPr>
          <p:spPr bwMode="auto">
            <a:xfrm>
              <a:off x="2879"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60" name="Oval 36"/>
            <p:cNvSpPr>
              <a:spLocks noChangeAspect="1" noChangeArrowheads="1"/>
            </p:cNvSpPr>
            <p:nvPr/>
          </p:nvSpPr>
          <p:spPr bwMode="auto">
            <a:xfrm>
              <a:off x="3071"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61" name="Oval 37"/>
            <p:cNvSpPr>
              <a:spLocks noChangeAspect="1" noChangeArrowheads="1"/>
            </p:cNvSpPr>
            <p:nvPr/>
          </p:nvSpPr>
          <p:spPr bwMode="auto">
            <a:xfrm>
              <a:off x="3263"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62" name="Oval 38"/>
            <p:cNvSpPr>
              <a:spLocks noChangeAspect="1" noChangeArrowheads="1"/>
            </p:cNvSpPr>
            <p:nvPr/>
          </p:nvSpPr>
          <p:spPr bwMode="auto">
            <a:xfrm>
              <a:off x="3455" y="1535"/>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63" name="Oval 39"/>
            <p:cNvSpPr>
              <a:spLocks noChangeAspect="1" noChangeArrowheads="1"/>
            </p:cNvSpPr>
            <p:nvPr/>
          </p:nvSpPr>
          <p:spPr bwMode="auto">
            <a:xfrm>
              <a:off x="3647" y="1535"/>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64" name="Oval 40"/>
            <p:cNvSpPr>
              <a:spLocks noChangeAspect="1" noChangeArrowheads="1"/>
            </p:cNvSpPr>
            <p:nvPr/>
          </p:nvSpPr>
          <p:spPr bwMode="auto">
            <a:xfrm>
              <a:off x="230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65" name="Oval 41"/>
            <p:cNvSpPr>
              <a:spLocks noChangeAspect="1" noChangeArrowheads="1"/>
            </p:cNvSpPr>
            <p:nvPr/>
          </p:nvSpPr>
          <p:spPr bwMode="auto">
            <a:xfrm>
              <a:off x="249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66" name="Oval 42"/>
            <p:cNvSpPr>
              <a:spLocks noChangeAspect="1" noChangeArrowheads="1"/>
            </p:cNvSpPr>
            <p:nvPr/>
          </p:nvSpPr>
          <p:spPr bwMode="auto">
            <a:xfrm>
              <a:off x="268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67" name="Oval 43"/>
            <p:cNvSpPr>
              <a:spLocks noChangeAspect="1" noChangeArrowheads="1"/>
            </p:cNvSpPr>
            <p:nvPr/>
          </p:nvSpPr>
          <p:spPr bwMode="auto">
            <a:xfrm>
              <a:off x="2879"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68" name="Oval 44"/>
            <p:cNvSpPr>
              <a:spLocks noChangeAspect="1" noChangeArrowheads="1"/>
            </p:cNvSpPr>
            <p:nvPr/>
          </p:nvSpPr>
          <p:spPr bwMode="auto">
            <a:xfrm>
              <a:off x="3071" y="1727"/>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69" name="Oval 45"/>
            <p:cNvSpPr>
              <a:spLocks noChangeAspect="1" noChangeArrowheads="1"/>
            </p:cNvSpPr>
            <p:nvPr/>
          </p:nvSpPr>
          <p:spPr bwMode="auto">
            <a:xfrm>
              <a:off x="3263"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70" name="Oval 46"/>
            <p:cNvSpPr>
              <a:spLocks noChangeAspect="1" noChangeArrowheads="1"/>
            </p:cNvSpPr>
            <p:nvPr/>
          </p:nvSpPr>
          <p:spPr bwMode="auto">
            <a:xfrm>
              <a:off x="3455"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71" name="Oval 47"/>
            <p:cNvSpPr>
              <a:spLocks noChangeAspect="1" noChangeArrowheads="1"/>
            </p:cNvSpPr>
            <p:nvPr/>
          </p:nvSpPr>
          <p:spPr bwMode="auto">
            <a:xfrm>
              <a:off x="3647" y="1727"/>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72" name="Oval 48"/>
            <p:cNvSpPr>
              <a:spLocks noChangeAspect="1" noChangeArrowheads="1"/>
            </p:cNvSpPr>
            <p:nvPr/>
          </p:nvSpPr>
          <p:spPr bwMode="auto">
            <a:xfrm>
              <a:off x="230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73" name="Oval 49"/>
            <p:cNvSpPr>
              <a:spLocks noChangeAspect="1" noChangeArrowheads="1"/>
            </p:cNvSpPr>
            <p:nvPr/>
          </p:nvSpPr>
          <p:spPr bwMode="auto">
            <a:xfrm>
              <a:off x="2495"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74" name="Oval 50"/>
            <p:cNvSpPr>
              <a:spLocks noChangeAspect="1" noChangeArrowheads="1"/>
            </p:cNvSpPr>
            <p:nvPr/>
          </p:nvSpPr>
          <p:spPr bwMode="auto">
            <a:xfrm>
              <a:off x="2687"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75" name="Oval 51"/>
            <p:cNvSpPr>
              <a:spLocks noChangeAspect="1" noChangeArrowheads="1"/>
            </p:cNvSpPr>
            <p:nvPr/>
          </p:nvSpPr>
          <p:spPr bwMode="auto">
            <a:xfrm>
              <a:off x="2879" y="1919"/>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76" name="Oval 52"/>
            <p:cNvSpPr>
              <a:spLocks noChangeAspect="1" noChangeArrowheads="1"/>
            </p:cNvSpPr>
            <p:nvPr/>
          </p:nvSpPr>
          <p:spPr bwMode="auto">
            <a:xfrm>
              <a:off x="3071"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77" name="Oval 53"/>
            <p:cNvSpPr>
              <a:spLocks noChangeAspect="1" noChangeArrowheads="1"/>
            </p:cNvSpPr>
            <p:nvPr/>
          </p:nvSpPr>
          <p:spPr bwMode="auto">
            <a:xfrm>
              <a:off x="3263" y="1919"/>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78" name="Oval 54"/>
            <p:cNvSpPr>
              <a:spLocks noChangeAspect="1" noChangeArrowheads="1"/>
            </p:cNvSpPr>
            <p:nvPr/>
          </p:nvSpPr>
          <p:spPr bwMode="auto">
            <a:xfrm>
              <a:off x="2303"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79" name="Oval 55"/>
            <p:cNvSpPr>
              <a:spLocks noChangeAspect="1" noChangeArrowheads="1"/>
            </p:cNvSpPr>
            <p:nvPr/>
          </p:nvSpPr>
          <p:spPr bwMode="auto">
            <a:xfrm>
              <a:off x="2495"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80" name="Oval 56"/>
            <p:cNvSpPr>
              <a:spLocks noChangeAspect="1" noChangeArrowheads="1"/>
            </p:cNvSpPr>
            <p:nvPr/>
          </p:nvSpPr>
          <p:spPr bwMode="auto">
            <a:xfrm>
              <a:off x="2687"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81" name="Oval 57"/>
            <p:cNvSpPr>
              <a:spLocks noChangeAspect="1" noChangeArrowheads="1"/>
            </p:cNvSpPr>
            <p:nvPr/>
          </p:nvSpPr>
          <p:spPr bwMode="auto">
            <a:xfrm>
              <a:off x="2879" y="2111"/>
              <a:ext cx="173" cy="173"/>
            </a:xfrm>
            <a:prstGeom prst="ellipse">
              <a:avLst/>
            </a:prstGeom>
            <a:solidFill>
              <a:schemeClr val="bg2"/>
            </a:solidFill>
            <a:ln w="9525">
              <a:solidFill>
                <a:schemeClr val="tx1"/>
              </a:solidFill>
              <a:round/>
              <a:headEnd/>
              <a:tailEnd/>
            </a:ln>
            <a:effectLst/>
          </p:spPr>
          <p:txBody>
            <a:bodyPr wrap="none" anchor="ctr"/>
            <a:lstStyle/>
            <a:p>
              <a:pPr algn="ctr"/>
              <a:endParaRPr lang="en-US" sz="1400" b="1">
                <a:latin typeface="Arial" charset="0"/>
              </a:endParaRPr>
            </a:p>
          </p:txBody>
        </p:sp>
        <p:sp>
          <p:nvSpPr>
            <p:cNvPr id="103482" name="Oval 58"/>
            <p:cNvSpPr>
              <a:spLocks noChangeAspect="1" noChangeArrowheads="1"/>
            </p:cNvSpPr>
            <p:nvPr/>
          </p:nvSpPr>
          <p:spPr bwMode="auto">
            <a:xfrm>
              <a:off x="3071" y="2111"/>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83" name="Oval 59"/>
            <p:cNvSpPr>
              <a:spLocks noChangeAspect="1" noChangeArrowheads="1"/>
            </p:cNvSpPr>
            <p:nvPr/>
          </p:nvSpPr>
          <p:spPr bwMode="auto">
            <a:xfrm>
              <a:off x="2303"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84" name="Oval 60"/>
            <p:cNvSpPr>
              <a:spLocks noChangeAspect="1" noChangeArrowheads="1"/>
            </p:cNvSpPr>
            <p:nvPr/>
          </p:nvSpPr>
          <p:spPr bwMode="auto">
            <a:xfrm>
              <a:off x="2495"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85" name="Oval 61"/>
            <p:cNvSpPr>
              <a:spLocks noChangeAspect="1" noChangeArrowheads="1"/>
            </p:cNvSpPr>
            <p:nvPr/>
          </p:nvSpPr>
          <p:spPr bwMode="auto">
            <a:xfrm>
              <a:off x="2687"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86" name="Oval 62"/>
            <p:cNvSpPr>
              <a:spLocks noChangeAspect="1" noChangeArrowheads="1"/>
            </p:cNvSpPr>
            <p:nvPr/>
          </p:nvSpPr>
          <p:spPr bwMode="auto">
            <a:xfrm>
              <a:off x="2879"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03487" name="Oval 63"/>
            <p:cNvSpPr>
              <a:spLocks noChangeAspect="1" noChangeArrowheads="1"/>
            </p:cNvSpPr>
            <p:nvPr/>
          </p:nvSpPr>
          <p:spPr bwMode="auto">
            <a:xfrm>
              <a:off x="3071" y="2303"/>
              <a:ext cx="173" cy="173"/>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103488" name="Text Box 64"/>
          <p:cNvSpPr txBox="1">
            <a:spLocks noChangeArrowheads="1"/>
          </p:cNvSpPr>
          <p:nvPr/>
        </p:nvSpPr>
        <p:spPr bwMode="auto">
          <a:xfrm>
            <a:off x="342900" y="228600"/>
            <a:ext cx="8458200" cy="1066800"/>
          </a:xfrm>
          <a:prstGeom prst="rect">
            <a:avLst/>
          </a:prstGeom>
          <a:noFill/>
          <a:ln w="9525">
            <a:noFill/>
            <a:miter lim="800000"/>
            <a:headEnd/>
            <a:tailEnd/>
          </a:ln>
          <a:effectLst/>
        </p:spPr>
        <p:txBody>
          <a:bodyPr>
            <a:spAutoFit/>
          </a:bodyPr>
          <a:lstStyle/>
          <a:p>
            <a:pPr eaLnBrk="0" hangingPunct="0"/>
            <a:r>
              <a:rPr lang="en-US" sz="3200" b="1">
                <a:solidFill>
                  <a:schemeClr val="accent2"/>
                </a:solidFill>
                <a:latin typeface="Arial" charset="0"/>
              </a:rPr>
              <a:t>Boundary Fill Algorithm</a:t>
            </a:r>
          </a:p>
          <a:p>
            <a:pPr eaLnBrk="0" hangingPunct="0"/>
            <a:r>
              <a:rPr lang="en-US" sz="2800" b="1">
                <a:solidFill>
                  <a:srgbClr val="FF0000"/>
                </a:solidFill>
                <a:latin typeface="Arial" charset="0"/>
              </a:rPr>
              <a:t>8-connected </a:t>
            </a:r>
            <a:r>
              <a:rPr lang="en-US" sz="2800" b="1">
                <a:solidFill>
                  <a:srgbClr val="FF0000"/>
                </a:solidFill>
                <a:latin typeface="Arial" charset="0"/>
                <a:cs typeface="Arial" charset="0"/>
              </a:rPr>
              <a:t>(Example)</a:t>
            </a:r>
            <a:r>
              <a:rPr lang="en-US" sz="3200" b="1">
                <a:solidFill>
                  <a:schemeClr val="accent2"/>
                </a:solidFill>
                <a:latin typeface="Arial" charset="0"/>
                <a:cs typeface="Arial" charset="0"/>
              </a:rPr>
              <a:t> </a:t>
            </a:r>
            <a:r>
              <a:rPr lang="en-US" sz="2800">
                <a:latin typeface="Arial" charset="0"/>
                <a:cs typeface="Arial" charset="0"/>
              </a:rPr>
              <a:t> </a:t>
            </a:r>
          </a:p>
        </p:txBody>
      </p:sp>
      <p:graphicFrame>
        <p:nvGraphicFramePr>
          <p:cNvPr id="103515" name="Group 91"/>
          <p:cNvGraphicFramePr>
            <a:graphicFrameLocks noGrp="1"/>
          </p:cNvGraphicFramePr>
          <p:nvPr>
            <p:extLst>
              <p:ext uri="{D42A27DB-BD31-4B8C-83A1-F6EECF244321}">
                <p14:modId xmlns:p14="http://schemas.microsoft.com/office/powerpoint/2010/main" val="1839697733"/>
              </p:ext>
            </p:extLst>
          </p:nvPr>
        </p:nvGraphicFramePr>
        <p:xfrm>
          <a:off x="6477000" y="1609725"/>
          <a:ext cx="990600" cy="3048000"/>
        </p:xfrm>
        <a:graphic>
          <a:graphicData uri="http://schemas.openxmlformats.org/drawingml/2006/table">
            <a:tbl>
              <a:tblPr/>
              <a:tblGrid>
                <a:gridCol w="9906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ate Placeholder 2"/>
          <p:cNvSpPr>
            <a:spLocks noGrp="1"/>
          </p:cNvSpPr>
          <p:nvPr>
            <p:ph type="dt" sz="half" idx="10"/>
          </p:nvPr>
        </p:nvSpPr>
        <p:spPr/>
        <p:txBody>
          <a:bodyPr/>
          <a:lstStyle/>
          <a:p>
            <a:fld id="{904160B2-61DE-48EC-9F59-3371FC303686}"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9EF3AA69-294E-44F6-BB8B-44B962FEA3EC}" type="slidenum">
              <a:rPr lang="en-US"/>
              <a:pPr/>
              <a:t>59</a:t>
            </a:fld>
            <a:endParaRPr lang="en-US"/>
          </a:p>
        </p:txBody>
      </p:sp>
      <p:sp>
        <p:nvSpPr>
          <p:cNvPr id="55361" name="Text Box 65"/>
          <p:cNvSpPr txBox="1">
            <a:spLocks noChangeArrowheads="1"/>
          </p:cNvSpPr>
          <p:nvPr/>
        </p:nvSpPr>
        <p:spPr bwMode="auto">
          <a:xfrm>
            <a:off x="342900" y="228600"/>
            <a:ext cx="8458200" cy="6124754"/>
          </a:xfrm>
          <a:prstGeom prst="rect">
            <a:avLst/>
          </a:prstGeom>
          <a:noFill/>
          <a:ln w="9525">
            <a:noFill/>
            <a:miter lim="800000"/>
            <a:headEnd/>
            <a:tailEnd/>
          </a:ln>
          <a:effectLst/>
        </p:spPr>
        <p:txBody>
          <a:bodyPr>
            <a:spAutoFit/>
          </a:bodyPr>
          <a:lstStyle/>
          <a:p>
            <a:pPr eaLnBrk="0" hangingPunct="0"/>
            <a:r>
              <a:rPr lang="en-US" sz="3200" b="1" dirty="0">
                <a:solidFill>
                  <a:schemeClr val="accent2"/>
                </a:solidFill>
                <a:latin typeface="Arial" charset="0"/>
              </a:rPr>
              <a:t>Boundary Fill </a:t>
            </a:r>
            <a:r>
              <a:rPr lang="en-US" sz="3200" b="1" dirty="0" smtClean="0">
                <a:solidFill>
                  <a:schemeClr val="accent2"/>
                </a:solidFill>
                <a:latin typeface="Arial" charset="0"/>
              </a:rPr>
              <a:t>Algorithm</a:t>
            </a:r>
            <a:endParaRPr lang="en-US" sz="2800" dirty="0">
              <a:latin typeface="Arial" charset="0"/>
              <a:cs typeface="Arial" charset="0"/>
            </a:endParaRPr>
          </a:p>
          <a:p>
            <a:pPr algn="just" eaLnBrk="0" hangingPunct="0">
              <a:lnSpc>
                <a:spcPct val="150000"/>
              </a:lnSpc>
            </a:pPr>
            <a:r>
              <a:rPr lang="en-US" sz="2800" dirty="0" smtClean="0">
                <a:latin typeface="Arial" charset="0"/>
              </a:rPr>
              <a:t>These </a:t>
            </a:r>
            <a:r>
              <a:rPr lang="en-US" sz="2800" dirty="0">
                <a:latin typeface="Arial" charset="0"/>
              </a:rPr>
              <a:t>methods (</a:t>
            </a:r>
            <a:r>
              <a:rPr lang="en-US" sz="2800" b="1" dirty="0">
                <a:solidFill>
                  <a:srgbClr val="FF0000"/>
                </a:solidFill>
                <a:latin typeface="Arial" charset="0"/>
              </a:rPr>
              <a:t>Span Flood-Fill</a:t>
            </a:r>
            <a:r>
              <a:rPr lang="en-US" sz="2800" dirty="0">
                <a:latin typeface="Arial" charset="0"/>
              </a:rPr>
              <a:t>) </a:t>
            </a:r>
            <a:r>
              <a:rPr lang="en-US" sz="2800" b="1" dirty="0">
                <a:latin typeface="Arial" charset="0"/>
              </a:rPr>
              <a:t>fill horizontal pixel spans across scan lines</a:t>
            </a:r>
            <a:r>
              <a:rPr lang="en-US" sz="2800" dirty="0">
                <a:latin typeface="Arial" charset="0"/>
              </a:rPr>
              <a:t>, instead of proceeding to 4-connected or 8-connected neighboring pixels. </a:t>
            </a:r>
          </a:p>
          <a:p>
            <a:pPr algn="just" eaLnBrk="0" hangingPunct="0">
              <a:lnSpc>
                <a:spcPct val="150000"/>
              </a:lnSpc>
            </a:pPr>
            <a:endParaRPr lang="en-US" sz="1600" dirty="0">
              <a:latin typeface="Arial" charset="0"/>
            </a:endParaRPr>
          </a:p>
          <a:p>
            <a:pPr algn="just" eaLnBrk="0" hangingPunct="0">
              <a:lnSpc>
                <a:spcPct val="150000"/>
              </a:lnSpc>
            </a:pPr>
            <a:r>
              <a:rPr lang="en-US" sz="2800" dirty="0">
                <a:latin typeface="Arial" charset="0"/>
              </a:rPr>
              <a:t>Then we need only stack a beginning position for each horizontal pixel spans, instead of stacking all unprocessed neighboring positions around the current position.</a:t>
            </a:r>
            <a:endParaRPr lang="en-US" sz="2800" dirty="0">
              <a:latin typeface="Arial" charset="0"/>
              <a:cs typeface="Arial" charset="0"/>
            </a:endParaRPr>
          </a:p>
        </p:txBody>
      </p:sp>
      <p:sp>
        <p:nvSpPr>
          <p:cNvPr id="2" name="Date Placeholder 1"/>
          <p:cNvSpPr>
            <a:spLocks noGrp="1"/>
          </p:cNvSpPr>
          <p:nvPr>
            <p:ph type="dt" sz="half" idx="10"/>
          </p:nvPr>
        </p:nvSpPr>
        <p:spPr/>
        <p:txBody>
          <a:bodyPr/>
          <a:lstStyle/>
          <a:p>
            <a:fld id="{0CD3531B-A056-4C06-B767-2FFE3C1A8D00}"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BE45513-AE20-4BBE-ABA8-3D5A20DBEE77}" type="slidenum">
              <a:rPr lang="en-US" smtClean="0"/>
              <a:pPr/>
              <a:t>6</a:t>
            </a:fld>
            <a:endParaRPr lang="en-US"/>
          </a:p>
        </p:txBody>
      </p:sp>
      <p:sp>
        <p:nvSpPr>
          <p:cNvPr id="5" name="Title 1"/>
          <p:cNvSpPr>
            <a:spLocks noGrp="1"/>
          </p:cNvSpPr>
          <p:nvPr>
            <p:ph sz="quarter" idx="1"/>
          </p:nvPr>
        </p:nvSpPr>
        <p:spPr>
          <a:xfrm>
            <a:off x="457200" y="152400"/>
            <a:ext cx="8229600" cy="5973763"/>
          </a:xfrm>
        </p:spPr>
        <p:txBody>
          <a:bodyPr>
            <a:norm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Advantages </a:t>
            </a:r>
            <a:r>
              <a:rPr lang="en-US" sz="2400" b="1"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Simple </a:t>
            </a:r>
            <a:r>
              <a:rPr lang="en-US" sz="2400" dirty="0">
                <a:latin typeface="Times New Roman" panose="02020603050405020304" pitchFamily="18" charset="0"/>
                <a:cs typeface="Times New Roman" panose="02020603050405020304" pitchFamily="18" charset="0"/>
              </a:rPr>
              <a:t>&amp; </a:t>
            </a:r>
            <a:r>
              <a:rPr lang="en-US" sz="2400" dirty="0" smtClean="0">
                <a:latin typeface="Times New Roman" panose="02020603050405020304" pitchFamily="18" charset="0"/>
                <a:cs typeface="Times New Roman" panose="02020603050405020304" pitchFamily="18" charset="0"/>
              </a:rPr>
              <a:t>fast</a:t>
            </a:r>
          </a:p>
          <a:p>
            <a:pPr algn="just">
              <a:lnSpc>
                <a:spcPct val="150000"/>
              </a:lnSpc>
            </a:pPr>
            <a:r>
              <a:rPr lang="en-US" sz="2400" dirty="0" smtClean="0">
                <a:latin typeface="Times New Roman" panose="02020603050405020304" pitchFamily="18" charset="0"/>
                <a:cs typeface="Times New Roman" panose="02020603050405020304" pitchFamily="18" charset="0"/>
              </a:rPr>
              <a:t>Does </a:t>
            </a:r>
            <a:r>
              <a:rPr lang="en-US" sz="2400" dirty="0">
                <a:latin typeface="Times New Roman" panose="02020603050405020304" pitchFamily="18" charset="0"/>
                <a:cs typeface="Times New Roman" panose="02020603050405020304" pitchFamily="18" charset="0"/>
              </a:rPr>
              <a:t>not require special skills for implementing it in any </a:t>
            </a:r>
            <a:r>
              <a:rPr lang="en-US" sz="2400" dirty="0" smtClean="0">
                <a:latin typeface="Times New Roman" panose="02020603050405020304" pitchFamily="18" charset="0"/>
                <a:cs typeface="Times New Roman" panose="02020603050405020304" pitchFamily="18" charset="0"/>
              </a:rPr>
              <a:t>programming </a:t>
            </a:r>
            <a:r>
              <a:rPr lang="en-US" sz="2400" dirty="0">
                <a:latin typeface="Times New Roman" panose="02020603050405020304" pitchFamily="18" charset="0"/>
                <a:cs typeface="Times New Roman" panose="02020603050405020304" pitchFamily="18" charset="0"/>
              </a:rPr>
              <a:t>language</a:t>
            </a:r>
            <a:r>
              <a:rPr lang="en-US" sz="24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smtClean="0">
                <a:latin typeface="Times New Roman" panose="02020603050405020304" pitchFamily="18" charset="0"/>
                <a:cs typeface="Times New Roman" panose="02020603050405020304" pitchFamily="18" charset="0"/>
              </a:rPr>
              <a:t>Disadvantage</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Though this method </a:t>
            </a:r>
            <a:r>
              <a:rPr lang="en-US" sz="2400" dirty="0">
                <a:latin typeface="Times New Roman" panose="02020603050405020304" pitchFamily="18" charset="0"/>
                <a:cs typeface="Times New Roman" panose="02020603050405020304" pitchFamily="18" charset="0"/>
              </a:rPr>
              <a:t>is fast ,accumulation of rounding off errors may drift the pixel away from the actual pixels.  </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C297FF43-3C39-46B9-B0FC-D713FD12E1CE}"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5268584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AAF1988B-3D1C-4542-8285-56353C7E5219}" type="slidenum">
              <a:rPr lang="en-US"/>
              <a:pPr/>
              <a:t>60</a:t>
            </a:fld>
            <a:endParaRPr lang="en-US"/>
          </a:p>
        </p:txBody>
      </p:sp>
      <p:sp>
        <p:nvSpPr>
          <p:cNvPr id="104676" name="Text Box 228"/>
          <p:cNvSpPr txBox="1">
            <a:spLocks noChangeArrowheads="1"/>
          </p:cNvSpPr>
          <p:nvPr/>
        </p:nvSpPr>
        <p:spPr bwMode="auto">
          <a:xfrm>
            <a:off x="342900" y="228600"/>
            <a:ext cx="8458200" cy="5324535"/>
          </a:xfrm>
          <a:prstGeom prst="rect">
            <a:avLst/>
          </a:prstGeom>
          <a:noFill/>
          <a:ln w="9525">
            <a:noFill/>
            <a:miter lim="800000"/>
            <a:headEnd/>
            <a:tailEnd/>
          </a:ln>
          <a:effectLst/>
        </p:spPr>
        <p:txBody>
          <a:bodyPr>
            <a:spAutoFit/>
          </a:bodyPr>
          <a:lstStyle/>
          <a:p>
            <a:pPr eaLnBrk="0" hangingPunct="0"/>
            <a:r>
              <a:rPr lang="en-US" sz="2800" b="1" dirty="0">
                <a:solidFill>
                  <a:schemeClr val="accent2"/>
                </a:solidFill>
                <a:latin typeface="Arial" charset="0"/>
              </a:rPr>
              <a:t>Span Flood-Fill</a:t>
            </a:r>
            <a:r>
              <a:rPr lang="en-US" sz="3200" b="1" dirty="0">
                <a:solidFill>
                  <a:schemeClr val="accent2"/>
                </a:solidFill>
                <a:latin typeface="Arial" charset="0"/>
              </a:rPr>
              <a:t> </a:t>
            </a:r>
            <a:r>
              <a:rPr lang="en-US" sz="3200" b="1" dirty="0" smtClean="0">
                <a:solidFill>
                  <a:schemeClr val="accent2"/>
                </a:solidFill>
                <a:latin typeface="Arial" charset="0"/>
              </a:rPr>
              <a:t>Algorithm</a:t>
            </a:r>
            <a:endParaRPr lang="en-US" sz="2800" dirty="0">
              <a:latin typeface="Arial" charset="0"/>
              <a:cs typeface="Arial" charset="0"/>
            </a:endParaRPr>
          </a:p>
          <a:p>
            <a:pPr algn="just" eaLnBrk="0" hangingPunct="0"/>
            <a:r>
              <a:rPr lang="en-US" sz="2800" dirty="0">
                <a:latin typeface="Arial" charset="0"/>
              </a:rPr>
              <a:t>The algorithm is summarized as follows:</a:t>
            </a:r>
            <a:r>
              <a:rPr lang="en-US" sz="2800" dirty="0">
                <a:latin typeface="Arial" charset="0"/>
                <a:cs typeface="Arial" charset="0"/>
              </a:rPr>
              <a:t> </a:t>
            </a:r>
          </a:p>
          <a:p>
            <a:pPr algn="just" eaLnBrk="0" hangingPunct="0">
              <a:buClr>
                <a:srgbClr val="FF0000"/>
              </a:buClr>
              <a:buFontTx/>
              <a:buChar char="•"/>
            </a:pPr>
            <a:r>
              <a:rPr lang="en-US" sz="2800" b="1" dirty="0">
                <a:latin typeface="Arial" charset="0"/>
                <a:cs typeface="Arial" charset="0"/>
              </a:rPr>
              <a:t> Starting</a:t>
            </a:r>
            <a:r>
              <a:rPr lang="en-US" sz="2800" dirty="0">
                <a:latin typeface="Arial" charset="0"/>
                <a:cs typeface="Arial" charset="0"/>
              </a:rPr>
              <a:t> from the initial interior pixel, then fill in the contiguous span of pixels on this starting scan line.</a:t>
            </a:r>
          </a:p>
          <a:p>
            <a:pPr algn="just" eaLnBrk="0" hangingPunct="0">
              <a:buClr>
                <a:srgbClr val="FF0000"/>
              </a:buClr>
            </a:pPr>
            <a:endParaRPr lang="en-US" sz="1400" dirty="0">
              <a:latin typeface="Arial" charset="0"/>
              <a:cs typeface="Arial" charset="0"/>
            </a:endParaRPr>
          </a:p>
          <a:p>
            <a:pPr algn="just" eaLnBrk="0" hangingPunct="0">
              <a:buClr>
                <a:srgbClr val="FF0000"/>
              </a:buClr>
              <a:buFontTx/>
              <a:buChar char="•"/>
            </a:pPr>
            <a:r>
              <a:rPr lang="en-US" sz="2800" b="1" dirty="0">
                <a:latin typeface="Arial" charset="0"/>
                <a:cs typeface="Arial" charset="0"/>
              </a:rPr>
              <a:t> Then</a:t>
            </a:r>
            <a:r>
              <a:rPr lang="en-US" sz="2800" dirty="0">
                <a:latin typeface="Arial" charset="0"/>
                <a:cs typeface="Arial" charset="0"/>
              </a:rPr>
              <a:t> </a:t>
            </a:r>
            <a:r>
              <a:rPr lang="en-US" sz="2800" b="1" dirty="0">
                <a:latin typeface="Arial" charset="0"/>
                <a:cs typeface="Arial" charset="0"/>
              </a:rPr>
              <a:t>locate</a:t>
            </a:r>
            <a:r>
              <a:rPr lang="en-US" sz="2800" dirty="0">
                <a:latin typeface="Arial" charset="0"/>
                <a:cs typeface="Arial" charset="0"/>
              </a:rPr>
              <a:t> and </a:t>
            </a:r>
            <a:r>
              <a:rPr lang="en-US" sz="2800" b="1" dirty="0">
                <a:latin typeface="Arial" charset="0"/>
                <a:cs typeface="Arial" charset="0"/>
              </a:rPr>
              <a:t>stack</a:t>
            </a:r>
            <a:r>
              <a:rPr lang="en-US" sz="2800" dirty="0">
                <a:latin typeface="Arial" charset="0"/>
                <a:cs typeface="Arial" charset="0"/>
              </a:rPr>
              <a:t> starting positions for spans on the adjacent scan lines, where spans are defined as the contiguous horizontal string of positions bounded by pixels displayed in the area border color.  </a:t>
            </a:r>
          </a:p>
          <a:p>
            <a:pPr algn="just" eaLnBrk="0" hangingPunct="0">
              <a:buClr>
                <a:srgbClr val="FF0000"/>
              </a:buClr>
            </a:pPr>
            <a:endParaRPr lang="en-US" sz="1400" dirty="0">
              <a:latin typeface="Arial" charset="0"/>
            </a:endParaRPr>
          </a:p>
          <a:p>
            <a:pPr algn="just" eaLnBrk="0" hangingPunct="0">
              <a:buClr>
                <a:srgbClr val="FF0000"/>
              </a:buClr>
              <a:buFontTx/>
              <a:buChar char="•"/>
            </a:pPr>
            <a:r>
              <a:rPr lang="en-US" sz="2800" b="1" dirty="0">
                <a:latin typeface="Arial" charset="0"/>
                <a:cs typeface="Arial" charset="0"/>
              </a:rPr>
              <a:t> At each subsequent step</a:t>
            </a:r>
            <a:r>
              <a:rPr lang="en-US" sz="2800" dirty="0">
                <a:latin typeface="Arial" charset="0"/>
                <a:cs typeface="Arial" charset="0"/>
              </a:rPr>
              <a:t>, </a:t>
            </a:r>
            <a:r>
              <a:rPr lang="en-US" sz="2800" b="1" dirty="0">
                <a:latin typeface="Arial" charset="0"/>
                <a:cs typeface="Arial" charset="0"/>
              </a:rPr>
              <a:t>unstack</a:t>
            </a:r>
            <a:r>
              <a:rPr lang="en-US" sz="2800" dirty="0">
                <a:latin typeface="Arial" charset="0"/>
                <a:cs typeface="Arial" charset="0"/>
              </a:rPr>
              <a:t> the next start position and repeat the process.</a:t>
            </a:r>
          </a:p>
        </p:txBody>
      </p:sp>
      <p:sp>
        <p:nvSpPr>
          <p:cNvPr id="2" name="Date Placeholder 1"/>
          <p:cNvSpPr>
            <a:spLocks noGrp="1"/>
          </p:cNvSpPr>
          <p:nvPr>
            <p:ph type="dt" sz="half" idx="10"/>
          </p:nvPr>
        </p:nvSpPr>
        <p:spPr/>
        <p:txBody>
          <a:bodyPr/>
          <a:lstStyle/>
          <a:p>
            <a:fld id="{861406CE-3723-4E72-B940-4EBAFBBE04A6}"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B1D5E21B-A583-41EE-95CE-772461485E89}" type="slidenum">
              <a:rPr lang="en-US"/>
              <a:pPr/>
              <a:t>61</a:t>
            </a:fld>
            <a:endParaRPr lang="en-US"/>
          </a:p>
        </p:txBody>
      </p:sp>
      <p:sp>
        <p:nvSpPr>
          <p:cNvPr id="56322"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56323"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24"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25"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26"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27"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28"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29"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30"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31"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32"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33"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34"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35"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36"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37"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38"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56339"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40"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41"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42"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43"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44"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45"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46"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47"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48"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49"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50"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1"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2"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3"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54"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56355"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56"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57"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8" name="Oval 38"/>
          <p:cNvSpPr>
            <a:spLocks noChangeAspect="1" noChangeArrowheads="1"/>
          </p:cNvSpPr>
          <p:nvPr/>
        </p:nvSpPr>
        <p:spPr bwMode="auto">
          <a:xfrm>
            <a:off x="3398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59" name="Oval 39"/>
          <p:cNvSpPr>
            <a:spLocks noChangeAspect="1" noChangeArrowheads="1"/>
          </p:cNvSpPr>
          <p:nvPr/>
        </p:nvSpPr>
        <p:spPr bwMode="auto">
          <a:xfrm>
            <a:off x="3703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60"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1"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62"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63"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64"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65"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6" name="Oval 46"/>
          <p:cNvSpPr>
            <a:spLocks noChangeAspect="1" noChangeArrowheads="1"/>
          </p:cNvSpPr>
          <p:nvPr/>
        </p:nvSpPr>
        <p:spPr bwMode="auto">
          <a:xfrm>
            <a:off x="5837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67" name="Oval 47"/>
          <p:cNvSpPr>
            <a:spLocks noChangeAspect="1" noChangeArrowheads="1"/>
          </p:cNvSpPr>
          <p:nvPr/>
        </p:nvSpPr>
        <p:spPr bwMode="auto">
          <a:xfrm>
            <a:off x="6142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68"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9"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70"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56371"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72"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73"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4" name="Oval 54"/>
          <p:cNvSpPr>
            <a:spLocks noChangeAspect="1" noChangeArrowheads="1"/>
          </p:cNvSpPr>
          <p:nvPr/>
        </p:nvSpPr>
        <p:spPr bwMode="auto">
          <a:xfrm>
            <a:off x="33988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75" name="Oval 55"/>
          <p:cNvSpPr>
            <a:spLocks noChangeAspect="1" noChangeArrowheads="1"/>
          </p:cNvSpPr>
          <p:nvPr/>
        </p:nvSpPr>
        <p:spPr bwMode="auto">
          <a:xfrm>
            <a:off x="3703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76"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7"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8"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9"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80"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81" name="Oval 61"/>
          <p:cNvSpPr>
            <a:spLocks noChangeAspect="1" noChangeArrowheads="1"/>
          </p:cNvSpPr>
          <p:nvPr/>
        </p:nvSpPr>
        <p:spPr bwMode="auto">
          <a:xfrm>
            <a:off x="5532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82" name="Oval 62"/>
          <p:cNvSpPr>
            <a:spLocks noChangeAspect="1" noChangeArrowheads="1"/>
          </p:cNvSpPr>
          <p:nvPr/>
        </p:nvSpPr>
        <p:spPr bwMode="auto">
          <a:xfrm>
            <a:off x="5837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83" name="Oval 63"/>
          <p:cNvSpPr>
            <a:spLocks noChangeAspect="1" noChangeArrowheads="1"/>
          </p:cNvSpPr>
          <p:nvPr/>
        </p:nvSpPr>
        <p:spPr bwMode="auto">
          <a:xfrm>
            <a:off x="61420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84"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85"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86"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56387"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88"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89"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90" name="Oval 70"/>
          <p:cNvSpPr>
            <a:spLocks noChangeAspect="1" noChangeArrowheads="1"/>
          </p:cNvSpPr>
          <p:nvPr/>
        </p:nvSpPr>
        <p:spPr bwMode="auto">
          <a:xfrm>
            <a:off x="33988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91" name="Oval 71"/>
          <p:cNvSpPr>
            <a:spLocks noChangeAspect="1" noChangeArrowheads="1"/>
          </p:cNvSpPr>
          <p:nvPr/>
        </p:nvSpPr>
        <p:spPr bwMode="auto">
          <a:xfrm>
            <a:off x="3703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92" name="Oval 72"/>
          <p:cNvSpPr>
            <a:spLocks noChangeAspect="1" noChangeArrowheads="1"/>
          </p:cNvSpPr>
          <p:nvPr/>
        </p:nvSpPr>
        <p:spPr bwMode="auto">
          <a:xfrm>
            <a:off x="4008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93" name="Oval 73"/>
          <p:cNvSpPr>
            <a:spLocks noChangeAspect="1" noChangeArrowheads="1"/>
          </p:cNvSpPr>
          <p:nvPr/>
        </p:nvSpPr>
        <p:spPr bwMode="auto">
          <a:xfrm>
            <a:off x="4313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94" name="Oval 74"/>
          <p:cNvSpPr>
            <a:spLocks noChangeAspect="1" noChangeArrowheads="1"/>
          </p:cNvSpPr>
          <p:nvPr/>
        </p:nvSpPr>
        <p:spPr bwMode="auto">
          <a:xfrm>
            <a:off x="46180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95" name="Oval 75"/>
          <p:cNvSpPr>
            <a:spLocks noChangeAspect="1" noChangeArrowheads="1"/>
          </p:cNvSpPr>
          <p:nvPr/>
        </p:nvSpPr>
        <p:spPr bwMode="auto">
          <a:xfrm>
            <a:off x="49228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96" name="Oval 76"/>
          <p:cNvSpPr>
            <a:spLocks noChangeAspect="1" noChangeArrowheads="1"/>
          </p:cNvSpPr>
          <p:nvPr/>
        </p:nvSpPr>
        <p:spPr bwMode="auto">
          <a:xfrm>
            <a:off x="5227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97" name="Oval 77"/>
          <p:cNvSpPr>
            <a:spLocks noChangeAspect="1" noChangeArrowheads="1"/>
          </p:cNvSpPr>
          <p:nvPr/>
        </p:nvSpPr>
        <p:spPr bwMode="auto">
          <a:xfrm>
            <a:off x="5532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98" name="Oval 78"/>
          <p:cNvSpPr>
            <a:spLocks noChangeAspect="1" noChangeArrowheads="1"/>
          </p:cNvSpPr>
          <p:nvPr/>
        </p:nvSpPr>
        <p:spPr bwMode="auto">
          <a:xfrm>
            <a:off x="5837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399" name="Oval 79"/>
          <p:cNvSpPr>
            <a:spLocks noChangeAspect="1" noChangeArrowheads="1"/>
          </p:cNvSpPr>
          <p:nvPr/>
        </p:nvSpPr>
        <p:spPr bwMode="auto">
          <a:xfrm>
            <a:off x="61420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400"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1"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6402"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56403"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04"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05"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6" name="Oval 86"/>
          <p:cNvSpPr>
            <a:spLocks noChangeAspect="1" noChangeArrowheads="1"/>
          </p:cNvSpPr>
          <p:nvPr/>
        </p:nvSpPr>
        <p:spPr bwMode="auto">
          <a:xfrm>
            <a:off x="34290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07" name="Oval 87"/>
          <p:cNvSpPr>
            <a:spLocks noChangeAspect="1" noChangeArrowheads="1"/>
          </p:cNvSpPr>
          <p:nvPr/>
        </p:nvSpPr>
        <p:spPr bwMode="auto">
          <a:xfrm>
            <a:off x="3733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08"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9"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10"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11"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12" name="Oval 92"/>
          <p:cNvSpPr>
            <a:spLocks noChangeAspect="1" noChangeArrowheads="1"/>
          </p:cNvSpPr>
          <p:nvPr/>
        </p:nvSpPr>
        <p:spPr bwMode="auto">
          <a:xfrm>
            <a:off x="5257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13" name="Oval 93"/>
          <p:cNvSpPr>
            <a:spLocks noChangeAspect="1" noChangeArrowheads="1"/>
          </p:cNvSpPr>
          <p:nvPr/>
        </p:nvSpPr>
        <p:spPr bwMode="auto">
          <a:xfrm>
            <a:off x="5562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14" name="Oval 94"/>
          <p:cNvSpPr>
            <a:spLocks noChangeAspect="1" noChangeArrowheads="1"/>
          </p:cNvSpPr>
          <p:nvPr/>
        </p:nvSpPr>
        <p:spPr bwMode="auto">
          <a:xfrm>
            <a:off x="5867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15" name="Oval 95"/>
          <p:cNvSpPr>
            <a:spLocks noChangeAspect="1" noChangeArrowheads="1"/>
          </p:cNvSpPr>
          <p:nvPr/>
        </p:nvSpPr>
        <p:spPr bwMode="auto">
          <a:xfrm>
            <a:off x="61722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16"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17"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18"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56419"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20"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21"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22" name="Oval 102"/>
          <p:cNvSpPr>
            <a:spLocks noChangeAspect="1" noChangeArrowheads="1"/>
          </p:cNvSpPr>
          <p:nvPr/>
        </p:nvSpPr>
        <p:spPr bwMode="auto">
          <a:xfrm>
            <a:off x="34290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23" name="Oval 103"/>
          <p:cNvSpPr>
            <a:spLocks noChangeAspect="1" noChangeArrowheads="1"/>
          </p:cNvSpPr>
          <p:nvPr/>
        </p:nvSpPr>
        <p:spPr bwMode="auto">
          <a:xfrm>
            <a:off x="3733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24"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25"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26"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27"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28" name="Oval 108"/>
          <p:cNvSpPr>
            <a:spLocks noChangeAspect="1" noChangeArrowheads="1"/>
          </p:cNvSpPr>
          <p:nvPr/>
        </p:nvSpPr>
        <p:spPr bwMode="auto">
          <a:xfrm>
            <a:off x="5257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29" name="Oval 109"/>
          <p:cNvSpPr>
            <a:spLocks noChangeAspect="1" noChangeArrowheads="1"/>
          </p:cNvSpPr>
          <p:nvPr/>
        </p:nvSpPr>
        <p:spPr bwMode="auto">
          <a:xfrm>
            <a:off x="5562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30" name="Oval 110"/>
          <p:cNvSpPr>
            <a:spLocks noChangeAspect="1" noChangeArrowheads="1"/>
          </p:cNvSpPr>
          <p:nvPr/>
        </p:nvSpPr>
        <p:spPr bwMode="auto">
          <a:xfrm>
            <a:off x="5867400" y="31543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S</a:t>
            </a:r>
          </a:p>
        </p:txBody>
      </p:sp>
      <p:sp>
        <p:nvSpPr>
          <p:cNvPr id="56431" name="Oval 111"/>
          <p:cNvSpPr>
            <a:spLocks noChangeAspect="1" noChangeArrowheads="1"/>
          </p:cNvSpPr>
          <p:nvPr/>
        </p:nvSpPr>
        <p:spPr bwMode="auto">
          <a:xfrm>
            <a:off x="6172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32"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3"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34"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56435"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36"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37"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8" name="Oval 118"/>
          <p:cNvSpPr>
            <a:spLocks noChangeAspect="1" noChangeArrowheads="1"/>
          </p:cNvSpPr>
          <p:nvPr/>
        </p:nvSpPr>
        <p:spPr bwMode="auto">
          <a:xfrm>
            <a:off x="34290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39" name="Oval 119"/>
          <p:cNvSpPr>
            <a:spLocks noChangeAspect="1" noChangeArrowheads="1"/>
          </p:cNvSpPr>
          <p:nvPr/>
        </p:nvSpPr>
        <p:spPr bwMode="auto">
          <a:xfrm>
            <a:off x="3733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40"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41"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42"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43"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44"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45"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46"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47"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48"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49"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50"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56451"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52"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53"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54"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55"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56"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57"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58"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59"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60"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61"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62"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63"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64"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5"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66"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56467"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68"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69"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0"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71"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72"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73"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74"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75"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76"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77"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78"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79"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80"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81"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82"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56483"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84"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85"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86"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87"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88"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89"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0"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1"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2"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3"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4"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5"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6"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7"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498"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56499"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00"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01"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02"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03"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04"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05"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06"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07"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08"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09"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10"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11"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12"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13"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6514"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56515"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56516"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56517"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56518"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56519"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56520"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56521"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56522"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56523"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56524"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56525"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56526"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56527"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56528"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56529"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56530"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548"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F575B275-AC30-47D8-AECB-6EDE8C2367FF}"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614D1C4F-63EE-4AA2-A966-BB5BF4049B0C}" type="slidenum">
              <a:rPr lang="en-US"/>
              <a:pPr/>
              <a:t>62</a:t>
            </a:fld>
            <a:endParaRPr lang="en-US"/>
          </a:p>
        </p:txBody>
      </p:sp>
      <p:sp>
        <p:nvSpPr>
          <p:cNvPr id="57346"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57347"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48"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49"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50"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51"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52"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53"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54"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55"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56"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57"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58"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59"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60"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61"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62"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57363"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64"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65"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66"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67"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68"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69"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70"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71"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72"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73"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74"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75"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76"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77"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78"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57379"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80"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81"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82" name="Oval 38"/>
          <p:cNvSpPr>
            <a:spLocks noChangeAspect="1" noChangeArrowheads="1"/>
          </p:cNvSpPr>
          <p:nvPr/>
        </p:nvSpPr>
        <p:spPr bwMode="auto">
          <a:xfrm>
            <a:off x="3398838" y="19351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7383" name="Oval 39"/>
          <p:cNvSpPr>
            <a:spLocks noChangeAspect="1" noChangeArrowheads="1"/>
          </p:cNvSpPr>
          <p:nvPr/>
        </p:nvSpPr>
        <p:spPr bwMode="auto">
          <a:xfrm>
            <a:off x="3703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84"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85"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86"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87"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88"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89"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90" name="Oval 46"/>
          <p:cNvSpPr>
            <a:spLocks noChangeAspect="1" noChangeArrowheads="1"/>
          </p:cNvSpPr>
          <p:nvPr/>
        </p:nvSpPr>
        <p:spPr bwMode="auto">
          <a:xfrm>
            <a:off x="5837238" y="19351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7391" name="Oval 47"/>
          <p:cNvSpPr>
            <a:spLocks noChangeAspect="1" noChangeArrowheads="1"/>
          </p:cNvSpPr>
          <p:nvPr/>
        </p:nvSpPr>
        <p:spPr bwMode="auto">
          <a:xfrm>
            <a:off x="6142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92"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93"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94"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57395"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96"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397"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398" name="Oval 54"/>
          <p:cNvSpPr>
            <a:spLocks noChangeAspect="1" noChangeArrowheads="1"/>
          </p:cNvSpPr>
          <p:nvPr/>
        </p:nvSpPr>
        <p:spPr bwMode="auto">
          <a:xfrm>
            <a:off x="3398838" y="22399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7399" name="Oval 55"/>
          <p:cNvSpPr>
            <a:spLocks noChangeAspect="1" noChangeArrowheads="1"/>
          </p:cNvSpPr>
          <p:nvPr/>
        </p:nvSpPr>
        <p:spPr bwMode="auto">
          <a:xfrm>
            <a:off x="3703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00"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01"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02"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03"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04"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05" name="Oval 61"/>
          <p:cNvSpPr>
            <a:spLocks noChangeAspect="1" noChangeArrowheads="1"/>
          </p:cNvSpPr>
          <p:nvPr/>
        </p:nvSpPr>
        <p:spPr bwMode="auto">
          <a:xfrm>
            <a:off x="5532438" y="22399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7406" name="Oval 62"/>
          <p:cNvSpPr>
            <a:spLocks noChangeAspect="1" noChangeArrowheads="1"/>
          </p:cNvSpPr>
          <p:nvPr/>
        </p:nvSpPr>
        <p:spPr bwMode="auto">
          <a:xfrm>
            <a:off x="5837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07" name="Oval 63"/>
          <p:cNvSpPr>
            <a:spLocks noChangeAspect="1" noChangeArrowheads="1"/>
          </p:cNvSpPr>
          <p:nvPr/>
        </p:nvSpPr>
        <p:spPr bwMode="auto">
          <a:xfrm>
            <a:off x="61420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08"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09"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10"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57411"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12"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13"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14" name="Oval 70"/>
          <p:cNvSpPr>
            <a:spLocks noChangeAspect="1" noChangeArrowheads="1"/>
          </p:cNvSpPr>
          <p:nvPr/>
        </p:nvSpPr>
        <p:spPr bwMode="auto">
          <a:xfrm>
            <a:off x="3398838" y="25447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7415" name="Oval 71"/>
          <p:cNvSpPr>
            <a:spLocks noChangeAspect="1" noChangeArrowheads="1"/>
          </p:cNvSpPr>
          <p:nvPr/>
        </p:nvSpPr>
        <p:spPr bwMode="auto">
          <a:xfrm>
            <a:off x="3703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16" name="Oval 72"/>
          <p:cNvSpPr>
            <a:spLocks noChangeAspect="1" noChangeArrowheads="1"/>
          </p:cNvSpPr>
          <p:nvPr/>
        </p:nvSpPr>
        <p:spPr bwMode="auto">
          <a:xfrm>
            <a:off x="4008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17" name="Oval 73"/>
          <p:cNvSpPr>
            <a:spLocks noChangeAspect="1" noChangeArrowheads="1"/>
          </p:cNvSpPr>
          <p:nvPr/>
        </p:nvSpPr>
        <p:spPr bwMode="auto">
          <a:xfrm>
            <a:off x="4313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18" name="Oval 74"/>
          <p:cNvSpPr>
            <a:spLocks noChangeAspect="1" noChangeArrowheads="1"/>
          </p:cNvSpPr>
          <p:nvPr/>
        </p:nvSpPr>
        <p:spPr bwMode="auto">
          <a:xfrm>
            <a:off x="46180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19" name="Oval 75"/>
          <p:cNvSpPr>
            <a:spLocks noChangeAspect="1" noChangeArrowheads="1"/>
          </p:cNvSpPr>
          <p:nvPr/>
        </p:nvSpPr>
        <p:spPr bwMode="auto">
          <a:xfrm>
            <a:off x="49228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20" name="Oval 76"/>
          <p:cNvSpPr>
            <a:spLocks noChangeAspect="1" noChangeArrowheads="1"/>
          </p:cNvSpPr>
          <p:nvPr/>
        </p:nvSpPr>
        <p:spPr bwMode="auto">
          <a:xfrm>
            <a:off x="5227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21" name="Oval 77"/>
          <p:cNvSpPr>
            <a:spLocks noChangeAspect="1" noChangeArrowheads="1"/>
          </p:cNvSpPr>
          <p:nvPr/>
        </p:nvSpPr>
        <p:spPr bwMode="auto">
          <a:xfrm>
            <a:off x="5532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22" name="Oval 78"/>
          <p:cNvSpPr>
            <a:spLocks noChangeAspect="1" noChangeArrowheads="1"/>
          </p:cNvSpPr>
          <p:nvPr/>
        </p:nvSpPr>
        <p:spPr bwMode="auto">
          <a:xfrm>
            <a:off x="5837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23" name="Oval 79"/>
          <p:cNvSpPr>
            <a:spLocks noChangeAspect="1" noChangeArrowheads="1"/>
          </p:cNvSpPr>
          <p:nvPr/>
        </p:nvSpPr>
        <p:spPr bwMode="auto">
          <a:xfrm>
            <a:off x="61420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24"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25"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7426"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57427"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28"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29"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30" name="Oval 86"/>
          <p:cNvSpPr>
            <a:spLocks noChangeAspect="1" noChangeArrowheads="1"/>
          </p:cNvSpPr>
          <p:nvPr/>
        </p:nvSpPr>
        <p:spPr bwMode="auto">
          <a:xfrm>
            <a:off x="3429000" y="28495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7431" name="Oval 87"/>
          <p:cNvSpPr>
            <a:spLocks noChangeAspect="1" noChangeArrowheads="1"/>
          </p:cNvSpPr>
          <p:nvPr/>
        </p:nvSpPr>
        <p:spPr bwMode="auto">
          <a:xfrm>
            <a:off x="3733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32"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33"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34"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35"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36" name="Oval 92"/>
          <p:cNvSpPr>
            <a:spLocks noChangeAspect="1" noChangeArrowheads="1"/>
          </p:cNvSpPr>
          <p:nvPr/>
        </p:nvSpPr>
        <p:spPr bwMode="auto">
          <a:xfrm>
            <a:off x="5257800" y="28495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2</a:t>
            </a:r>
          </a:p>
        </p:txBody>
      </p:sp>
      <p:sp>
        <p:nvSpPr>
          <p:cNvPr id="57437" name="Oval 93"/>
          <p:cNvSpPr>
            <a:spLocks noChangeAspect="1" noChangeArrowheads="1"/>
          </p:cNvSpPr>
          <p:nvPr/>
        </p:nvSpPr>
        <p:spPr bwMode="auto">
          <a:xfrm>
            <a:off x="5562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38" name="Oval 94"/>
          <p:cNvSpPr>
            <a:spLocks noChangeAspect="1" noChangeArrowheads="1"/>
          </p:cNvSpPr>
          <p:nvPr/>
        </p:nvSpPr>
        <p:spPr bwMode="auto">
          <a:xfrm>
            <a:off x="5867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39" name="Oval 95"/>
          <p:cNvSpPr>
            <a:spLocks noChangeAspect="1" noChangeArrowheads="1"/>
          </p:cNvSpPr>
          <p:nvPr/>
        </p:nvSpPr>
        <p:spPr bwMode="auto">
          <a:xfrm>
            <a:off x="61722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40"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41"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42"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57443"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44"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45"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46" name="Oval 102"/>
          <p:cNvSpPr>
            <a:spLocks noChangeAspect="1" noChangeArrowheads="1"/>
          </p:cNvSpPr>
          <p:nvPr/>
        </p:nvSpPr>
        <p:spPr bwMode="auto">
          <a:xfrm>
            <a:off x="3429000" y="31543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7447" name="Oval 103"/>
          <p:cNvSpPr>
            <a:spLocks noChangeAspect="1" noChangeArrowheads="1"/>
          </p:cNvSpPr>
          <p:nvPr/>
        </p:nvSpPr>
        <p:spPr bwMode="auto">
          <a:xfrm>
            <a:off x="3733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48"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49"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50"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51"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52"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7453"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7454"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57455"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7456"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57"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58"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57459"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60"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61"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62" name="Oval 118"/>
          <p:cNvSpPr>
            <a:spLocks noChangeAspect="1" noChangeArrowheads="1"/>
          </p:cNvSpPr>
          <p:nvPr/>
        </p:nvSpPr>
        <p:spPr bwMode="auto">
          <a:xfrm>
            <a:off x="3429000" y="34591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7463" name="Oval 119"/>
          <p:cNvSpPr>
            <a:spLocks noChangeAspect="1" noChangeArrowheads="1"/>
          </p:cNvSpPr>
          <p:nvPr/>
        </p:nvSpPr>
        <p:spPr bwMode="auto">
          <a:xfrm>
            <a:off x="3733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64"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65"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66"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67"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68"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57469"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70"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71"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72"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73"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74"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57475"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76"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77"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78"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7479"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80"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81"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82"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83"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84"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85"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86"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87"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88"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89"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90"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57491"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92"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93"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494"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7495"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96"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97"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98"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499"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00"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01"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02"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03"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04"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05"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06"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57507"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08"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09"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10"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11"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12"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13"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14"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15"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16"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17"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18"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19"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20"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7521"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22"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57523"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24"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25"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26"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27"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28"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29"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30"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31"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32"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33"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34"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35"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36"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37"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7538"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57539"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57540"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57541"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57542"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57543"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57544"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57545"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57546"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57547"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57548"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57549"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57550"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57551"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57552"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57553"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57554"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572"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B840A115-3E3B-4C5D-9106-E7E894FEBD7E}"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B4383AF2-A4ED-48A9-BBD6-44F5694ABDB5}" type="slidenum">
              <a:rPr lang="en-US"/>
              <a:pPr/>
              <a:t>63</a:t>
            </a:fld>
            <a:endParaRPr lang="en-US"/>
          </a:p>
        </p:txBody>
      </p:sp>
      <p:sp>
        <p:nvSpPr>
          <p:cNvPr id="58370"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58371"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72"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73"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74"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75"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76"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77"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78"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79"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80"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81"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82"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83"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84"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85"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86"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58387"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88"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89"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390"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391"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392"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393"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94"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95"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96"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97"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398"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399"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00"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01"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02"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58403"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04"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05"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06" name="Oval 38"/>
          <p:cNvSpPr>
            <a:spLocks noChangeAspect="1" noChangeArrowheads="1"/>
          </p:cNvSpPr>
          <p:nvPr/>
        </p:nvSpPr>
        <p:spPr bwMode="auto">
          <a:xfrm>
            <a:off x="3398838" y="19351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8407" name="Oval 39"/>
          <p:cNvSpPr>
            <a:spLocks noChangeAspect="1" noChangeArrowheads="1"/>
          </p:cNvSpPr>
          <p:nvPr/>
        </p:nvSpPr>
        <p:spPr bwMode="auto">
          <a:xfrm>
            <a:off x="3703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08"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09"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10"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11"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12"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13"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14" name="Oval 46"/>
          <p:cNvSpPr>
            <a:spLocks noChangeAspect="1" noChangeArrowheads="1"/>
          </p:cNvSpPr>
          <p:nvPr/>
        </p:nvSpPr>
        <p:spPr bwMode="auto">
          <a:xfrm>
            <a:off x="5837238" y="19351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8415" name="Oval 47"/>
          <p:cNvSpPr>
            <a:spLocks noChangeAspect="1" noChangeArrowheads="1"/>
          </p:cNvSpPr>
          <p:nvPr/>
        </p:nvSpPr>
        <p:spPr bwMode="auto">
          <a:xfrm>
            <a:off x="6142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16"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17"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18"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58419"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20"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21"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22" name="Oval 54"/>
          <p:cNvSpPr>
            <a:spLocks noChangeAspect="1" noChangeArrowheads="1"/>
          </p:cNvSpPr>
          <p:nvPr/>
        </p:nvSpPr>
        <p:spPr bwMode="auto">
          <a:xfrm>
            <a:off x="3398838" y="22399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8423" name="Oval 55"/>
          <p:cNvSpPr>
            <a:spLocks noChangeAspect="1" noChangeArrowheads="1"/>
          </p:cNvSpPr>
          <p:nvPr/>
        </p:nvSpPr>
        <p:spPr bwMode="auto">
          <a:xfrm>
            <a:off x="3703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24"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25"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26"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27"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28"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29" name="Oval 61"/>
          <p:cNvSpPr>
            <a:spLocks noChangeAspect="1" noChangeArrowheads="1"/>
          </p:cNvSpPr>
          <p:nvPr/>
        </p:nvSpPr>
        <p:spPr bwMode="auto">
          <a:xfrm>
            <a:off x="5532438" y="22399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8430" name="Oval 62"/>
          <p:cNvSpPr>
            <a:spLocks noChangeAspect="1" noChangeArrowheads="1"/>
          </p:cNvSpPr>
          <p:nvPr/>
        </p:nvSpPr>
        <p:spPr bwMode="auto">
          <a:xfrm>
            <a:off x="5837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31" name="Oval 63"/>
          <p:cNvSpPr>
            <a:spLocks noChangeAspect="1" noChangeArrowheads="1"/>
          </p:cNvSpPr>
          <p:nvPr/>
        </p:nvSpPr>
        <p:spPr bwMode="auto">
          <a:xfrm>
            <a:off x="61420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32"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33"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34"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58435"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36"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37"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38" name="Oval 70"/>
          <p:cNvSpPr>
            <a:spLocks noChangeAspect="1" noChangeArrowheads="1"/>
          </p:cNvSpPr>
          <p:nvPr/>
        </p:nvSpPr>
        <p:spPr bwMode="auto">
          <a:xfrm>
            <a:off x="3398838" y="2544763"/>
            <a:ext cx="274637"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3</a:t>
            </a:r>
          </a:p>
        </p:txBody>
      </p:sp>
      <p:sp>
        <p:nvSpPr>
          <p:cNvPr id="58439" name="Oval 71"/>
          <p:cNvSpPr>
            <a:spLocks noChangeAspect="1" noChangeArrowheads="1"/>
          </p:cNvSpPr>
          <p:nvPr/>
        </p:nvSpPr>
        <p:spPr bwMode="auto">
          <a:xfrm>
            <a:off x="3703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40" name="Oval 72"/>
          <p:cNvSpPr>
            <a:spLocks noChangeAspect="1" noChangeArrowheads="1"/>
          </p:cNvSpPr>
          <p:nvPr/>
        </p:nvSpPr>
        <p:spPr bwMode="auto">
          <a:xfrm>
            <a:off x="4008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41" name="Oval 73"/>
          <p:cNvSpPr>
            <a:spLocks noChangeAspect="1" noChangeArrowheads="1"/>
          </p:cNvSpPr>
          <p:nvPr/>
        </p:nvSpPr>
        <p:spPr bwMode="auto">
          <a:xfrm>
            <a:off x="4313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42" name="Oval 74"/>
          <p:cNvSpPr>
            <a:spLocks noChangeAspect="1" noChangeArrowheads="1"/>
          </p:cNvSpPr>
          <p:nvPr/>
        </p:nvSpPr>
        <p:spPr bwMode="auto">
          <a:xfrm>
            <a:off x="46180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43" name="Oval 75"/>
          <p:cNvSpPr>
            <a:spLocks noChangeAspect="1" noChangeArrowheads="1"/>
          </p:cNvSpPr>
          <p:nvPr/>
        </p:nvSpPr>
        <p:spPr bwMode="auto">
          <a:xfrm>
            <a:off x="49228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44" name="Oval 76"/>
          <p:cNvSpPr>
            <a:spLocks noChangeAspect="1" noChangeArrowheads="1"/>
          </p:cNvSpPr>
          <p:nvPr/>
        </p:nvSpPr>
        <p:spPr bwMode="auto">
          <a:xfrm>
            <a:off x="5227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45" name="Oval 77"/>
          <p:cNvSpPr>
            <a:spLocks noChangeAspect="1" noChangeArrowheads="1"/>
          </p:cNvSpPr>
          <p:nvPr/>
        </p:nvSpPr>
        <p:spPr bwMode="auto">
          <a:xfrm>
            <a:off x="5532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46" name="Oval 78"/>
          <p:cNvSpPr>
            <a:spLocks noChangeAspect="1" noChangeArrowheads="1"/>
          </p:cNvSpPr>
          <p:nvPr/>
        </p:nvSpPr>
        <p:spPr bwMode="auto">
          <a:xfrm>
            <a:off x="5837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47" name="Oval 79"/>
          <p:cNvSpPr>
            <a:spLocks noChangeAspect="1" noChangeArrowheads="1"/>
          </p:cNvSpPr>
          <p:nvPr/>
        </p:nvSpPr>
        <p:spPr bwMode="auto">
          <a:xfrm>
            <a:off x="61420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48"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49"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8450"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58451"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52"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53"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54" name="Oval 86"/>
          <p:cNvSpPr>
            <a:spLocks noChangeAspect="1" noChangeArrowheads="1"/>
          </p:cNvSpPr>
          <p:nvPr/>
        </p:nvSpPr>
        <p:spPr bwMode="auto">
          <a:xfrm>
            <a:off x="3429000" y="28495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8455" name="Oval 87"/>
          <p:cNvSpPr>
            <a:spLocks noChangeAspect="1" noChangeArrowheads="1"/>
          </p:cNvSpPr>
          <p:nvPr/>
        </p:nvSpPr>
        <p:spPr bwMode="auto">
          <a:xfrm>
            <a:off x="3733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56"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57"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58"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59"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60"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58461"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8462"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8463"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8464"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65"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66"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58467"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68"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69"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70" name="Oval 102"/>
          <p:cNvSpPr>
            <a:spLocks noChangeAspect="1" noChangeArrowheads="1"/>
          </p:cNvSpPr>
          <p:nvPr/>
        </p:nvSpPr>
        <p:spPr bwMode="auto">
          <a:xfrm>
            <a:off x="3429000" y="31543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8471" name="Oval 103"/>
          <p:cNvSpPr>
            <a:spLocks noChangeAspect="1" noChangeArrowheads="1"/>
          </p:cNvSpPr>
          <p:nvPr/>
        </p:nvSpPr>
        <p:spPr bwMode="auto">
          <a:xfrm>
            <a:off x="3733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72"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73"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74"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75"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76"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8477"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8478"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58479"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8480"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81"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82"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58483"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84"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85"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86" name="Oval 118"/>
          <p:cNvSpPr>
            <a:spLocks noChangeAspect="1" noChangeArrowheads="1"/>
          </p:cNvSpPr>
          <p:nvPr/>
        </p:nvSpPr>
        <p:spPr bwMode="auto">
          <a:xfrm>
            <a:off x="3429000" y="34591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8487" name="Oval 119"/>
          <p:cNvSpPr>
            <a:spLocks noChangeAspect="1" noChangeArrowheads="1"/>
          </p:cNvSpPr>
          <p:nvPr/>
        </p:nvSpPr>
        <p:spPr bwMode="auto">
          <a:xfrm>
            <a:off x="3733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88"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89"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90"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91"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92"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58493"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94"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95"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96"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497"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498"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58499"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00"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01"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02"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8503"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04"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05"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06"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07"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08"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09"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10"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11"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12"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13"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14"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58515"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16"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17"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18"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8519"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20"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21"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22"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23"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24"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25"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26"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27"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28"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29"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30"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58531"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32"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33"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34"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35"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36"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37"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38"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39"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40"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41"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42"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43"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44"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8545"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46"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58547"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48"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49"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50"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51"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52"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53"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54"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55"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56"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57"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58"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59"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60"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61"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8562"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58563"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58564"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58565"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58566"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58567"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58568"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58569"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58570"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58571"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58572"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58573"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58574"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58575"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58576"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58577"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58578"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596"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76034EC1-6961-4C2E-AF3F-D080267BE7EC}"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F0F38F66-AF9F-40F2-B21B-B9619B060109}" type="slidenum">
              <a:rPr lang="en-US"/>
              <a:pPr/>
              <a:t>64</a:t>
            </a:fld>
            <a:endParaRPr lang="en-US"/>
          </a:p>
        </p:txBody>
      </p:sp>
      <p:sp>
        <p:nvSpPr>
          <p:cNvPr id="59394"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59395"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396"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397"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398"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399"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00"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01"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02"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03"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04"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05"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06"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07"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08"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09"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10"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59411"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12"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13"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14"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15"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16"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17"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18"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19"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20"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21"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22"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23"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24"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25"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26"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59427"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28"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29"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30" name="Oval 38"/>
          <p:cNvSpPr>
            <a:spLocks noChangeAspect="1" noChangeArrowheads="1"/>
          </p:cNvSpPr>
          <p:nvPr/>
        </p:nvSpPr>
        <p:spPr bwMode="auto">
          <a:xfrm>
            <a:off x="3398838" y="19351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9431" name="Oval 39"/>
          <p:cNvSpPr>
            <a:spLocks noChangeAspect="1" noChangeArrowheads="1"/>
          </p:cNvSpPr>
          <p:nvPr/>
        </p:nvSpPr>
        <p:spPr bwMode="auto">
          <a:xfrm>
            <a:off x="3703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32"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33"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34"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35"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36"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37"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38" name="Oval 46"/>
          <p:cNvSpPr>
            <a:spLocks noChangeAspect="1" noChangeArrowheads="1"/>
          </p:cNvSpPr>
          <p:nvPr/>
        </p:nvSpPr>
        <p:spPr bwMode="auto">
          <a:xfrm>
            <a:off x="5837238" y="19351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9439" name="Oval 47"/>
          <p:cNvSpPr>
            <a:spLocks noChangeAspect="1" noChangeArrowheads="1"/>
          </p:cNvSpPr>
          <p:nvPr/>
        </p:nvSpPr>
        <p:spPr bwMode="auto">
          <a:xfrm>
            <a:off x="6142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40"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41"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42"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59443"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44"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45"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46" name="Oval 54"/>
          <p:cNvSpPr>
            <a:spLocks noChangeAspect="1" noChangeArrowheads="1"/>
          </p:cNvSpPr>
          <p:nvPr/>
        </p:nvSpPr>
        <p:spPr bwMode="auto">
          <a:xfrm>
            <a:off x="3398838" y="2239963"/>
            <a:ext cx="274637"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5</a:t>
            </a:r>
          </a:p>
        </p:txBody>
      </p:sp>
      <p:sp>
        <p:nvSpPr>
          <p:cNvPr id="59447" name="Oval 55"/>
          <p:cNvSpPr>
            <a:spLocks noChangeAspect="1" noChangeArrowheads="1"/>
          </p:cNvSpPr>
          <p:nvPr/>
        </p:nvSpPr>
        <p:spPr bwMode="auto">
          <a:xfrm>
            <a:off x="3703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48"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49"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50"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51"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52"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53" name="Oval 61"/>
          <p:cNvSpPr>
            <a:spLocks noChangeAspect="1" noChangeArrowheads="1"/>
          </p:cNvSpPr>
          <p:nvPr/>
        </p:nvSpPr>
        <p:spPr bwMode="auto">
          <a:xfrm>
            <a:off x="5532438" y="2239963"/>
            <a:ext cx="274637"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6</a:t>
            </a:r>
          </a:p>
        </p:txBody>
      </p:sp>
      <p:sp>
        <p:nvSpPr>
          <p:cNvPr id="59454" name="Oval 62"/>
          <p:cNvSpPr>
            <a:spLocks noChangeAspect="1" noChangeArrowheads="1"/>
          </p:cNvSpPr>
          <p:nvPr/>
        </p:nvSpPr>
        <p:spPr bwMode="auto">
          <a:xfrm>
            <a:off x="5837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55" name="Oval 63"/>
          <p:cNvSpPr>
            <a:spLocks noChangeAspect="1" noChangeArrowheads="1"/>
          </p:cNvSpPr>
          <p:nvPr/>
        </p:nvSpPr>
        <p:spPr bwMode="auto">
          <a:xfrm>
            <a:off x="61420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56"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57"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58"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59459"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60"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61"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62"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59463"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64"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65"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66"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67"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68"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69"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70"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71"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72"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73"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59474"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59475"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476"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477"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78" name="Oval 86"/>
          <p:cNvSpPr>
            <a:spLocks noChangeAspect="1" noChangeArrowheads="1"/>
          </p:cNvSpPr>
          <p:nvPr/>
        </p:nvSpPr>
        <p:spPr bwMode="auto">
          <a:xfrm>
            <a:off x="3429000" y="28495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59479" name="Oval 87"/>
          <p:cNvSpPr>
            <a:spLocks noChangeAspect="1" noChangeArrowheads="1"/>
          </p:cNvSpPr>
          <p:nvPr/>
        </p:nvSpPr>
        <p:spPr bwMode="auto">
          <a:xfrm>
            <a:off x="3733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480"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81"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82"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83"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84"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59485"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86"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87"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488"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89"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490"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59491"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492"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493"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94" name="Oval 102"/>
          <p:cNvSpPr>
            <a:spLocks noChangeAspect="1" noChangeArrowheads="1"/>
          </p:cNvSpPr>
          <p:nvPr/>
        </p:nvSpPr>
        <p:spPr bwMode="auto">
          <a:xfrm>
            <a:off x="3429000" y="31543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9495" name="Oval 103"/>
          <p:cNvSpPr>
            <a:spLocks noChangeAspect="1" noChangeArrowheads="1"/>
          </p:cNvSpPr>
          <p:nvPr/>
        </p:nvSpPr>
        <p:spPr bwMode="auto">
          <a:xfrm>
            <a:off x="3733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496"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497"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498"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499"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00"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501"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502"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59503"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59504"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05"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06"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59507"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08"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09"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10" name="Oval 118"/>
          <p:cNvSpPr>
            <a:spLocks noChangeAspect="1" noChangeArrowheads="1"/>
          </p:cNvSpPr>
          <p:nvPr/>
        </p:nvSpPr>
        <p:spPr bwMode="auto">
          <a:xfrm>
            <a:off x="3429000" y="34591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9511" name="Oval 119"/>
          <p:cNvSpPr>
            <a:spLocks noChangeAspect="1" noChangeArrowheads="1"/>
          </p:cNvSpPr>
          <p:nvPr/>
        </p:nvSpPr>
        <p:spPr bwMode="auto">
          <a:xfrm>
            <a:off x="3733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12"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13"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14"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15"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16"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59517"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18"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19"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20"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21"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22"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59523"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24"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25"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26"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9527"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28"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29"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30"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31"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32"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33"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34"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35"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36"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37"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38"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59539"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40"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41"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42"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59543"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44"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45"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46"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47"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48"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49"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50"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51"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52"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53"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54"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59555"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56"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57"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58"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59"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60"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61"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62"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63"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64"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65"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66"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67"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68"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9569"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70"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59571"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72"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73"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74"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75"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76"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77"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78"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79"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80"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81"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82"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83"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84"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85"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59586"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59587"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59588"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59589"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59590"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59591"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59592"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59593"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59594"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59595"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59596"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59597"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59598"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59599"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59600"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59601"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59602"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620"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6F79C9C4-E963-4661-85DB-5D06E62D0A72}"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82A71813-8033-48DB-8B35-540693D60B3D}" type="slidenum">
              <a:rPr lang="en-US"/>
              <a:pPr/>
              <a:t>65</a:t>
            </a:fld>
            <a:endParaRPr lang="en-US"/>
          </a:p>
        </p:txBody>
      </p:sp>
      <p:sp>
        <p:nvSpPr>
          <p:cNvPr id="60418"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0419"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20"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21"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22"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23"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24"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25"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26"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27"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28"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29"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30"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31"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32"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33"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34"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0435"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36"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37"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38"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39"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40"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41"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42"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43"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44"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45"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46"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47"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48"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49"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50"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0451"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52"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53"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54" name="Oval 38"/>
          <p:cNvSpPr>
            <a:spLocks noChangeAspect="1" noChangeArrowheads="1"/>
          </p:cNvSpPr>
          <p:nvPr/>
        </p:nvSpPr>
        <p:spPr bwMode="auto">
          <a:xfrm>
            <a:off x="3398838" y="19351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0455" name="Oval 39"/>
          <p:cNvSpPr>
            <a:spLocks noChangeAspect="1" noChangeArrowheads="1"/>
          </p:cNvSpPr>
          <p:nvPr/>
        </p:nvSpPr>
        <p:spPr bwMode="auto">
          <a:xfrm>
            <a:off x="3703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56"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57"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58"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59"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60"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61"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62" name="Oval 46"/>
          <p:cNvSpPr>
            <a:spLocks noChangeAspect="1" noChangeArrowheads="1"/>
          </p:cNvSpPr>
          <p:nvPr/>
        </p:nvSpPr>
        <p:spPr bwMode="auto">
          <a:xfrm>
            <a:off x="5837238" y="1935163"/>
            <a:ext cx="274637"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7</a:t>
            </a:r>
          </a:p>
        </p:txBody>
      </p:sp>
      <p:sp>
        <p:nvSpPr>
          <p:cNvPr id="60463" name="Oval 47"/>
          <p:cNvSpPr>
            <a:spLocks noChangeAspect="1" noChangeArrowheads="1"/>
          </p:cNvSpPr>
          <p:nvPr/>
        </p:nvSpPr>
        <p:spPr bwMode="auto">
          <a:xfrm>
            <a:off x="6142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64"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65"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66"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0467"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68"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69"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70" name="Oval 54"/>
          <p:cNvSpPr>
            <a:spLocks noChangeAspect="1" noChangeArrowheads="1"/>
          </p:cNvSpPr>
          <p:nvPr/>
        </p:nvSpPr>
        <p:spPr bwMode="auto">
          <a:xfrm>
            <a:off x="3398838" y="2239963"/>
            <a:ext cx="274637"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5</a:t>
            </a:r>
          </a:p>
        </p:txBody>
      </p:sp>
      <p:sp>
        <p:nvSpPr>
          <p:cNvPr id="60471" name="Oval 55"/>
          <p:cNvSpPr>
            <a:spLocks noChangeAspect="1" noChangeArrowheads="1"/>
          </p:cNvSpPr>
          <p:nvPr/>
        </p:nvSpPr>
        <p:spPr bwMode="auto">
          <a:xfrm>
            <a:off x="3703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72"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73"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74"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75"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76"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77" name="Oval 61"/>
          <p:cNvSpPr>
            <a:spLocks noChangeAspect="1" noChangeArrowheads="1"/>
          </p:cNvSpPr>
          <p:nvPr/>
        </p:nvSpPr>
        <p:spPr bwMode="auto">
          <a:xfrm>
            <a:off x="55324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6</a:t>
            </a:r>
          </a:p>
        </p:txBody>
      </p:sp>
      <p:sp>
        <p:nvSpPr>
          <p:cNvPr id="60478" name="Oval 62"/>
          <p:cNvSpPr>
            <a:spLocks noChangeAspect="1" noChangeArrowheads="1"/>
          </p:cNvSpPr>
          <p:nvPr/>
        </p:nvSpPr>
        <p:spPr bwMode="auto">
          <a:xfrm>
            <a:off x="58372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79" name="Oval 63"/>
          <p:cNvSpPr>
            <a:spLocks noChangeAspect="1" noChangeArrowheads="1"/>
          </p:cNvSpPr>
          <p:nvPr/>
        </p:nvSpPr>
        <p:spPr bwMode="auto">
          <a:xfrm>
            <a:off x="61420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80"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81"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82"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0483"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84"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85"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86"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60487"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88"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89"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90"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91"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92"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93"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94"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95"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496"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497"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0498"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0499"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00"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01"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02" name="Oval 86"/>
          <p:cNvSpPr>
            <a:spLocks noChangeAspect="1" noChangeArrowheads="1"/>
          </p:cNvSpPr>
          <p:nvPr/>
        </p:nvSpPr>
        <p:spPr bwMode="auto">
          <a:xfrm>
            <a:off x="3429000" y="28495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60503" name="Oval 87"/>
          <p:cNvSpPr>
            <a:spLocks noChangeAspect="1" noChangeArrowheads="1"/>
          </p:cNvSpPr>
          <p:nvPr/>
        </p:nvSpPr>
        <p:spPr bwMode="auto">
          <a:xfrm>
            <a:off x="3733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04"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05"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06"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07"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08"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60509"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510"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511"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512"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13"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14"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0515"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16"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17"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18" name="Oval 102"/>
          <p:cNvSpPr>
            <a:spLocks noChangeAspect="1" noChangeArrowheads="1"/>
          </p:cNvSpPr>
          <p:nvPr/>
        </p:nvSpPr>
        <p:spPr bwMode="auto">
          <a:xfrm>
            <a:off x="3429000" y="31543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0519" name="Oval 103"/>
          <p:cNvSpPr>
            <a:spLocks noChangeAspect="1" noChangeArrowheads="1"/>
          </p:cNvSpPr>
          <p:nvPr/>
        </p:nvSpPr>
        <p:spPr bwMode="auto">
          <a:xfrm>
            <a:off x="3733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20"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21"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22"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23"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24"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525"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526"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60527"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528"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29"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30"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0531"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32"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33"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34" name="Oval 118"/>
          <p:cNvSpPr>
            <a:spLocks noChangeAspect="1" noChangeArrowheads="1"/>
          </p:cNvSpPr>
          <p:nvPr/>
        </p:nvSpPr>
        <p:spPr bwMode="auto">
          <a:xfrm>
            <a:off x="3429000" y="34591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0535" name="Oval 119"/>
          <p:cNvSpPr>
            <a:spLocks noChangeAspect="1" noChangeArrowheads="1"/>
          </p:cNvSpPr>
          <p:nvPr/>
        </p:nvSpPr>
        <p:spPr bwMode="auto">
          <a:xfrm>
            <a:off x="3733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36"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37"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38"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39"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40"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60541"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42"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43"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44"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45"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46"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0547"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48"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49"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50"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0551"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52"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53"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54"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55"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56"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57"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58"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59"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60"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61"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62"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0563"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64"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65"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66"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0567"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68"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69"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70"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71"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72"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73"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74"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75"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76"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77"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78"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0579"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80"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81"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82"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83"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84"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85"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86"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87"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88"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89"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90"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91"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92"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0593"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94"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0595"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96"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97"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98"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599"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00"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01"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02"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03"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04"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05"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06"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07"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08"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09"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0610"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60611"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0612"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0613"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0614"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0615"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0616"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0617"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0618"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0619"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0620"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0621"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0622"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0623"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60624"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60625"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60626"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644"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40A44548-FFD4-4DFE-9C9E-23532D9A7AB3}"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429A0A02-70AE-46D1-AE74-659A283F4AFD}" type="slidenum">
              <a:rPr lang="en-US"/>
              <a:pPr/>
              <a:t>66</a:t>
            </a:fld>
            <a:endParaRPr lang="en-US"/>
          </a:p>
        </p:txBody>
      </p:sp>
      <p:sp>
        <p:nvSpPr>
          <p:cNvPr id="61442"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1443"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44"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45"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46"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47"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48"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49"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50"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51"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52"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53"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54"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55"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56"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57"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58"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1459"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60"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61"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62"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63"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64"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65"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66"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67"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68"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69"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70"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71"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72"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73"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74"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1475"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76"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77"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78" name="Oval 38"/>
          <p:cNvSpPr>
            <a:spLocks noChangeAspect="1" noChangeArrowheads="1"/>
          </p:cNvSpPr>
          <p:nvPr/>
        </p:nvSpPr>
        <p:spPr bwMode="auto">
          <a:xfrm>
            <a:off x="3398838" y="1935163"/>
            <a:ext cx="274637"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1479" name="Oval 39"/>
          <p:cNvSpPr>
            <a:spLocks noChangeAspect="1" noChangeArrowheads="1"/>
          </p:cNvSpPr>
          <p:nvPr/>
        </p:nvSpPr>
        <p:spPr bwMode="auto">
          <a:xfrm>
            <a:off x="3703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80"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81"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82"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83"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84"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85"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86" name="Oval 46"/>
          <p:cNvSpPr>
            <a:spLocks noChangeAspect="1" noChangeArrowheads="1"/>
          </p:cNvSpPr>
          <p:nvPr/>
        </p:nvSpPr>
        <p:spPr bwMode="auto">
          <a:xfrm>
            <a:off x="58372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7</a:t>
            </a:r>
          </a:p>
        </p:txBody>
      </p:sp>
      <p:sp>
        <p:nvSpPr>
          <p:cNvPr id="61487" name="Oval 47"/>
          <p:cNvSpPr>
            <a:spLocks noChangeAspect="1" noChangeArrowheads="1"/>
          </p:cNvSpPr>
          <p:nvPr/>
        </p:nvSpPr>
        <p:spPr bwMode="auto">
          <a:xfrm>
            <a:off x="61420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488"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89"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90"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1491"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92"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93"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94" name="Oval 54"/>
          <p:cNvSpPr>
            <a:spLocks noChangeAspect="1" noChangeArrowheads="1"/>
          </p:cNvSpPr>
          <p:nvPr/>
        </p:nvSpPr>
        <p:spPr bwMode="auto">
          <a:xfrm>
            <a:off x="3398838" y="2239963"/>
            <a:ext cx="274637"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5</a:t>
            </a:r>
          </a:p>
        </p:txBody>
      </p:sp>
      <p:sp>
        <p:nvSpPr>
          <p:cNvPr id="61495" name="Oval 55"/>
          <p:cNvSpPr>
            <a:spLocks noChangeAspect="1" noChangeArrowheads="1"/>
          </p:cNvSpPr>
          <p:nvPr/>
        </p:nvSpPr>
        <p:spPr bwMode="auto">
          <a:xfrm>
            <a:off x="3703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496"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97"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98"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499"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00"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01" name="Oval 61"/>
          <p:cNvSpPr>
            <a:spLocks noChangeAspect="1" noChangeArrowheads="1"/>
          </p:cNvSpPr>
          <p:nvPr/>
        </p:nvSpPr>
        <p:spPr bwMode="auto">
          <a:xfrm>
            <a:off x="55324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6</a:t>
            </a:r>
          </a:p>
        </p:txBody>
      </p:sp>
      <p:sp>
        <p:nvSpPr>
          <p:cNvPr id="61502" name="Oval 62"/>
          <p:cNvSpPr>
            <a:spLocks noChangeAspect="1" noChangeArrowheads="1"/>
          </p:cNvSpPr>
          <p:nvPr/>
        </p:nvSpPr>
        <p:spPr bwMode="auto">
          <a:xfrm>
            <a:off x="58372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03" name="Oval 63"/>
          <p:cNvSpPr>
            <a:spLocks noChangeAspect="1" noChangeArrowheads="1"/>
          </p:cNvSpPr>
          <p:nvPr/>
        </p:nvSpPr>
        <p:spPr bwMode="auto">
          <a:xfrm>
            <a:off x="61420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04"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05"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506"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1507"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508"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509"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10"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61511"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12"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13"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14"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15"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16"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17"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18"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19"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20"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21"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1522"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1523"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24"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25"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26" name="Oval 86"/>
          <p:cNvSpPr>
            <a:spLocks noChangeAspect="1" noChangeArrowheads="1"/>
          </p:cNvSpPr>
          <p:nvPr/>
        </p:nvSpPr>
        <p:spPr bwMode="auto">
          <a:xfrm>
            <a:off x="3429000" y="28495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61527" name="Oval 87"/>
          <p:cNvSpPr>
            <a:spLocks noChangeAspect="1" noChangeArrowheads="1"/>
          </p:cNvSpPr>
          <p:nvPr/>
        </p:nvSpPr>
        <p:spPr bwMode="auto">
          <a:xfrm>
            <a:off x="3733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28"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29"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30"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31"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32"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61533"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34"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35"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36"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37"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38"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1539"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40"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41"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42" name="Oval 102"/>
          <p:cNvSpPr>
            <a:spLocks noChangeAspect="1" noChangeArrowheads="1"/>
          </p:cNvSpPr>
          <p:nvPr/>
        </p:nvSpPr>
        <p:spPr bwMode="auto">
          <a:xfrm>
            <a:off x="3429000" y="31543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1543" name="Oval 103"/>
          <p:cNvSpPr>
            <a:spLocks noChangeAspect="1" noChangeArrowheads="1"/>
          </p:cNvSpPr>
          <p:nvPr/>
        </p:nvSpPr>
        <p:spPr bwMode="auto">
          <a:xfrm>
            <a:off x="3733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44"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45"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46"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47"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48"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49"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50"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61551"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552"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53"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54"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1555"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56"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57"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58" name="Oval 118"/>
          <p:cNvSpPr>
            <a:spLocks noChangeAspect="1" noChangeArrowheads="1"/>
          </p:cNvSpPr>
          <p:nvPr/>
        </p:nvSpPr>
        <p:spPr bwMode="auto">
          <a:xfrm>
            <a:off x="3429000" y="34591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1559" name="Oval 119"/>
          <p:cNvSpPr>
            <a:spLocks noChangeAspect="1" noChangeArrowheads="1"/>
          </p:cNvSpPr>
          <p:nvPr/>
        </p:nvSpPr>
        <p:spPr bwMode="auto">
          <a:xfrm>
            <a:off x="3733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60"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61"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62"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63"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64"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61565"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66"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67"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68"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69"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70"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1571"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72"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73"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74"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1575"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76"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77"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78"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79"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80"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81"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82"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83"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84"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85"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86"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1587"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88"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89"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590"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1591"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92"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93"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94"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95"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96"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97"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98"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599"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00"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01"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02"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1603"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04"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05"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06"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07"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08"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09"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10"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11"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12"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13"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14"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15"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16"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1617"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18"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1619"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20"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21"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22"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23"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24"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25"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26"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27"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28"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29"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30"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31"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32"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33"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1634"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61635"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1636"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1637"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1638"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1639"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1640"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1641"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1642"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1643"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1644"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1645"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1646"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1647"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61648"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61649"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61650"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668"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20A28E98-7535-46CF-8B95-58E1150CEEAD}"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E0147417-1531-475A-A89A-163AD57111F4}" type="slidenum">
              <a:rPr lang="en-US"/>
              <a:pPr/>
              <a:t>67</a:t>
            </a:fld>
            <a:endParaRPr lang="en-US"/>
          </a:p>
        </p:txBody>
      </p:sp>
      <p:sp>
        <p:nvSpPr>
          <p:cNvPr id="62466"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2467"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68"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69"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70"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71"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72"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73"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74"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75"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76"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77"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78"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79"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80"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81"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82"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2483"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84"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85"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486"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487"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488"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489"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90"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91"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92"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93"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94"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495"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496"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497"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498"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2499"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00"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01"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02" name="Oval 38"/>
          <p:cNvSpPr>
            <a:spLocks noChangeAspect="1" noChangeArrowheads="1"/>
          </p:cNvSpPr>
          <p:nvPr/>
        </p:nvSpPr>
        <p:spPr bwMode="auto">
          <a:xfrm>
            <a:off x="3398838" y="1935163"/>
            <a:ext cx="274637"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8</a:t>
            </a:r>
          </a:p>
        </p:txBody>
      </p:sp>
      <p:sp>
        <p:nvSpPr>
          <p:cNvPr id="62503" name="Oval 39"/>
          <p:cNvSpPr>
            <a:spLocks noChangeAspect="1" noChangeArrowheads="1"/>
          </p:cNvSpPr>
          <p:nvPr/>
        </p:nvSpPr>
        <p:spPr bwMode="auto">
          <a:xfrm>
            <a:off x="3703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04"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05"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06"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07"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08"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09"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10" name="Oval 46"/>
          <p:cNvSpPr>
            <a:spLocks noChangeAspect="1" noChangeArrowheads="1"/>
          </p:cNvSpPr>
          <p:nvPr/>
        </p:nvSpPr>
        <p:spPr bwMode="auto">
          <a:xfrm>
            <a:off x="58372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7</a:t>
            </a:r>
          </a:p>
        </p:txBody>
      </p:sp>
      <p:sp>
        <p:nvSpPr>
          <p:cNvPr id="62511" name="Oval 47"/>
          <p:cNvSpPr>
            <a:spLocks noChangeAspect="1" noChangeArrowheads="1"/>
          </p:cNvSpPr>
          <p:nvPr/>
        </p:nvSpPr>
        <p:spPr bwMode="auto">
          <a:xfrm>
            <a:off x="61420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12"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13"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14"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2515"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16"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17"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18" name="Oval 54"/>
          <p:cNvSpPr>
            <a:spLocks noChangeAspect="1" noChangeArrowheads="1"/>
          </p:cNvSpPr>
          <p:nvPr/>
        </p:nvSpPr>
        <p:spPr bwMode="auto">
          <a:xfrm>
            <a:off x="33988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5</a:t>
            </a:r>
          </a:p>
        </p:txBody>
      </p:sp>
      <p:sp>
        <p:nvSpPr>
          <p:cNvPr id="62519" name="Oval 55"/>
          <p:cNvSpPr>
            <a:spLocks noChangeAspect="1" noChangeArrowheads="1"/>
          </p:cNvSpPr>
          <p:nvPr/>
        </p:nvSpPr>
        <p:spPr bwMode="auto">
          <a:xfrm>
            <a:off x="37036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20"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21"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22"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23"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24"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25" name="Oval 61"/>
          <p:cNvSpPr>
            <a:spLocks noChangeAspect="1" noChangeArrowheads="1"/>
          </p:cNvSpPr>
          <p:nvPr/>
        </p:nvSpPr>
        <p:spPr bwMode="auto">
          <a:xfrm>
            <a:off x="55324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6</a:t>
            </a:r>
          </a:p>
        </p:txBody>
      </p:sp>
      <p:sp>
        <p:nvSpPr>
          <p:cNvPr id="62526" name="Oval 62"/>
          <p:cNvSpPr>
            <a:spLocks noChangeAspect="1" noChangeArrowheads="1"/>
          </p:cNvSpPr>
          <p:nvPr/>
        </p:nvSpPr>
        <p:spPr bwMode="auto">
          <a:xfrm>
            <a:off x="58372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27" name="Oval 63"/>
          <p:cNvSpPr>
            <a:spLocks noChangeAspect="1" noChangeArrowheads="1"/>
          </p:cNvSpPr>
          <p:nvPr/>
        </p:nvSpPr>
        <p:spPr bwMode="auto">
          <a:xfrm>
            <a:off x="61420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28"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29"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30"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2531"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32"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33"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34"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62535"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36"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37"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38"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39"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40"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41"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42"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43"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44"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45"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2546"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2547"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48"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49"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50" name="Oval 86"/>
          <p:cNvSpPr>
            <a:spLocks noChangeAspect="1" noChangeArrowheads="1"/>
          </p:cNvSpPr>
          <p:nvPr/>
        </p:nvSpPr>
        <p:spPr bwMode="auto">
          <a:xfrm>
            <a:off x="3429000" y="28495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62551" name="Oval 87"/>
          <p:cNvSpPr>
            <a:spLocks noChangeAspect="1" noChangeArrowheads="1"/>
          </p:cNvSpPr>
          <p:nvPr/>
        </p:nvSpPr>
        <p:spPr bwMode="auto">
          <a:xfrm>
            <a:off x="3733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52"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53"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54"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55"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56"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62557"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58"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59"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60"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61"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62"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2563"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64"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65"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66" name="Oval 102"/>
          <p:cNvSpPr>
            <a:spLocks noChangeAspect="1" noChangeArrowheads="1"/>
          </p:cNvSpPr>
          <p:nvPr/>
        </p:nvSpPr>
        <p:spPr bwMode="auto">
          <a:xfrm>
            <a:off x="3429000" y="31543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2567" name="Oval 103"/>
          <p:cNvSpPr>
            <a:spLocks noChangeAspect="1" noChangeArrowheads="1"/>
          </p:cNvSpPr>
          <p:nvPr/>
        </p:nvSpPr>
        <p:spPr bwMode="auto">
          <a:xfrm>
            <a:off x="3733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68"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69"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70"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71"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72"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73"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74"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62575"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2576"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77"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78"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2579"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80"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81"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82" name="Oval 118"/>
          <p:cNvSpPr>
            <a:spLocks noChangeAspect="1" noChangeArrowheads="1"/>
          </p:cNvSpPr>
          <p:nvPr/>
        </p:nvSpPr>
        <p:spPr bwMode="auto">
          <a:xfrm>
            <a:off x="3429000" y="34591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2583" name="Oval 119"/>
          <p:cNvSpPr>
            <a:spLocks noChangeAspect="1" noChangeArrowheads="1"/>
          </p:cNvSpPr>
          <p:nvPr/>
        </p:nvSpPr>
        <p:spPr bwMode="auto">
          <a:xfrm>
            <a:off x="3733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84"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85"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86"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87"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88"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62589"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90"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91"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92"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93"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94"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2595"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96"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597"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598"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2599"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00"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01"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02"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03"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04"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05"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06"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07"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08"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09"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10"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2611"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12"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13"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14"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2615"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16"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17"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18"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19"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20"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21"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22"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23"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24"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25"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26"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2627"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28"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29"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30"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31"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32"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33"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34"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35"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36"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37"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38"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39"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40"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2641"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42"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2643"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44"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45"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46"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47"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48"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49"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50"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51"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52"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53"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54"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55"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56"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57"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2658"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62659"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2660"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2661"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2662"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2663"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2664"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2665"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2666"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2667"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2668"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2669"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2670"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2671"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62672"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62673"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62674"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692"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0B6CD0D3-44DC-4AAE-95EE-1E6EB0A9E3AD}"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424A0BF9-302B-4AED-B70F-3086D6840B72}" type="slidenum">
              <a:rPr lang="en-US"/>
              <a:pPr/>
              <a:t>68</a:t>
            </a:fld>
            <a:endParaRPr lang="en-US"/>
          </a:p>
        </p:txBody>
      </p:sp>
      <p:sp>
        <p:nvSpPr>
          <p:cNvPr id="63490"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3491"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492"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493"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494"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495"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496"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497"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498"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499"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00"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01"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02"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03"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04"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05"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06"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3507"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08"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09"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10"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11"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12"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13"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14"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15"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16"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17"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18"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19"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20"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21"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22"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3523"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24"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25"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26" name="Oval 38"/>
          <p:cNvSpPr>
            <a:spLocks noChangeAspect="1" noChangeArrowheads="1"/>
          </p:cNvSpPr>
          <p:nvPr/>
        </p:nvSpPr>
        <p:spPr bwMode="auto">
          <a:xfrm>
            <a:off x="33988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8</a:t>
            </a:r>
          </a:p>
        </p:txBody>
      </p:sp>
      <p:sp>
        <p:nvSpPr>
          <p:cNvPr id="63527" name="Oval 39"/>
          <p:cNvSpPr>
            <a:spLocks noChangeAspect="1" noChangeArrowheads="1"/>
          </p:cNvSpPr>
          <p:nvPr/>
        </p:nvSpPr>
        <p:spPr bwMode="auto">
          <a:xfrm>
            <a:off x="37036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28"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29"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30"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31"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32"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33"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34" name="Oval 46"/>
          <p:cNvSpPr>
            <a:spLocks noChangeAspect="1" noChangeArrowheads="1"/>
          </p:cNvSpPr>
          <p:nvPr/>
        </p:nvSpPr>
        <p:spPr bwMode="auto">
          <a:xfrm>
            <a:off x="58372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7</a:t>
            </a:r>
          </a:p>
        </p:txBody>
      </p:sp>
      <p:sp>
        <p:nvSpPr>
          <p:cNvPr id="63535" name="Oval 47"/>
          <p:cNvSpPr>
            <a:spLocks noChangeAspect="1" noChangeArrowheads="1"/>
          </p:cNvSpPr>
          <p:nvPr/>
        </p:nvSpPr>
        <p:spPr bwMode="auto">
          <a:xfrm>
            <a:off x="61420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36"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37"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38"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3539"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40"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41"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42" name="Oval 54"/>
          <p:cNvSpPr>
            <a:spLocks noChangeAspect="1" noChangeArrowheads="1"/>
          </p:cNvSpPr>
          <p:nvPr/>
        </p:nvSpPr>
        <p:spPr bwMode="auto">
          <a:xfrm>
            <a:off x="33988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5</a:t>
            </a:r>
          </a:p>
        </p:txBody>
      </p:sp>
      <p:sp>
        <p:nvSpPr>
          <p:cNvPr id="63543" name="Oval 55"/>
          <p:cNvSpPr>
            <a:spLocks noChangeAspect="1" noChangeArrowheads="1"/>
          </p:cNvSpPr>
          <p:nvPr/>
        </p:nvSpPr>
        <p:spPr bwMode="auto">
          <a:xfrm>
            <a:off x="37036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44"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45"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46"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47"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48"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49" name="Oval 61"/>
          <p:cNvSpPr>
            <a:spLocks noChangeAspect="1" noChangeArrowheads="1"/>
          </p:cNvSpPr>
          <p:nvPr/>
        </p:nvSpPr>
        <p:spPr bwMode="auto">
          <a:xfrm>
            <a:off x="55324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6</a:t>
            </a:r>
          </a:p>
        </p:txBody>
      </p:sp>
      <p:sp>
        <p:nvSpPr>
          <p:cNvPr id="63550" name="Oval 62"/>
          <p:cNvSpPr>
            <a:spLocks noChangeAspect="1" noChangeArrowheads="1"/>
          </p:cNvSpPr>
          <p:nvPr/>
        </p:nvSpPr>
        <p:spPr bwMode="auto">
          <a:xfrm>
            <a:off x="58372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51" name="Oval 63"/>
          <p:cNvSpPr>
            <a:spLocks noChangeAspect="1" noChangeArrowheads="1"/>
          </p:cNvSpPr>
          <p:nvPr/>
        </p:nvSpPr>
        <p:spPr bwMode="auto">
          <a:xfrm>
            <a:off x="61420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52"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53"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54"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3555"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56"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57"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58"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63559"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60"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61"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62"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63"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64"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65"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66"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67"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68"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69"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3570"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3571"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572"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573"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74" name="Oval 86"/>
          <p:cNvSpPr>
            <a:spLocks noChangeAspect="1" noChangeArrowheads="1"/>
          </p:cNvSpPr>
          <p:nvPr/>
        </p:nvSpPr>
        <p:spPr bwMode="auto">
          <a:xfrm>
            <a:off x="3429000" y="28495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4</a:t>
            </a:r>
          </a:p>
        </p:txBody>
      </p:sp>
      <p:sp>
        <p:nvSpPr>
          <p:cNvPr id="63575" name="Oval 87"/>
          <p:cNvSpPr>
            <a:spLocks noChangeAspect="1" noChangeArrowheads="1"/>
          </p:cNvSpPr>
          <p:nvPr/>
        </p:nvSpPr>
        <p:spPr bwMode="auto">
          <a:xfrm>
            <a:off x="3733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576"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77"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78"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79"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80"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63581"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82"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83"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84"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85"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586"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3587"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588"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589"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90" name="Oval 102"/>
          <p:cNvSpPr>
            <a:spLocks noChangeAspect="1" noChangeArrowheads="1"/>
          </p:cNvSpPr>
          <p:nvPr/>
        </p:nvSpPr>
        <p:spPr bwMode="auto">
          <a:xfrm>
            <a:off x="3429000" y="31543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3591" name="Oval 103"/>
          <p:cNvSpPr>
            <a:spLocks noChangeAspect="1" noChangeArrowheads="1"/>
          </p:cNvSpPr>
          <p:nvPr/>
        </p:nvSpPr>
        <p:spPr bwMode="auto">
          <a:xfrm>
            <a:off x="3733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592"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93"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594"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595"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596"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97"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598"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63599"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600"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01"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02"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3603"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04"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05"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06" name="Oval 118"/>
          <p:cNvSpPr>
            <a:spLocks noChangeAspect="1" noChangeArrowheads="1"/>
          </p:cNvSpPr>
          <p:nvPr/>
        </p:nvSpPr>
        <p:spPr bwMode="auto">
          <a:xfrm>
            <a:off x="3429000" y="34591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3607" name="Oval 119"/>
          <p:cNvSpPr>
            <a:spLocks noChangeAspect="1" noChangeArrowheads="1"/>
          </p:cNvSpPr>
          <p:nvPr/>
        </p:nvSpPr>
        <p:spPr bwMode="auto">
          <a:xfrm>
            <a:off x="3733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08"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09"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10"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11"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12"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63613"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14"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15"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16"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17"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18"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3619"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20"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21"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22"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3623"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24"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25"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26"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27"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28"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29"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30"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31"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32"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33"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34"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3635"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36"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37"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38"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3639"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40"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41"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42"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43"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44"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45"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46"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47"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48"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49"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50"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3651"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52"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53"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54"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55"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56"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57"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58"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59"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60"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61"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62"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63"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64"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3665"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66"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3667"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68"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69"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70"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71"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72"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73"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74"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75"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76"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77"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78"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79"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80"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81"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3682"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63683"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3684"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3685"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3686"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3687"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3688"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3689"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3690"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3691"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3692"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3693"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3694"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3695"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63696"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63697"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63698"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716"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6CDDE15C-2AFF-4CBB-889D-4DFD298F75D5}"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1BCC9A2A-8A97-4273-AFFB-7E20885D4E91}" type="slidenum">
              <a:rPr lang="en-US"/>
              <a:pPr/>
              <a:t>69</a:t>
            </a:fld>
            <a:endParaRPr lang="en-US"/>
          </a:p>
        </p:txBody>
      </p:sp>
      <p:sp>
        <p:nvSpPr>
          <p:cNvPr id="64514"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4515"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16"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17"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18"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19"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20"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21"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22"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23"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24"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25"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26"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27"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28"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29"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30"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4531"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32"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33"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34"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35"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36"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37"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38"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39"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40"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41"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42"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43"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44"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45"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46"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4547"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48"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49"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50" name="Oval 38"/>
          <p:cNvSpPr>
            <a:spLocks noChangeAspect="1" noChangeArrowheads="1"/>
          </p:cNvSpPr>
          <p:nvPr/>
        </p:nvSpPr>
        <p:spPr bwMode="auto">
          <a:xfrm>
            <a:off x="33988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8</a:t>
            </a:r>
          </a:p>
        </p:txBody>
      </p:sp>
      <p:sp>
        <p:nvSpPr>
          <p:cNvPr id="64551" name="Oval 39"/>
          <p:cNvSpPr>
            <a:spLocks noChangeAspect="1" noChangeArrowheads="1"/>
          </p:cNvSpPr>
          <p:nvPr/>
        </p:nvSpPr>
        <p:spPr bwMode="auto">
          <a:xfrm>
            <a:off x="37036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52"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53"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54"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55"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56"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57"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58" name="Oval 46"/>
          <p:cNvSpPr>
            <a:spLocks noChangeAspect="1" noChangeArrowheads="1"/>
          </p:cNvSpPr>
          <p:nvPr/>
        </p:nvSpPr>
        <p:spPr bwMode="auto">
          <a:xfrm>
            <a:off x="58372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7</a:t>
            </a:r>
          </a:p>
        </p:txBody>
      </p:sp>
      <p:sp>
        <p:nvSpPr>
          <p:cNvPr id="64559" name="Oval 47"/>
          <p:cNvSpPr>
            <a:spLocks noChangeAspect="1" noChangeArrowheads="1"/>
          </p:cNvSpPr>
          <p:nvPr/>
        </p:nvSpPr>
        <p:spPr bwMode="auto">
          <a:xfrm>
            <a:off x="61420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60"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61"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62"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4563"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64"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65"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66" name="Oval 54"/>
          <p:cNvSpPr>
            <a:spLocks noChangeAspect="1" noChangeArrowheads="1"/>
          </p:cNvSpPr>
          <p:nvPr/>
        </p:nvSpPr>
        <p:spPr bwMode="auto">
          <a:xfrm>
            <a:off x="33988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5</a:t>
            </a:r>
          </a:p>
        </p:txBody>
      </p:sp>
      <p:sp>
        <p:nvSpPr>
          <p:cNvPr id="64567" name="Oval 55"/>
          <p:cNvSpPr>
            <a:spLocks noChangeAspect="1" noChangeArrowheads="1"/>
          </p:cNvSpPr>
          <p:nvPr/>
        </p:nvSpPr>
        <p:spPr bwMode="auto">
          <a:xfrm>
            <a:off x="37036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68"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69"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70"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71"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72"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73" name="Oval 61"/>
          <p:cNvSpPr>
            <a:spLocks noChangeAspect="1" noChangeArrowheads="1"/>
          </p:cNvSpPr>
          <p:nvPr/>
        </p:nvSpPr>
        <p:spPr bwMode="auto">
          <a:xfrm>
            <a:off x="55324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6</a:t>
            </a:r>
          </a:p>
        </p:txBody>
      </p:sp>
      <p:sp>
        <p:nvSpPr>
          <p:cNvPr id="64574" name="Oval 62"/>
          <p:cNvSpPr>
            <a:spLocks noChangeAspect="1" noChangeArrowheads="1"/>
          </p:cNvSpPr>
          <p:nvPr/>
        </p:nvSpPr>
        <p:spPr bwMode="auto">
          <a:xfrm>
            <a:off x="58372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75" name="Oval 63"/>
          <p:cNvSpPr>
            <a:spLocks noChangeAspect="1" noChangeArrowheads="1"/>
          </p:cNvSpPr>
          <p:nvPr/>
        </p:nvSpPr>
        <p:spPr bwMode="auto">
          <a:xfrm>
            <a:off x="61420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76"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77"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78"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4579"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80"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81"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82"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64583"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84"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85"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86"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87"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88"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89"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90"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91"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592"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93"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4594"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4595"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596"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597"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598" name="Oval 86"/>
          <p:cNvSpPr>
            <a:spLocks noChangeAspect="1" noChangeArrowheads="1"/>
          </p:cNvSpPr>
          <p:nvPr/>
        </p:nvSpPr>
        <p:spPr bwMode="auto">
          <a:xfrm>
            <a:off x="34290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4</a:t>
            </a:r>
          </a:p>
        </p:txBody>
      </p:sp>
      <p:sp>
        <p:nvSpPr>
          <p:cNvPr id="64599" name="Oval 87"/>
          <p:cNvSpPr>
            <a:spLocks noChangeAspect="1" noChangeArrowheads="1"/>
          </p:cNvSpPr>
          <p:nvPr/>
        </p:nvSpPr>
        <p:spPr bwMode="auto">
          <a:xfrm>
            <a:off x="37338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600"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01"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02"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03"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04"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64605"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606"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607"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608"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09"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10"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4611"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12"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13"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14" name="Oval 102"/>
          <p:cNvSpPr>
            <a:spLocks noChangeAspect="1" noChangeArrowheads="1"/>
          </p:cNvSpPr>
          <p:nvPr/>
        </p:nvSpPr>
        <p:spPr bwMode="auto">
          <a:xfrm>
            <a:off x="3429000" y="31543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9</a:t>
            </a:r>
          </a:p>
        </p:txBody>
      </p:sp>
      <p:sp>
        <p:nvSpPr>
          <p:cNvPr id="64615" name="Oval 103"/>
          <p:cNvSpPr>
            <a:spLocks noChangeAspect="1" noChangeArrowheads="1"/>
          </p:cNvSpPr>
          <p:nvPr/>
        </p:nvSpPr>
        <p:spPr bwMode="auto">
          <a:xfrm>
            <a:off x="3733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16"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17"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18"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19"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20"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621"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622"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64623"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4624"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25"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26"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4627"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28"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29"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30" name="Oval 118"/>
          <p:cNvSpPr>
            <a:spLocks noChangeAspect="1" noChangeArrowheads="1"/>
          </p:cNvSpPr>
          <p:nvPr/>
        </p:nvSpPr>
        <p:spPr bwMode="auto">
          <a:xfrm>
            <a:off x="3429000" y="34591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4631" name="Oval 119"/>
          <p:cNvSpPr>
            <a:spLocks noChangeAspect="1" noChangeArrowheads="1"/>
          </p:cNvSpPr>
          <p:nvPr/>
        </p:nvSpPr>
        <p:spPr bwMode="auto">
          <a:xfrm>
            <a:off x="3733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32"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33"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34"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35"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36"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64637"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38"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39"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40"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41"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42"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4643"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44"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45"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46"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4647"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48"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49"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50"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51"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52"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53"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54"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55"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56"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57"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58"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4659"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60"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61"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62"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4663"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64"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65"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66"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67"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68"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69"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70"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71"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72"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73"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74"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4675"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76"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77"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78"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79"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80"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81"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82"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83"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84"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85"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86"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87"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88"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4689"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90"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4691"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92"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93"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94"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95"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96"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97"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98"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699"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700"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701"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702"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703"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704"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705"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4706"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64707"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4708"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4709"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4710"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4711"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4712"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4713"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4714"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4715"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4716"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4717"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4718"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4719"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64720"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64721"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64722"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740"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7CF05B5E-E866-44C1-A3FE-F46C5DA83895}"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90600"/>
          </a:xfrm>
          <a:solidFill>
            <a:schemeClr val="accent1"/>
          </a:solidFill>
          <a:ln>
            <a:solidFill>
              <a:schemeClr val="tx1"/>
            </a:solidFill>
          </a:ln>
        </p:spPr>
        <p:txBody>
          <a:bodyPr>
            <a:normAutofit/>
          </a:bodyPr>
          <a:lstStyle/>
          <a:p>
            <a:pPr algn="ctr"/>
            <a:r>
              <a:rPr lang="en-US" sz="32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Exercise</a:t>
            </a:r>
            <a:endPar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BE45513-AE20-4BBE-ABA8-3D5A20DBEE77}" type="slidenum">
              <a:rPr lang="en-US" smtClean="0"/>
              <a:pPr/>
              <a:t>7</a:t>
            </a:fld>
            <a:endParaRPr lang="en-US"/>
          </a:p>
        </p:txBody>
      </p:sp>
      <p:sp>
        <p:nvSpPr>
          <p:cNvPr id="3" name="Content Placeholder 2"/>
          <p:cNvSpPr>
            <a:spLocks noGrp="1"/>
          </p:cNvSpPr>
          <p:nvPr>
            <p:ph sz="quarter" idx="1"/>
          </p:nvPr>
        </p:nvSpPr>
        <p:spPr>
          <a:xfrm>
            <a:off x="914400" y="1676400"/>
            <a:ext cx="7772400" cy="4343400"/>
          </a:xfrm>
        </p:spPr>
        <p:txBody>
          <a:bodyPr>
            <a:normAutofit/>
          </a:bodyPr>
          <a:lstStyle/>
          <a:p>
            <a:r>
              <a:rPr lang="en-US" sz="2400" dirty="0" smtClean="0">
                <a:latin typeface="Times New Roman" panose="02020603050405020304" pitchFamily="18" charset="0"/>
                <a:cs typeface="Times New Roman" panose="02020603050405020304" pitchFamily="18" charset="0"/>
              </a:rPr>
              <a:t>Consider the line from (0,0) to (4,6).  Use DDA to rasterizing this line.</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Consider line from (4,4) to (7,9). Use DDA to rasterizing this line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ACCF8A4-88D6-4C98-93BC-A85D9EDEEABC}"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FBC9A2E9-3C57-4C21-8916-4EEFEDB0FFFC}" type="slidenum">
              <a:rPr lang="en-US"/>
              <a:pPr/>
              <a:t>70</a:t>
            </a:fld>
            <a:endParaRPr lang="en-US"/>
          </a:p>
        </p:txBody>
      </p:sp>
      <p:sp>
        <p:nvSpPr>
          <p:cNvPr id="65538"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5539"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40"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41"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42"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43"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44"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45"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46"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47"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48"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49"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50"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51"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52"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53"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54"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5555"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56"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57"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58"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59"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60"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61"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62"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63"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64"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65"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66"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67"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68"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69"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70"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5571"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72"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73"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74" name="Oval 38"/>
          <p:cNvSpPr>
            <a:spLocks noChangeAspect="1" noChangeArrowheads="1"/>
          </p:cNvSpPr>
          <p:nvPr/>
        </p:nvSpPr>
        <p:spPr bwMode="auto">
          <a:xfrm>
            <a:off x="33988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8</a:t>
            </a:r>
          </a:p>
        </p:txBody>
      </p:sp>
      <p:sp>
        <p:nvSpPr>
          <p:cNvPr id="65575" name="Oval 39"/>
          <p:cNvSpPr>
            <a:spLocks noChangeAspect="1" noChangeArrowheads="1"/>
          </p:cNvSpPr>
          <p:nvPr/>
        </p:nvSpPr>
        <p:spPr bwMode="auto">
          <a:xfrm>
            <a:off x="37036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576"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77"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78"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79"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80"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81"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82" name="Oval 46"/>
          <p:cNvSpPr>
            <a:spLocks noChangeAspect="1" noChangeArrowheads="1"/>
          </p:cNvSpPr>
          <p:nvPr/>
        </p:nvSpPr>
        <p:spPr bwMode="auto">
          <a:xfrm>
            <a:off x="58372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7</a:t>
            </a:r>
          </a:p>
        </p:txBody>
      </p:sp>
      <p:sp>
        <p:nvSpPr>
          <p:cNvPr id="65583" name="Oval 47"/>
          <p:cNvSpPr>
            <a:spLocks noChangeAspect="1" noChangeArrowheads="1"/>
          </p:cNvSpPr>
          <p:nvPr/>
        </p:nvSpPr>
        <p:spPr bwMode="auto">
          <a:xfrm>
            <a:off x="61420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584"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85"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86"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5587"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88"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589"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90" name="Oval 54"/>
          <p:cNvSpPr>
            <a:spLocks noChangeAspect="1" noChangeArrowheads="1"/>
          </p:cNvSpPr>
          <p:nvPr/>
        </p:nvSpPr>
        <p:spPr bwMode="auto">
          <a:xfrm>
            <a:off x="33988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5</a:t>
            </a:r>
          </a:p>
        </p:txBody>
      </p:sp>
      <p:sp>
        <p:nvSpPr>
          <p:cNvPr id="65591" name="Oval 55"/>
          <p:cNvSpPr>
            <a:spLocks noChangeAspect="1" noChangeArrowheads="1"/>
          </p:cNvSpPr>
          <p:nvPr/>
        </p:nvSpPr>
        <p:spPr bwMode="auto">
          <a:xfrm>
            <a:off x="37036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592"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93"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94"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95"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96"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597" name="Oval 61"/>
          <p:cNvSpPr>
            <a:spLocks noChangeAspect="1" noChangeArrowheads="1"/>
          </p:cNvSpPr>
          <p:nvPr/>
        </p:nvSpPr>
        <p:spPr bwMode="auto">
          <a:xfrm>
            <a:off x="55324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6</a:t>
            </a:r>
          </a:p>
        </p:txBody>
      </p:sp>
      <p:sp>
        <p:nvSpPr>
          <p:cNvPr id="65598" name="Oval 62"/>
          <p:cNvSpPr>
            <a:spLocks noChangeAspect="1" noChangeArrowheads="1"/>
          </p:cNvSpPr>
          <p:nvPr/>
        </p:nvSpPr>
        <p:spPr bwMode="auto">
          <a:xfrm>
            <a:off x="58372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599" name="Oval 63"/>
          <p:cNvSpPr>
            <a:spLocks noChangeAspect="1" noChangeArrowheads="1"/>
          </p:cNvSpPr>
          <p:nvPr/>
        </p:nvSpPr>
        <p:spPr bwMode="auto">
          <a:xfrm>
            <a:off x="61420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00"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01"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602"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5603"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604"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605"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06"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65607"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08"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09"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10"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11"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12"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13"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14"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15"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16"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17"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5618"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5619"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20"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21"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22" name="Oval 86"/>
          <p:cNvSpPr>
            <a:spLocks noChangeAspect="1" noChangeArrowheads="1"/>
          </p:cNvSpPr>
          <p:nvPr/>
        </p:nvSpPr>
        <p:spPr bwMode="auto">
          <a:xfrm>
            <a:off x="34290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4</a:t>
            </a:r>
          </a:p>
        </p:txBody>
      </p:sp>
      <p:sp>
        <p:nvSpPr>
          <p:cNvPr id="65623" name="Oval 87"/>
          <p:cNvSpPr>
            <a:spLocks noChangeAspect="1" noChangeArrowheads="1"/>
          </p:cNvSpPr>
          <p:nvPr/>
        </p:nvSpPr>
        <p:spPr bwMode="auto">
          <a:xfrm>
            <a:off x="37338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24"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25"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26"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27"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28"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65629"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30"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31"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32"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33"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34"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5635"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36"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37"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38" name="Oval 102"/>
          <p:cNvSpPr>
            <a:spLocks noChangeAspect="1" noChangeArrowheads="1"/>
          </p:cNvSpPr>
          <p:nvPr/>
        </p:nvSpPr>
        <p:spPr bwMode="auto">
          <a:xfrm>
            <a:off x="34290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9</a:t>
            </a:r>
          </a:p>
        </p:txBody>
      </p:sp>
      <p:sp>
        <p:nvSpPr>
          <p:cNvPr id="65639" name="Oval 103"/>
          <p:cNvSpPr>
            <a:spLocks noChangeAspect="1" noChangeArrowheads="1"/>
          </p:cNvSpPr>
          <p:nvPr/>
        </p:nvSpPr>
        <p:spPr bwMode="auto">
          <a:xfrm>
            <a:off x="3733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40"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41"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42"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43"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44"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45"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46"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65647"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5648"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49"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50"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5651"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52"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53"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54" name="Oval 118"/>
          <p:cNvSpPr>
            <a:spLocks noChangeAspect="1" noChangeArrowheads="1"/>
          </p:cNvSpPr>
          <p:nvPr/>
        </p:nvSpPr>
        <p:spPr bwMode="auto">
          <a:xfrm>
            <a:off x="34290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10</a:t>
            </a:r>
          </a:p>
        </p:txBody>
      </p:sp>
      <p:sp>
        <p:nvSpPr>
          <p:cNvPr id="65655" name="Oval 119"/>
          <p:cNvSpPr>
            <a:spLocks noChangeAspect="1" noChangeArrowheads="1"/>
          </p:cNvSpPr>
          <p:nvPr/>
        </p:nvSpPr>
        <p:spPr bwMode="auto">
          <a:xfrm>
            <a:off x="3733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56"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57"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58"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59"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60"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65661"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62"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63"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64"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65"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66"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5667"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68"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69"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70"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5671"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72"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73"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74"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75"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76"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77"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78"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79"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80"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81"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82"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5683"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84"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85"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86"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5687"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88"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89"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90"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91"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92"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93"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94"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95"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96"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697"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698"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5699"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00"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01"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02"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03"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04"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05"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06"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07"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08"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09"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10"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11"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12"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5713"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14"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5715"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16"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17"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18"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19"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20"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21"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22"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23"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24"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25"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26"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27"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28"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29"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5730"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65731"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5732"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5733"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5734"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5735"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5736"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5737"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5738"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5739"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5740"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5741"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5742"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5743"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65744"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65745"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65746"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764"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30954E71-004F-4799-BD63-D071462C2B70}"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90DC774F-45C2-4210-8DD9-5FEB2590D54B}" type="slidenum">
              <a:rPr lang="en-US"/>
              <a:pPr/>
              <a:t>71</a:t>
            </a:fld>
            <a:endParaRPr lang="en-US"/>
          </a:p>
        </p:txBody>
      </p:sp>
      <p:sp>
        <p:nvSpPr>
          <p:cNvPr id="66562"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6563"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64"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65"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66"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67"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68"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69"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70"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71"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72"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73"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74"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75"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76"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77"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78"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6579"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80"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81"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582"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583"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584"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585"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86"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87"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88"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89"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90"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591"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592"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593"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94"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6595"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96"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597"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598" name="Oval 38"/>
          <p:cNvSpPr>
            <a:spLocks noChangeAspect="1" noChangeArrowheads="1"/>
          </p:cNvSpPr>
          <p:nvPr/>
        </p:nvSpPr>
        <p:spPr bwMode="auto">
          <a:xfrm>
            <a:off x="33988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8</a:t>
            </a:r>
          </a:p>
        </p:txBody>
      </p:sp>
      <p:sp>
        <p:nvSpPr>
          <p:cNvPr id="66599" name="Oval 39"/>
          <p:cNvSpPr>
            <a:spLocks noChangeAspect="1" noChangeArrowheads="1"/>
          </p:cNvSpPr>
          <p:nvPr/>
        </p:nvSpPr>
        <p:spPr bwMode="auto">
          <a:xfrm>
            <a:off x="37036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00"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01"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02"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03"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04"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05"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06" name="Oval 46"/>
          <p:cNvSpPr>
            <a:spLocks noChangeAspect="1" noChangeArrowheads="1"/>
          </p:cNvSpPr>
          <p:nvPr/>
        </p:nvSpPr>
        <p:spPr bwMode="auto">
          <a:xfrm>
            <a:off x="58372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7</a:t>
            </a:r>
          </a:p>
        </p:txBody>
      </p:sp>
      <p:sp>
        <p:nvSpPr>
          <p:cNvPr id="66607" name="Oval 47"/>
          <p:cNvSpPr>
            <a:spLocks noChangeAspect="1" noChangeArrowheads="1"/>
          </p:cNvSpPr>
          <p:nvPr/>
        </p:nvSpPr>
        <p:spPr bwMode="auto">
          <a:xfrm>
            <a:off x="61420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08"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09"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10"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6611"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12"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13"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14" name="Oval 54"/>
          <p:cNvSpPr>
            <a:spLocks noChangeAspect="1" noChangeArrowheads="1"/>
          </p:cNvSpPr>
          <p:nvPr/>
        </p:nvSpPr>
        <p:spPr bwMode="auto">
          <a:xfrm>
            <a:off x="33988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5</a:t>
            </a:r>
          </a:p>
        </p:txBody>
      </p:sp>
      <p:sp>
        <p:nvSpPr>
          <p:cNvPr id="66615" name="Oval 55"/>
          <p:cNvSpPr>
            <a:spLocks noChangeAspect="1" noChangeArrowheads="1"/>
          </p:cNvSpPr>
          <p:nvPr/>
        </p:nvSpPr>
        <p:spPr bwMode="auto">
          <a:xfrm>
            <a:off x="37036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16"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17"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18"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19"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20"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21" name="Oval 61"/>
          <p:cNvSpPr>
            <a:spLocks noChangeAspect="1" noChangeArrowheads="1"/>
          </p:cNvSpPr>
          <p:nvPr/>
        </p:nvSpPr>
        <p:spPr bwMode="auto">
          <a:xfrm>
            <a:off x="55324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6</a:t>
            </a:r>
          </a:p>
        </p:txBody>
      </p:sp>
      <p:sp>
        <p:nvSpPr>
          <p:cNvPr id="66622" name="Oval 62"/>
          <p:cNvSpPr>
            <a:spLocks noChangeAspect="1" noChangeArrowheads="1"/>
          </p:cNvSpPr>
          <p:nvPr/>
        </p:nvSpPr>
        <p:spPr bwMode="auto">
          <a:xfrm>
            <a:off x="58372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23" name="Oval 63"/>
          <p:cNvSpPr>
            <a:spLocks noChangeAspect="1" noChangeArrowheads="1"/>
          </p:cNvSpPr>
          <p:nvPr/>
        </p:nvSpPr>
        <p:spPr bwMode="auto">
          <a:xfrm>
            <a:off x="61420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24"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25"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26"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6627"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28"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29"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30"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66631"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32"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33"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34"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35"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36"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37"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38"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39"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40"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41"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6642"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6643"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44"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45"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46" name="Oval 86"/>
          <p:cNvSpPr>
            <a:spLocks noChangeAspect="1" noChangeArrowheads="1"/>
          </p:cNvSpPr>
          <p:nvPr/>
        </p:nvSpPr>
        <p:spPr bwMode="auto">
          <a:xfrm>
            <a:off x="34290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4</a:t>
            </a:r>
          </a:p>
        </p:txBody>
      </p:sp>
      <p:sp>
        <p:nvSpPr>
          <p:cNvPr id="66647" name="Oval 87"/>
          <p:cNvSpPr>
            <a:spLocks noChangeAspect="1" noChangeArrowheads="1"/>
          </p:cNvSpPr>
          <p:nvPr/>
        </p:nvSpPr>
        <p:spPr bwMode="auto">
          <a:xfrm>
            <a:off x="37338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48"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49"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50"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51"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52"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66653"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54"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55"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56"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57"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58"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6659"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60"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61"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62" name="Oval 102"/>
          <p:cNvSpPr>
            <a:spLocks noChangeAspect="1" noChangeArrowheads="1"/>
          </p:cNvSpPr>
          <p:nvPr/>
        </p:nvSpPr>
        <p:spPr bwMode="auto">
          <a:xfrm>
            <a:off x="34290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9</a:t>
            </a:r>
          </a:p>
        </p:txBody>
      </p:sp>
      <p:sp>
        <p:nvSpPr>
          <p:cNvPr id="66663" name="Oval 103"/>
          <p:cNvSpPr>
            <a:spLocks noChangeAspect="1" noChangeArrowheads="1"/>
          </p:cNvSpPr>
          <p:nvPr/>
        </p:nvSpPr>
        <p:spPr bwMode="auto">
          <a:xfrm>
            <a:off x="3733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64"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65"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66"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67"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68"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69"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70"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66671"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72"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73"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74"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6675"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76"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77"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78" name="Oval 118"/>
          <p:cNvSpPr>
            <a:spLocks noChangeAspect="1" noChangeArrowheads="1"/>
          </p:cNvSpPr>
          <p:nvPr/>
        </p:nvSpPr>
        <p:spPr bwMode="auto">
          <a:xfrm>
            <a:off x="3429000" y="34591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10</a:t>
            </a:r>
          </a:p>
        </p:txBody>
      </p:sp>
      <p:sp>
        <p:nvSpPr>
          <p:cNvPr id="66679" name="Oval 119"/>
          <p:cNvSpPr>
            <a:spLocks noChangeAspect="1" noChangeArrowheads="1"/>
          </p:cNvSpPr>
          <p:nvPr/>
        </p:nvSpPr>
        <p:spPr bwMode="auto">
          <a:xfrm>
            <a:off x="3733800" y="34591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6680"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81"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82"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83"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84"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66685"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86"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87"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88"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89"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90"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6691"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92"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93"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694" name="Oval 134"/>
          <p:cNvSpPr>
            <a:spLocks noChangeAspect="1" noChangeArrowheads="1"/>
          </p:cNvSpPr>
          <p:nvPr/>
        </p:nvSpPr>
        <p:spPr bwMode="auto">
          <a:xfrm>
            <a:off x="3429000" y="37639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11</a:t>
            </a:r>
          </a:p>
        </p:txBody>
      </p:sp>
      <p:sp>
        <p:nvSpPr>
          <p:cNvPr id="66695" name="Oval 135"/>
          <p:cNvSpPr>
            <a:spLocks noChangeAspect="1" noChangeArrowheads="1"/>
          </p:cNvSpPr>
          <p:nvPr/>
        </p:nvSpPr>
        <p:spPr bwMode="auto">
          <a:xfrm>
            <a:off x="3733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96" name="Oval 136"/>
          <p:cNvSpPr>
            <a:spLocks noChangeAspect="1" noChangeArrowheads="1"/>
          </p:cNvSpPr>
          <p:nvPr/>
        </p:nvSpPr>
        <p:spPr bwMode="auto">
          <a:xfrm>
            <a:off x="4038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97" name="Oval 137"/>
          <p:cNvSpPr>
            <a:spLocks noChangeAspect="1" noChangeArrowheads="1"/>
          </p:cNvSpPr>
          <p:nvPr/>
        </p:nvSpPr>
        <p:spPr bwMode="auto">
          <a:xfrm>
            <a:off x="4343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98" name="Oval 138"/>
          <p:cNvSpPr>
            <a:spLocks noChangeAspect="1" noChangeArrowheads="1"/>
          </p:cNvSpPr>
          <p:nvPr/>
        </p:nvSpPr>
        <p:spPr bwMode="auto">
          <a:xfrm>
            <a:off x="4648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699" name="Oval 139"/>
          <p:cNvSpPr>
            <a:spLocks noChangeAspect="1" noChangeArrowheads="1"/>
          </p:cNvSpPr>
          <p:nvPr/>
        </p:nvSpPr>
        <p:spPr bwMode="auto">
          <a:xfrm>
            <a:off x="49530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00" name="Oval 140"/>
          <p:cNvSpPr>
            <a:spLocks noChangeAspect="1" noChangeArrowheads="1"/>
          </p:cNvSpPr>
          <p:nvPr/>
        </p:nvSpPr>
        <p:spPr bwMode="auto">
          <a:xfrm>
            <a:off x="5257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01" name="Oval 141"/>
          <p:cNvSpPr>
            <a:spLocks noChangeAspect="1" noChangeArrowheads="1"/>
          </p:cNvSpPr>
          <p:nvPr/>
        </p:nvSpPr>
        <p:spPr bwMode="auto">
          <a:xfrm>
            <a:off x="5562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02" name="Oval 142"/>
          <p:cNvSpPr>
            <a:spLocks noChangeAspect="1" noChangeArrowheads="1"/>
          </p:cNvSpPr>
          <p:nvPr/>
        </p:nvSpPr>
        <p:spPr bwMode="auto">
          <a:xfrm>
            <a:off x="5867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03" name="Oval 143"/>
          <p:cNvSpPr>
            <a:spLocks noChangeAspect="1" noChangeArrowheads="1"/>
          </p:cNvSpPr>
          <p:nvPr/>
        </p:nvSpPr>
        <p:spPr bwMode="auto">
          <a:xfrm>
            <a:off x="61722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04"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05"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06"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6707"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08"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09"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10"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endParaRPr lang="en-US" sz="1400" b="1">
              <a:latin typeface="Arial" charset="0"/>
            </a:endParaRPr>
          </a:p>
        </p:txBody>
      </p:sp>
      <p:sp>
        <p:nvSpPr>
          <p:cNvPr id="66711"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12"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13"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14"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15"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16"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17"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18"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19"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20"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21"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22"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6723"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24"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25"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26"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27"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28"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29"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30"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31"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32"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33"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34"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35"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36"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6737"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38"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6739"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40"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41"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42"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43"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44"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45"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46"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47"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48"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49"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50"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51"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52"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53"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6754"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66755"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6756"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6757"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6758"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6759"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6760"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6761"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6762"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6763"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6764"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6765"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6766"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6767"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66768"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66769"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66770"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788"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47CF9AE1-9BEC-48B5-8F5E-40506CFE5920}"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B1AFC1E8-CC9F-45C5-903D-5C8353D40CAF}" type="slidenum">
              <a:rPr lang="en-US"/>
              <a:pPr/>
              <a:t>72</a:t>
            </a:fld>
            <a:endParaRPr lang="en-US"/>
          </a:p>
        </p:txBody>
      </p:sp>
      <p:sp>
        <p:nvSpPr>
          <p:cNvPr id="67586"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7587"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88"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89"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90"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91"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92"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93"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94"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95"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96"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97"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98"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599"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00"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01"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02"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7603"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04"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05"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06"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07"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08"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09"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10"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11"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12"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13"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14"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15"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16"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17"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18"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7619"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20"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21"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22" name="Oval 38"/>
          <p:cNvSpPr>
            <a:spLocks noChangeAspect="1" noChangeArrowheads="1"/>
          </p:cNvSpPr>
          <p:nvPr/>
        </p:nvSpPr>
        <p:spPr bwMode="auto">
          <a:xfrm>
            <a:off x="33988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8</a:t>
            </a:r>
          </a:p>
        </p:txBody>
      </p:sp>
      <p:sp>
        <p:nvSpPr>
          <p:cNvPr id="67623" name="Oval 39"/>
          <p:cNvSpPr>
            <a:spLocks noChangeAspect="1" noChangeArrowheads="1"/>
          </p:cNvSpPr>
          <p:nvPr/>
        </p:nvSpPr>
        <p:spPr bwMode="auto">
          <a:xfrm>
            <a:off x="37036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24"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25"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26"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27"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28"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29"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30" name="Oval 46"/>
          <p:cNvSpPr>
            <a:spLocks noChangeAspect="1" noChangeArrowheads="1"/>
          </p:cNvSpPr>
          <p:nvPr/>
        </p:nvSpPr>
        <p:spPr bwMode="auto">
          <a:xfrm>
            <a:off x="58372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7</a:t>
            </a:r>
          </a:p>
        </p:txBody>
      </p:sp>
      <p:sp>
        <p:nvSpPr>
          <p:cNvPr id="67631" name="Oval 47"/>
          <p:cNvSpPr>
            <a:spLocks noChangeAspect="1" noChangeArrowheads="1"/>
          </p:cNvSpPr>
          <p:nvPr/>
        </p:nvSpPr>
        <p:spPr bwMode="auto">
          <a:xfrm>
            <a:off x="61420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32"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33"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34"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7635"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36"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37"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38" name="Oval 54"/>
          <p:cNvSpPr>
            <a:spLocks noChangeAspect="1" noChangeArrowheads="1"/>
          </p:cNvSpPr>
          <p:nvPr/>
        </p:nvSpPr>
        <p:spPr bwMode="auto">
          <a:xfrm>
            <a:off x="33988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5</a:t>
            </a:r>
          </a:p>
        </p:txBody>
      </p:sp>
      <p:sp>
        <p:nvSpPr>
          <p:cNvPr id="67639" name="Oval 55"/>
          <p:cNvSpPr>
            <a:spLocks noChangeAspect="1" noChangeArrowheads="1"/>
          </p:cNvSpPr>
          <p:nvPr/>
        </p:nvSpPr>
        <p:spPr bwMode="auto">
          <a:xfrm>
            <a:off x="37036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40"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41"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42"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43"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44"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45" name="Oval 61"/>
          <p:cNvSpPr>
            <a:spLocks noChangeAspect="1" noChangeArrowheads="1"/>
          </p:cNvSpPr>
          <p:nvPr/>
        </p:nvSpPr>
        <p:spPr bwMode="auto">
          <a:xfrm>
            <a:off x="55324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6</a:t>
            </a:r>
          </a:p>
        </p:txBody>
      </p:sp>
      <p:sp>
        <p:nvSpPr>
          <p:cNvPr id="67646" name="Oval 62"/>
          <p:cNvSpPr>
            <a:spLocks noChangeAspect="1" noChangeArrowheads="1"/>
          </p:cNvSpPr>
          <p:nvPr/>
        </p:nvSpPr>
        <p:spPr bwMode="auto">
          <a:xfrm>
            <a:off x="58372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47" name="Oval 63"/>
          <p:cNvSpPr>
            <a:spLocks noChangeAspect="1" noChangeArrowheads="1"/>
          </p:cNvSpPr>
          <p:nvPr/>
        </p:nvSpPr>
        <p:spPr bwMode="auto">
          <a:xfrm>
            <a:off x="61420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48"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49"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50"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7651"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52"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53"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54"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67655"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56"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57"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58"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59"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60"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61"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62"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63"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64"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65"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7666"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7667"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668"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669"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70" name="Oval 86"/>
          <p:cNvSpPr>
            <a:spLocks noChangeAspect="1" noChangeArrowheads="1"/>
          </p:cNvSpPr>
          <p:nvPr/>
        </p:nvSpPr>
        <p:spPr bwMode="auto">
          <a:xfrm>
            <a:off x="34290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4</a:t>
            </a:r>
          </a:p>
        </p:txBody>
      </p:sp>
      <p:sp>
        <p:nvSpPr>
          <p:cNvPr id="67671" name="Oval 87"/>
          <p:cNvSpPr>
            <a:spLocks noChangeAspect="1" noChangeArrowheads="1"/>
          </p:cNvSpPr>
          <p:nvPr/>
        </p:nvSpPr>
        <p:spPr bwMode="auto">
          <a:xfrm>
            <a:off x="37338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72"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73"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74"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75"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76"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67677"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78"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79"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80"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81"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682"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7683"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684"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685"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86" name="Oval 102"/>
          <p:cNvSpPr>
            <a:spLocks noChangeAspect="1" noChangeArrowheads="1"/>
          </p:cNvSpPr>
          <p:nvPr/>
        </p:nvSpPr>
        <p:spPr bwMode="auto">
          <a:xfrm>
            <a:off x="34290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9</a:t>
            </a:r>
          </a:p>
        </p:txBody>
      </p:sp>
      <p:sp>
        <p:nvSpPr>
          <p:cNvPr id="67687" name="Oval 103"/>
          <p:cNvSpPr>
            <a:spLocks noChangeAspect="1" noChangeArrowheads="1"/>
          </p:cNvSpPr>
          <p:nvPr/>
        </p:nvSpPr>
        <p:spPr bwMode="auto">
          <a:xfrm>
            <a:off x="3733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88"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89"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690"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691"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92"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93"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94"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67695"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696"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697"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698"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7699"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00"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01"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02" name="Oval 118"/>
          <p:cNvSpPr>
            <a:spLocks noChangeAspect="1" noChangeArrowheads="1"/>
          </p:cNvSpPr>
          <p:nvPr/>
        </p:nvSpPr>
        <p:spPr bwMode="auto">
          <a:xfrm>
            <a:off x="3429000" y="34591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10</a:t>
            </a:r>
          </a:p>
        </p:txBody>
      </p:sp>
      <p:sp>
        <p:nvSpPr>
          <p:cNvPr id="67703" name="Oval 119"/>
          <p:cNvSpPr>
            <a:spLocks noChangeAspect="1" noChangeArrowheads="1"/>
          </p:cNvSpPr>
          <p:nvPr/>
        </p:nvSpPr>
        <p:spPr bwMode="auto">
          <a:xfrm>
            <a:off x="3733800" y="34591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704"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05"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06"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07"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08"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67709"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10"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11"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12"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13"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14"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7715"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16"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17"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18" name="Oval 134"/>
          <p:cNvSpPr>
            <a:spLocks noChangeAspect="1" noChangeArrowheads="1"/>
          </p:cNvSpPr>
          <p:nvPr/>
        </p:nvSpPr>
        <p:spPr bwMode="auto">
          <a:xfrm>
            <a:off x="3429000" y="37639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11</a:t>
            </a:r>
          </a:p>
        </p:txBody>
      </p:sp>
      <p:sp>
        <p:nvSpPr>
          <p:cNvPr id="67719" name="Oval 135"/>
          <p:cNvSpPr>
            <a:spLocks noChangeAspect="1" noChangeArrowheads="1"/>
          </p:cNvSpPr>
          <p:nvPr/>
        </p:nvSpPr>
        <p:spPr bwMode="auto">
          <a:xfrm>
            <a:off x="37338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720" name="Oval 136"/>
          <p:cNvSpPr>
            <a:spLocks noChangeAspect="1" noChangeArrowheads="1"/>
          </p:cNvSpPr>
          <p:nvPr/>
        </p:nvSpPr>
        <p:spPr bwMode="auto">
          <a:xfrm>
            <a:off x="40386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721" name="Oval 137"/>
          <p:cNvSpPr>
            <a:spLocks noChangeAspect="1" noChangeArrowheads="1"/>
          </p:cNvSpPr>
          <p:nvPr/>
        </p:nvSpPr>
        <p:spPr bwMode="auto">
          <a:xfrm>
            <a:off x="43434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722" name="Oval 138"/>
          <p:cNvSpPr>
            <a:spLocks noChangeAspect="1" noChangeArrowheads="1"/>
          </p:cNvSpPr>
          <p:nvPr/>
        </p:nvSpPr>
        <p:spPr bwMode="auto">
          <a:xfrm>
            <a:off x="46482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723" name="Oval 139"/>
          <p:cNvSpPr>
            <a:spLocks noChangeAspect="1" noChangeArrowheads="1"/>
          </p:cNvSpPr>
          <p:nvPr/>
        </p:nvSpPr>
        <p:spPr bwMode="auto">
          <a:xfrm>
            <a:off x="49530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724" name="Oval 140"/>
          <p:cNvSpPr>
            <a:spLocks noChangeAspect="1" noChangeArrowheads="1"/>
          </p:cNvSpPr>
          <p:nvPr/>
        </p:nvSpPr>
        <p:spPr bwMode="auto">
          <a:xfrm>
            <a:off x="52578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725" name="Oval 141"/>
          <p:cNvSpPr>
            <a:spLocks noChangeAspect="1" noChangeArrowheads="1"/>
          </p:cNvSpPr>
          <p:nvPr/>
        </p:nvSpPr>
        <p:spPr bwMode="auto">
          <a:xfrm>
            <a:off x="55626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726" name="Oval 142"/>
          <p:cNvSpPr>
            <a:spLocks noChangeAspect="1" noChangeArrowheads="1"/>
          </p:cNvSpPr>
          <p:nvPr/>
        </p:nvSpPr>
        <p:spPr bwMode="auto">
          <a:xfrm>
            <a:off x="58674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727" name="Oval 143"/>
          <p:cNvSpPr>
            <a:spLocks noChangeAspect="1" noChangeArrowheads="1"/>
          </p:cNvSpPr>
          <p:nvPr/>
        </p:nvSpPr>
        <p:spPr bwMode="auto">
          <a:xfrm>
            <a:off x="61722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7728"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29"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30"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7731"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32"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33"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34" name="Oval 150"/>
          <p:cNvSpPr>
            <a:spLocks noChangeAspect="1" noChangeArrowheads="1"/>
          </p:cNvSpPr>
          <p:nvPr/>
        </p:nvSpPr>
        <p:spPr bwMode="auto">
          <a:xfrm>
            <a:off x="3429000" y="40687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12</a:t>
            </a:r>
          </a:p>
        </p:txBody>
      </p:sp>
      <p:sp>
        <p:nvSpPr>
          <p:cNvPr id="67735" name="Oval 151"/>
          <p:cNvSpPr>
            <a:spLocks noChangeAspect="1" noChangeArrowheads="1"/>
          </p:cNvSpPr>
          <p:nvPr/>
        </p:nvSpPr>
        <p:spPr bwMode="auto">
          <a:xfrm>
            <a:off x="3733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36" name="Oval 152"/>
          <p:cNvSpPr>
            <a:spLocks noChangeAspect="1" noChangeArrowheads="1"/>
          </p:cNvSpPr>
          <p:nvPr/>
        </p:nvSpPr>
        <p:spPr bwMode="auto">
          <a:xfrm>
            <a:off x="4038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37" name="Oval 153"/>
          <p:cNvSpPr>
            <a:spLocks noChangeAspect="1" noChangeArrowheads="1"/>
          </p:cNvSpPr>
          <p:nvPr/>
        </p:nvSpPr>
        <p:spPr bwMode="auto">
          <a:xfrm>
            <a:off x="4343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38" name="Oval 154"/>
          <p:cNvSpPr>
            <a:spLocks noChangeAspect="1" noChangeArrowheads="1"/>
          </p:cNvSpPr>
          <p:nvPr/>
        </p:nvSpPr>
        <p:spPr bwMode="auto">
          <a:xfrm>
            <a:off x="4648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39" name="Oval 155"/>
          <p:cNvSpPr>
            <a:spLocks noChangeAspect="1" noChangeArrowheads="1"/>
          </p:cNvSpPr>
          <p:nvPr/>
        </p:nvSpPr>
        <p:spPr bwMode="auto">
          <a:xfrm>
            <a:off x="49530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40" name="Oval 156"/>
          <p:cNvSpPr>
            <a:spLocks noChangeAspect="1" noChangeArrowheads="1"/>
          </p:cNvSpPr>
          <p:nvPr/>
        </p:nvSpPr>
        <p:spPr bwMode="auto">
          <a:xfrm>
            <a:off x="5257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41" name="Oval 157"/>
          <p:cNvSpPr>
            <a:spLocks noChangeAspect="1" noChangeArrowheads="1"/>
          </p:cNvSpPr>
          <p:nvPr/>
        </p:nvSpPr>
        <p:spPr bwMode="auto">
          <a:xfrm>
            <a:off x="5562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42" name="Oval 158"/>
          <p:cNvSpPr>
            <a:spLocks noChangeAspect="1" noChangeArrowheads="1"/>
          </p:cNvSpPr>
          <p:nvPr/>
        </p:nvSpPr>
        <p:spPr bwMode="auto">
          <a:xfrm>
            <a:off x="5867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43" name="Oval 159"/>
          <p:cNvSpPr>
            <a:spLocks noChangeAspect="1" noChangeArrowheads="1"/>
          </p:cNvSpPr>
          <p:nvPr/>
        </p:nvSpPr>
        <p:spPr bwMode="auto">
          <a:xfrm>
            <a:off x="61722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44"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45"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46"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7747"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48"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49"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50"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51"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52"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53"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54"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55"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56"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57"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58"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59"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60"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7761"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62"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7763"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64"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65"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66"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67"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68"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69"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70"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71"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72"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73"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74"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75"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76"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77"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7778"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67779"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7780"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7781"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7782"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7783"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7784"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7785"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7786"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7787"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7788"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7789"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7790"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7791"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67792"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67793"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67794"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812"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6D2A151C-0FD5-459B-9012-13F3621FA818}"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3B1687C2-2484-45CD-B926-9E50C94BF974}" type="slidenum">
              <a:rPr lang="en-US"/>
              <a:pPr/>
              <a:t>73</a:t>
            </a:fld>
            <a:endParaRPr lang="en-US"/>
          </a:p>
        </p:txBody>
      </p:sp>
      <p:sp>
        <p:nvSpPr>
          <p:cNvPr id="68610"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8611"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12"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13"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14"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15"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16"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17"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18"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19"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20"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21"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22"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23"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24"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25"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26"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8627"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28"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29"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30"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31"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32"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33"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34"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35"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36"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37"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38"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39"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40"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41"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42"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8643"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44"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45"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46" name="Oval 38"/>
          <p:cNvSpPr>
            <a:spLocks noChangeAspect="1" noChangeArrowheads="1"/>
          </p:cNvSpPr>
          <p:nvPr/>
        </p:nvSpPr>
        <p:spPr bwMode="auto">
          <a:xfrm>
            <a:off x="33988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8</a:t>
            </a:r>
          </a:p>
        </p:txBody>
      </p:sp>
      <p:sp>
        <p:nvSpPr>
          <p:cNvPr id="68647" name="Oval 39"/>
          <p:cNvSpPr>
            <a:spLocks noChangeAspect="1" noChangeArrowheads="1"/>
          </p:cNvSpPr>
          <p:nvPr/>
        </p:nvSpPr>
        <p:spPr bwMode="auto">
          <a:xfrm>
            <a:off x="37036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48"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49"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50"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51"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52"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53"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54" name="Oval 46"/>
          <p:cNvSpPr>
            <a:spLocks noChangeAspect="1" noChangeArrowheads="1"/>
          </p:cNvSpPr>
          <p:nvPr/>
        </p:nvSpPr>
        <p:spPr bwMode="auto">
          <a:xfrm>
            <a:off x="58372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7</a:t>
            </a:r>
          </a:p>
        </p:txBody>
      </p:sp>
      <p:sp>
        <p:nvSpPr>
          <p:cNvPr id="68655" name="Oval 47"/>
          <p:cNvSpPr>
            <a:spLocks noChangeAspect="1" noChangeArrowheads="1"/>
          </p:cNvSpPr>
          <p:nvPr/>
        </p:nvSpPr>
        <p:spPr bwMode="auto">
          <a:xfrm>
            <a:off x="61420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56"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57"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58"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8659"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60"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61"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62" name="Oval 54"/>
          <p:cNvSpPr>
            <a:spLocks noChangeAspect="1" noChangeArrowheads="1"/>
          </p:cNvSpPr>
          <p:nvPr/>
        </p:nvSpPr>
        <p:spPr bwMode="auto">
          <a:xfrm>
            <a:off x="33988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5</a:t>
            </a:r>
          </a:p>
        </p:txBody>
      </p:sp>
      <p:sp>
        <p:nvSpPr>
          <p:cNvPr id="68663" name="Oval 55"/>
          <p:cNvSpPr>
            <a:spLocks noChangeAspect="1" noChangeArrowheads="1"/>
          </p:cNvSpPr>
          <p:nvPr/>
        </p:nvSpPr>
        <p:spPr bwMode="auto">
          <a:xfrm>
            <a:off x="37036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64"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65"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66"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67"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68"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69" name="Oval 61"/>
          <p:cNvSpPr>
            <a:spLocks noChangeAspect="1" noChangeArrowheads="1"/>
          </p:cNvSpPr>
          <p:nvPr/>
        </p:nvSpPr>
        <p:spPr bwMode="auto">
          <a:xfrm>
            <a:off x="55324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6</a:t>
            </a:r>
          </a:p>
        </p:txBody>
      </p:sp>
      <p:sp>
        <p:nvSpPr>
          <p:cNvPr id="68670" name="Oval 62"/>
          <p:cNvSpPr>
            <a:spLocks noChangeAspect="1" noChangeArrowheads="1"/>
          </p:cNvSpPr>
          <p:nvPr/>
        </p:nvSpPr>
        <p:spPr bwMode="auto">
          <a:xfrm>
            <a:off x="58372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71" name="Oval 63"/>
          <p:cNvSpPr>
            <a:spLocks noChangeAspect="1" noChangeArrowheads="1"/>
          </p:cNvSpPr>
          <p:nvPr/>
        </p:nvSpPr>
        <p:spPr bwMode="auto">
          <a:xfrm>
            <a:off x="61420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72"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73"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74"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8675"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76"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77"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78"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68679"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80"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81"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82"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83"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84"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85"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86"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87"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88"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89"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8690"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8691"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692"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693"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94" name="Oval 86"/>
          <p:cNvSpPr>
            <a:spLocks noChangeAspect="1" noChangeArrowheads="1"/>
          </p:cNvSpPr>
          <p:nvPr/>
        </p:nvSpPr>
        <p:spPr bwMode="auto">
          <a:xfrm>
            <a:off x="34290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4</a:t>
            </a:r>
          </a:p>
        </p:txBody>
      </p:sp>
      <p:sp>
        <p:nvSpPr>
          <p:cNvPr id="68695" name="Oval 87"/>
          <p:cNvSpPr>
            <a:spLocks noChangeAspect="1" noChangeArrowheads="1"/>
          </p:cNvSpPr>
          <p:nvPr/>
        </p:nvSpPr>
        <p:spPr bwMode="auto">
          <a:xfrm>
            <a:off x="37338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696"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97"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98"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699"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00"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68701"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02"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03"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04"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05"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06"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8707"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08"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09"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10" name="Oval 102"/>
          <p:cNvSpPr>
            <a:spLocks noChangeAspect="1" noChangeArrowheads="1"/>
          </p:cNvSpPr>
          <p:nvPr/>
        </p:nvSpPr>
        <p:spPr bwMode="auto">
          <a:xfrm>
            <a:off x="34290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9</a:t>
            </a:r>
          </a:p>
        </p:txBody>
      </p:sp>
      <p:sp>
        <p:nvSpPr>
          <p:cNvPr id="68711" name="Oval 103"/>
          <p:cNvSpPr>
            <a:spLocks noChangeAspect="1" noChangeArrowheads="1"/>
          </p:cNvSpPr>
          <p:nvPr/>
        </p:nvSpPr>
        <p:spPr bwMode="auto">
          <a:xfrm>
            <a:off x="3733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12"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13"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14"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15"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16"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17"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18"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68719"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20"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21"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22"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8723"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24"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25"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26" name="Oval 118"/>
          <p:cNvSpPr>
            <a:spLocks noChangeAspect="1" noChangeArrowheads="1"/>
          </p:cNvSpPr>
          <p:nvPr/>
        </p:nvSpPr>
        <p:spPr bwMode="auto">
          <a:xfrm>
            <a:off x="3429000" y="34591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10</a:t>
            </a:r>
          </a:p>
        </p:txBody>
      </p:sp>
      <p:sp>
        <p:nvSpPr>
          <p:cNvPr id="68727" name="Oval 119"/>
          <p:cNvSpPr>
            <a:spLocks noChangeAspect="1" noChangeArrowheads="1"/>
          </p:cNvSpPr>
          <p:nvPr/>
        </p:nvSpPr>
        <p:spPr bwMode="auto">
          <a:xfrm>
            <a:off x="3733800" y="34591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28"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29"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30"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31"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32" name="Oval 124"/>
          <p:cNvSpPr>
            <a:spLocks noChangeAspect="1" noChangeArrowheads="1"/>
          </p:cNvSpPr>
          <p:nvPr/>
        </p:nvSpPr>
        <p:spPr bwMode="auto">
          <a:xfrm>
            <a:off x="5257800" y="3459163"/>
            <a:ext cx="274638" cy="274637"/>
          </a:xfrm>
          <a:prstGeom prst="ellipse">
            <a:avLst/>
          </a:prstGeom>
          <a:noFill/>
          <a:ln w="9525">
            <a:solidFill>
              <a:schemeClr val="tx1"/>
            </a:solidFill>
            <a:round/>
            <a:headEnd/>
            <a:tailEnd/>
          </a:ln>
          <a:effectLst/>
        </p:spPr>
        <p:txBody>
          <a:bodyPr wrap="none" anchor="ctr"/>
          <a:lstStyle/>
          <a:p>
            <a:pPr algn="ctr"/>
            <a:r>
              <a:rPr lang="en-US" sz="1400" b="1">
                <a:latin typeface="Arial" charset="0"/>
              </a:rPr>
              <a:t>1</a:t>
            </a:r>
          </a:p>
        </p:txBody>
      </p:sp>
      <p:sp>
        <p:nvSpPr>
          <p:cNvPr id="68733" name="Oval 125"/>
          <p:cNvSpPr>
            <a:spLocks noChangeAspect="1" noChangeArrowheads="1"/>
          </p:cNvSpPr>
          <p:nvPr/>
        </p:nvSpPr>
        <p:spPr bwMode="auto">
          <a:xfrm>
            <a:off x="5562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34" name="Oval 126"/>
          <p:cNvSpPr>
            <a:spLocks noChangeAspect="1" noChangeArrowheads="1"/>
          </p:cNvSpPr>
          <p:nvPr/>
        </p:nvSpPr>
        <p:spPr bwMode="auto">
          <a:xfrm>
            <a:off x="5867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35" name="Oval 127"/>
          <p:cNvSpPr>
            <a:spLocks noChangeAspect="1" noChangeArrowheads="1"/>
          </p:cNvSpPr>
          <p:nvPr/>
        </p:nvSpPr>
        <p:spPr bwMode="auto">
          <a:xfrm>
            <a:off x="61722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36"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37"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38"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8739"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40"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41"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42" name="Oval 134"/>
          <p:cNvSpPr>
            <a:spLocks noChangeAspect="1" noChangeArrowheads="1"/>
          </p:cNvSpPr>
          <p:nvPr/>
        </p:nvSpPr>
        <p:spPr bwMode="auto">
          <a:xfrm>
            <a:off x="3429000" y="37639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11</a:t>
            </a:r>
          </a:p>
        </p:txBody>
      </p:sp>
      <p:sp>
        <p:nvSpPr>
          <p:cNvPr id="68743" name="Oval 135"/>
          <p:cNvSpPr>
            <a:spLocks noChangeAspect="1" noChangeArrowheads="1"/>
          </p:cNvSpPr>
          <p:nvPr/>
        </p:nvSpPr>
        <p:spPr bwMode="auto">
          <a:xfrm>
            <a:off x="37338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44" name="Oval 136"/>
          <p:cNvSpPr>
            <a:spLocks noChangeAspect="1" noChangeArrowheads="1"/>
          </p:cNvSpPr>
          <p:nvPr/>
        </p:nvSpPr>
        <p:spPr bwMode="auto">
          <a:xfrm>
            <a:off x="40386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45" name="Oval 137"/>
          <p:cNvSpPr>
            <a:spLocks noChangeAspect="1" noChangeArrowheads="1"/>
          </p:cNvSpPr>
          <p:nvPr/>
        </p:nvSpPr>
        <p:spPr bwMode="auto">
          <a:xfrm>
            <a:off x="43434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46" name="Oval 138"/>
          <p:cNvSpPr>
            <a:spLocks noChangeAspect="1" noChangeArrowheads="1"/>
          </p:cNvSpPr>
          <p:nvPr/>
        </p:nvSpPr>
        <p:spPr bwMode="auto">
          <a:xfrm>
            <a:off x="46482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47" name="Oval 139"/>
          <p:cNvSpPr>
            <a:spLocks noChangeAspect="1" noChangeArrowheads="1"/>
          </p:cNvSpPr>
          <p:nvPr/>
        </p:nvSpPr>
        <p:spPr bwMode="auto">
          <a:xfrm>
            <a:off x="49530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48" name="Oval 140"/>
          <p:cNvSpPr>
            <a:spLocks noChangeAspect="1" noChangeArrowheads="1"/>
          </p:cNvSpPr>
          <p:nvPr/>
        </p:nvSpPr>
        <p:spPr bwMode="auto">
          <a:xfrm>
            <a:off x="52578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49" name="Oval 141"/>
          <p:cNvSpPr>
            <a:spLocks noChangeAspect="1" noChangeArrowheads="1"/>
          </p:cNvSpPr>
          <p:nvPr/>
        </p:nvSpPr>
        <p:spPr bwMode="auto">
          <a:xfrm>
            <a:off x="55626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50" name="Oval 142"/>
          <p:cNvSpPr>
            <a:spLocks noChangeAspect="1" noChangeArrowheads="1"/>
          </p:cNvSpPr>
          <p:nvPr/>
        </p:nvSpPr>
        <p:spPr bwMode="auto">
          <a:xfrm>
            <a:off x="58674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51" name="Oval 143"/>
          <p:cNvSpPr>
            <a:spLocks noChangeAspect="1" noChangeArrowheads="1"/>
          </p:cNvSpPr>
          <p:nvPr/>
        </p:nvSpPr>
        <p:spPr bwMode="auto">
          <a:xfrm>
            <a:off x="61722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52"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53"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54"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8755"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56"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57"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58" name="Oval 150"/>
          <p:cNvSpPr>
            <a:spLocks noChangeAspect="1" noChangeArrowheads="1"/>
          </p:cNvSpPr>
          <p:nvPr/>
        </p:nvSpPr>
        <p:spPr bwMode="auto">
          <a:xfrm>
            <a:off x="3429000" y="40687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12</a:t>
            </a:r>
          </a:p>
        </p:txBody>
      </p:sp>
      <p:sp>
        <p:nvSpPr>
          <p:cNvPr id="68759" name="Oval 151"/>
          <p:cNvSpPr>
            <a:spLocks noChangeAspect="1" noChangeArrowheads="1"/>
          </p:cNvSpPr>
          <p:nvPr/>
        </p:nvSpPr>
        <p:spPr bwMode="auto">
          <a:xfrm>
            <a:off x="37338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60" name="Oval 152"/>
          <p:cNvSpPr>
            <a:spLocks noChangeAspect="1" noChangeArrowheads="1"/>
          </p:cNvSpPr>
          <p:nvPr/>
        </p:nvSpPr>
        <p:spPr bwMode="auto">
          <a:xfrm>
            <a:off x="40386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61" name="Oval 153"/>
          <p:cNvSpPr>
            <a:spLocks noChangeAspect="1" noChangeArrowheads="1"/>
          </p:cNvSpPr>
          <p:nvPr/>
        </p:nvSpPr>
        <p:spPr bwMode="auto">
          <a:xfrm>
            <a:off x="43434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62" name="Oval 154"/>
          <p:cNvSpPr>
            <a:spLocks noChangeAspect="1" noChangeArrowheads="1"/>
          </p:cNvSpPr>
          <p:nvPr/>
        </p:nvSpPr>
        <p:spPr bwMode="auto">
          <a:xfrm>
            <a:off x="46482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63" name="Oval 155"/>
          <p:cNvSpPr>
            <a:spLocks noChangeAspect="1" noChangeArrowheads="1"/>
          </p:cNvSpPr>
          <p:nvPr/>
        </p:nvSpPr>
        <p:spPr bwMode="auto">
          <a:xfrm>
            <a:off x="49530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64" name="Oval 156"/>
          <p:cNvSpPr>
            <a:spLocks noChangeAspect="1" noChangeArrowheads="1"/>
          </p:cNvSpPr>
          <p:nvPr/>
        </p:nvSpPr>
        <p:spPr bwMode="auto">
          <a:xfrm>
            <a:off x="52578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65" name="Oval 157"/>
          <p:cNvSpPr>
            <a:spLocks noChangeAspect="1" noChangeArrowheads="1"/>
          </p:cNvSpPr>
          <p:nvPr/>
        </p:nvSpPr>
        <p:spPr bwMode="auto">
          <a:xfrm>
            <a:off x="55626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66" name="Oval 158"/>
          <p:cNvSpPr>
            <a:spLocks noChangeAspect="1" noChangeArrowheads="1"/>
          </p:cNvSpPr>
          <p:nvPr/>
        </p:nvSpPr>
        <p:spPr bwMode="auto">
          <a:xfrm>
            <a:off x="58674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67" name="Oval 159"/>
          <p:cNvSpPr>
            <a:spLocks noChangeAspect="1" noChangeArrowheads="1"/>
          </p:cNvSpPr>
          <p:nvPr/>
        </p:nvSpPr>
        <p:spPr bwMode="auto">
          <a:xfrm>
            <a:off x="61722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8768"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69"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70"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8771"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72"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73"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74"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75"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76"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77"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78"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79"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80"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81"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82"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83"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84"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8785"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86"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8787"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88"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89"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90"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91"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92"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93"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94"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95"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96"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97"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98"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799"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800"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801"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8802"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68803"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8804"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8805"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8806"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8807"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8808"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8809"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8810"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8811"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8812"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8813"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8814"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8815"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68816"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68817"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68818"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836"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43A57B1C-2D6F-4856-8B6C-BE9AB9E20BBB}"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US" smtClean="0"/>
              <a:t>Ms. Dudhmale M.N.</a:t>
            </a:r>
            <a:endParaRPr lang="en-US"/>
          </a:p>
        </p:txBody>
      </p:sp>
      <p:sp>
        <p:nvSpPr>
          <p:cNvPr id="230" name="Slide Number Placeholder 3"/>
          <p:cNvSpPr>
            <a:spLocks noGrp="1"/>
          </p:cNvSpPr>
          <p:nvPr>
            <p:ph type="sldNum" sz="quarter" idx="12"/>
          </p:nvPr>
        </p:nvSpPr>
        <p:spPr/>
        <p:txBody>
          <a:bodyPr/>
          <a:lstStyle/>
          <a:p>
            <a:fld id="{6CFAB60A-FC90-42F2-B176-1D7CCC24C61B}" type="slidenum">
              <a:rPr lang="en-US"/>
              <a:pPr/>
              <a:t>74</a:t>
            </a:fld>
            <a:endParaRPr lang="en-US"/>
          </a:p>
        </p:txBody>
      </p:sp>
      <p:sp>
        <p:nvSpPr>
          <p:cNvPr id="69634" name="Oval 2"/>
          <p:cNvSpPr>
            <a:spLocks noChangeAspect="1" noChangeArrowheads="1"/>
          </p:cNvSpPr>
          <p:nvPr/>
        </p:nvSpPr>
        <p:spPr bwMode="auto">
          <a:xfrm>
            <a:off x="2179638" y="1325563"/>
            <a:ext cx="274637"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9635" name="Oval 3"/>
          <p:cNvSpPr>
            <a:spLocks noChangeAspect="1" noChangeArrowheads="1"/>
          </p:cNvSpPr>
          <p:nvPr/>
        </p:nvSpPr>
        <p:spPr bwMode="auto">
          <a:xfrm>
            <a:off x="2484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36" name="Oval 4"/>
          <p:cNvSpPr>
            <a:spLocks noChangeAspect="1" noChangeArrowheads="1"/>
          </p:cNvSpPr>
          <p:nvPr/>
        </p:nvSpPr>
        <p:spPr bwMode="auto">
          <a:xfrm>
            <a:off x="2789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37" name="Oval 5"/>
          <p:cNvSpPr>
            <a:spLocks noChangeAspect="1" noChangeArrowheads="1"/>
          </p:cNvSpPr>
          <p:nvPr/>
        </p:nvSpPr>
        <p:spPr bwMode="auto">
          <a:xfrm>
            <a:off x="3094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38" name="Oval 6"/>
          <p:cNvSpPr>
            <a:spLocks noChangeAspect="1" noChangeArrowheads="1"/>
          </p:cNvSpPr>
          <p:nvPr/>
        </p:nvSpPr>
        <p:spPr bwMode="auto">
          <a:xfrm>
            <a:off x="3398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39" name="Oval 7"/>
          <p:cNvSpPr>
            <a:spLocks noChangeAspect="1" noChangeArrowheads="1"/>
          </p:cNvSpPr>
          <p:nvPr/>
        </p:nvSpPr>
        <p:spPr bwMode="auto">
          <a:xfrm>
            <a:off x="3703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40" name="Oval 8"/>
          <p:cNvSpPr>
            <a:spLocks noChangeAspect="1" noChangeArrowheads="1"/>
          </p:cNvSpPr>
          <p:nvPr/>
        </p:nvSpPr>
        <p:spPr bwMode="auto">
          <a:xfrm>
            <a:off x="4008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41" name="Oval 9"/>
          <p:cNvSpPr>
            <a:spLocks noChangeAspect="1" noChangeArrowheads="1"/>
          </p:cNvSpPr>
          <p:nvPr/>
        </p:nvSpPr>
        <p:spPr bwMode="auto">
          <a:xfrm>
            <a:off x="4313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42" name="Oval 10"/>
          <p:cNvSpPr>
            <a:spLocks noChangeAspect="1" noChangeArrowheads="1"/>
          </p:cNvSpPr>
          <p:nvPr/>
        </p:nvSpPr>
        <p:spPr bwMode="auto">
          <a:xfrm>
            <a:off x="4618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43" name="Oval 11"/>
          <p:cNvSpPr>
            <a:spLocks noChangeAspect="1" noChangeArrowheads="1"/>
          </p:cNvSpPr>
          <p:nvPr/>
        </p:nvSpPr>
        <p:spPr bwMode="auto">
          <a:xfrm>
            <a:off x="4922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44" name="Oval 12"/>
          <p:cNvSpPr>
            <a:spLocks noChangeAspect="1" noChangeArrowheads="1"/>
          </p:cNvSpPr>
          <p:nvPr/>
        </p:nvSpPr>
        <p:spPr bwMode="auto">
          <a:xfrm>
            <a:off x="5227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45" name="Oval 13"/>
          <p:cNvSpPr>
            <a:spLocks noChangeAspect="1" noChangeArrowheads="1"/>
          </p:cNvSpPr>
          <p:nvPr/>
        </p:nvSpPr>
        <p:spPr bwMode="auto">
          <a:xfrm>
            <a:off x="55324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46" name="Oval 14"/>
          <p:cNvSpPr>
            <a:spLocks noChangeAspect="1" noChangeArrowheads="1"/>
          </p:cNvSpPr>
          <p:nvPr/>
        </p:nvSpPr>
        <p:spPr bwMode="auto">
          <a:xfrm>
            <a:off x="58372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47" name="Oval 15"/>
          <p:cNvSpPr>
            <a:spLocks noChangeAspect="1" noChangeArrowheads="1"/>
          </p:cNvSpPr>
          <p:nvPr/>
        </p:nvSpPr>
        <p:spPr bwMode="auto">
          <a:xfrm>
            <a:off x="61420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48" name="Oval 16"/>
          <p:cNvSpPr>
            <a:spLocks noChangeAspect="1" noChangeArrowheads="1"/>
          </p:cNvSpPr>
          <p:nvPr/>
        </p:nvSpPr>
        <p:spPr bwMode="auto">
          <a:xfrm>
            <a:off x="64468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49" name="Oval 17"/>
          <p:cNvSpPr>
            <a:spLocks noChangeAspect="1" noChangeArrowheads="1"/>
          </p:cNvSpPr>
          <p:nvPr/>
        </p:nvSpPr>
        <p:spPr bwMode="auto">
          <a:xfrm>
            <a:off x="6751638" y="13255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50" name="Oval 18"/>
          <p:cNvSpPr>
            <a:spLocks noChangeAspect="1" noChangeArrowheads="1"/>
          </p:cNvSpPr>
          <p:nvPr/>
        </p:nvSpPr>
        <p:spPr bwMode="auto">
          <a:xfrm>
            <a:off x="2179638" y="1630363"/>
            <a:ext cx="274637"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9651" name="Oval 19"/>
          <p:cNvSpPr>
            <a:spLocks noChangeAspect="1" noChangeArrowheads="1"/>
          </p:cNvSpPr>
          <p:nvPr/>
        </p:nvSpPr>
        <p:spPr bwMode="auto">
          <a:xfrm>
            <a:off x="2484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52" name="Oval 20"/>
          <p:cNvSpPr>
            <a:spLocks noChangeAspect="1" noChangeArrowheads="1"/>
          </p:cNvSpPr>
          <p:nvPr/>
        </p:nvSpPr>
        <p:spPr bwMode="auto">
          <a:xfrm>
            <a:off x="2789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53" name="Oval 21"/>
          <p:cNvSpPr>
            <a:spLocks noChangeAspect="1" noChangeArrowheads="1"/>
          </p:cNvSpPr>
          <p:nvPr/>
        </p:nvSpPr>
        <p:spPr bwMode="auto">
          <a:xfrm>
            <a:off x="3094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54" name="Oval 22"/>
          <p:cNvSpPr>
            <a:spLocks noChangeAspect="1" noChangeArrowheads="1"/>
          </p:cNvSpPr>
          <p:nvPr/>
        </p:nvSpPr>
        <p:spPr bwMode="auto">
          <a:xfrm>
            <a:off x="3398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55" name="Oval 23"/>
          <p:cNvSpPr>
            <a:spLocks noChangeAspect="1" noChangeArrowheads="1"/>
          </p:cNvSpPr>
          <p:nvPr/>
        </p:nvSpPr>
        <p:spPr bwMode="auto">
          <a:xfrm>
            <a:off x="37036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56" name="Oval 24"/>
          <p:cNvSpPr>
            <a:spLocks noChangeAspect="1" noChangeArrowheads="1"/>
          </p:cNvSpPr>
          <p:nvPr/>
        </p:nvSpPr>
        <p:spPr bwMode="auto">
          <a:xfrm>
            <a:off x="40084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57" name="Oval 25"/>
          <p:cNvSpPr>
            <a:spLocks noChangeAspect="1" noChangeArrowheads="1"/>
          </p:cNvSpPr>
          <p:nvPr/>
        </p:nvSpPr>
        <p:spPr bwMode="auto">
          <a:xfrm>
            <a:off x="43132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58" name="Oval 26"/>
          <p:cNvSpPr>
            <a:spLocks noChangeAspect="1" noChangeArrowheads="1"/>
          </p:cNvSpPr>
          <p:nvPr/>
        </p:nvSpPr>
        <p:spPr bwMode="auto">
          <a:xfrm>
            <a:off x="46180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59" name="Oval 27"/>
          <p:cNvSpPr>
            <a:spLocks noChangeAspect="1" noChangeArrowheads="1"/>
          </p:cNvSpPr>
          <p:nvPr/>
        </p:nvSpPr>
        <p:spPr bwMode="auto">
          <a:xfrm>
            <a:off x="49228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60" name="Oval 28"/>
          <p:cNvSpPr>
            <a:spLocks noChangeAspect="1" noChangeArrowheads="1"/>
          </p:cNvSpPr>
          <p:nvPr/>
        </p:nvSpPr>
        <p:spPr bwMode="auto">
          <a:xfrm>
            <a:off x="5227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61" name="Oval 29"/>
          <p:cNvSpPr>
            <a:spLocks noChangeAspect="1" noChangeArrowheads="1"/>
          </p:cNvSpPr>
          <p:nvPr/>
        </p:nvSpPr>
        <p:spPr bwMode="auto">
          <a:xfrm>
            <a:off x="55324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62" name="Oval 30"/>
          <p:cNvSpPr>
            <a:spLocks noChangeAspect="1" noChangeArrowheads="1"/>
          </p:cNvSpPr>
          <p:nvPr/>
        </p:nvSpPr>
        <p:spPr bwMode="auto">
          <a:xfrm>
            <a:off x="58372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63" name="Oval 31"/>
          <p:cNvSpPr>
            <a:spLocks noChangeAspect="1" noChangeArrowheads="1"/>
          </p:cNvSpPr>
          <p:nvPr/>
        </p:nvSpPr>
        <p:spPr bwMode="auto">
          <a:xfrm>
            <a:off x="61420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64" name="Oval 32"/>
          <p:cNvSpPr>
            <a:spLocks noChangeAspect="1" noChangeArrowheads="1"/>
          </p:cNvSpPr>
          <p:nvPr/>
        </p:nvSpPr>
        <p:spPr bwMode="auto">
          <a:xfrm>
            <a:off x="6446838" y="16303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65" name="Oval 33"/>
          <p:cNvSpPr>
            <a:spLocks noChangeAspect="1" noChangeArrowheads="1"/>
          </p:cNvSpPr>
          <p:nvPr/>
        </p:nvSpPr>
        <p:spPr bwMode="auto">
          <a:xfrm>
            <a:off x="6751638" y="16303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66" name="Oval 34"/>
          <p:cNvSpPr>
            <a:spLocks noChangeAspect="1" noChangeArrowheads="1"/>
          </p:cNvSpPr>
          <p:nvPr/>
        </p:nvSpPr>
        <p:spPr bwMode="auto">
          <a:xfrm>
            <a:off x="2179638" y="1935163"/>
            <a:ext cx="274637"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9667" name="Oval 35"/>
          <p:cNvSpPr>
            <a:spLocks noChangeAspect="1" noChangeArrowheads="1"/>
          </p:cNvSpPr>
          <p:nvPr/>
        </p:nvSpPr>
        <p:spPr bwMode="auto">
          <a:xfrm>
            <a:off x="24844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68" name="Oval 36"/>
          <p:cNvSpPr>
            <a:spLocks noChangeAspect="1" noChangeArrowheads="1"/>
          </p:cNvSpPr>
          <p:nvPr/>
        </p:nvSpPr>
        <p:spPr bwMode="auto">
          <a:xfrm>
            <a:off x="2789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69" name="Oval 37"/>
          <p:cNvSpPr>
            <a:spLocks noChangeAspect="1" noChangeArrowheads="1"/>
          </p:cNvSpPr>
          <p:nvPr/>
        </p:nvSpPr>
        <p:spPr bwMode="auto">
          <a:xfrm>
            <a:off x="30940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70" name="Oval 38"/>
          <p:cNvSpPr>
            <a:spLocks noChangeAspect="1" noChangeArrowheads="1"/>
          </p:cNvSpPr>
          <p:nvPr/>
        </p:nvSpPr>
        <p:spPr bwMode="auto">
          <a:xfrm>
            <a:off x="33988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8</a:t>
            </a:r>
          </a:p>
        </p:txBody>
      </p:sp>
      <p:sp>
        <p:nvSpPr>
          <p:cNvPr id="69671" name="Oval 39"/>
          <p:cNvSpPr>
            <a:spLocks noChangeAspect="1" noChangeArrowheads="1"/>
          </p:cNvSpPr>
          <p:nvPr/>
        </p:nvSpPr>
        <p:spPr bwMode="auto">
          <a:xfrm>
            <a:off x="37036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672" name="Oval 40"/>
          <p:cNvSpPr>
            <a:spLocks noChangeAspect="1" noChangeArrowheads="1"/>
          </p:cNvSpPr>
          <p:nvPr/>
        </p:nvSpPr>
        <p:spPr bwMode="auto">
          <a:xfrm>
            <a:off x="4008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73" name="Oval 41"/>
          <p:cNvSpPr>
            <a:spLocks noChangeAspect="1" noChangeArrowheads="1"/>
          </p:cNvSpPr>
          <p:nvPr/>
        </p:nvSpPr>
        <p:spPr bwMode="auto">
          <a:xfrm>
            <a:off x="43132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74" name="Oval 42"/>
          <p:cNvSpPr>
            <a:spLocks noChangeAspect="1" noChangeArrowheads="1"/>
          </p:cNvSpPr>
          <p:nvPr/>
        </p:nvSpPr>
        <p:spPr bwMode="auto">
          <a:xfrm>
            <a:off x="46180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75" name="Oval 43"/>
          <p:cNvSpPr>
            <a:spLocks noChangeAspect="1" noChangeArrowheads="1"/>
          </p:cNvSpPr>
          <p:nvPr/>
        </p:nvSpPr>
        <p:spPr bwMode="auto">
          <a:xfrm>
            <a:off x="49228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76" name="Oval 44"/>
          <p:cNvSpPr>
            <a:spLocks noChangeAspect="1" noChangeArrowheads="1"/>
          </p:cNvSpPr>
          <p:nvPr/>
        </p:nvSpPr>
        <p:spPr bwMode="auto">
          <a:xfrm>
            <a:off x="5227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77" name="Oval 45"/>
          <p:cNvSpPr>
            <a:spLocks noChangeAspect="1" noChangeArrowheads="1"/>
          </p:cNvSpPr>
          <p:nvPr/>
        </p:nvSpPr>
        <p:spPr bwMode="auto">
          <a:xfrm>
            <a:off x="55324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78" name="Oval 46"/>
          <p:cNvSpPr>
            <a:spLocks noChangeAspect="1" noChangeArrowheads="1"/>
          </p:cNvSpPr>
          <p:nvPr/>
        </p:nvSpPr>
        <p:spPr bwMode="auto">
          <a:xfrm>
            <a:off x="5837238" y="19351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7</a:t>
            </a:r>
          </a:p>
        </p:txBody>
      </p:sp>
      <p:sp>
        <p:nvSpPr>
          <p:cNvPr id="69679" name="Oval 47"/>
          <p:cNvSpPr>
            <a:spLocks noChangeAspect="1" noChangeArrowheads="1"/>
          </p:cNvSpPr>
          <p:nvPr/>
        </p:nvSpPr>
        <p:spPr bwMode="auto">
          <a:xfrm>
            <a:off x="6142038" y="19351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680" name="Oval 48"/>
          <p:cNvSpPr>
            <a:spLocks noChangeAspect="1" noChangeArrowheads="1"/>
          </p:cNvSpPr>
          <p:nvPr/>
        </p:nvSpPr>
        <p:spPr bwMode="auto">
          <a:xfrm>
            <a:off x="6446838" y="19351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81" name="Oval 49"/>
          <p:cNvSpPr>
            <a:spLocks noChangeAspect="1" noChangeArrowheads="1"/>
          </p:cNvSpPr>
          <p:nvPr/>
        </p:nvSpPr>
        <p:spPr bwMode="auto">
          <a:xfrm>
            <a:off x="6751638" y="19351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82" name="Oval 50"/>
          <p:cNvSpPr>
            <a:spLocks noChangeAspect="1" noChangeArrowheads="1"/>
          </p:cNvSpPr>
          <p:nvPr/>
        </p:nvSpPr>
        <p:spPr bwMode="auto">
          <a:xfrm>
            <a:off x="2179638" y="2239963"/>
            <a:ext cx="274637"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9683" name="Oval 51"/>
          <p:cNvSpPr>
            <a:spLocks noChangeAspect="1" noChangeArrowheads="1"/>
          </p:cNvSpPr>
          <p:nvPr/>
        </p:nvSpPr>
        <p:spPr bwMode="auto">
          <a:xfrm>
            <a:off x="24844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84" name="Oval 52"/>
          <p:cNvSpPr>
            <a:spLocks noChangeAspect="1" noChangeArrowheads="1"/>
          </p:cNvSpPr>
          <p:nvPr/>
        </p:nvSpPr>
        <p:spPr bwMode="auto">
          <a:xfrm>
            <a:off x="27892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85" name="Oval 53"/>
          <p:cNvSpPr>
            <a:spLocks noChangeAspect="1" noChangeArrowheads="1"/>
          </p:cNvSpPr>
          <p:nvPr/>
        </p:nvSpPr>
        <p:spPr bwMode="auto">
          <a:xfrm>
            <a:off x="3094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86" name="Oval 54"/>
          <p:cNvSpPr>
            <a:spLocks noChangeAspect="1" noChangeArrowheads="1"/>
          </p:cNvSpPr>
          <p:nvPr/>
        </p:nvSpPr>
        <p:spPr bwMode="auto">
          <a:xfrm>
            <a:off x="33988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5</a:t>
            </a:r>
          </a:p>
        </p:txBody>
      </p:sp>
      <p:sp>
        <p:nvSpPr>
          <p:cNvPr id="69687" name="Oval 55"/>
          <p:cNvSpPr>
            <a:spLocks noChangeAspect="1" noChangeArrowheads="1"/>
          </p:cNvSpPr>
          <p:nvPr/>
        </p:nvSpPr>
        <p:spPr bwMode="auto">
          <a:xfrm>
            <a:off x="37036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688" name="Oval 56"/>
          <p:cNvSpPr>
            <a:spLocks noChangeAspect="1" noChangeArrowheads="1"/>
          </p:cNvSpPr>
          <p:nvPr/>
        </p:nvSpPr>
        <p:spPr bwMode="auto">
          <a:xfrm>
            <a:off x="40084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89" name="Oval 57"/>
          <p:cNvSpPr>
            <a:spLocks noChangeAspect="1" noChangeArrowheads="1"/>
          </p:cNvSpPr>
          <p:nvPr/>
        </p:nvSpPr>
        <p:spPr bwMode="auto">
          <a:xfrm>
            <a:off x="43132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90" name="Oval 58"/>
          <p:cNvSpPr>
            <a:spLocks noChangeAspect="1" noChangeArrowheads="1"/>
          </p:cNvSpPr>
          <p:nvPr/>
        </p:nvSpPr>
        <p:spPr bwMode="auto">
          <a:xfrm>
            <a:off x="46180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91" name="Oval 59"/>
          <p:cNvSpPr>
            <a:spLocks noChangeAspect="1" noChangeArrowheads="1"/>
          </p:cNvSpPr>
          <p:nvPr/>
        </p:nvSpPr>
        <p:spPr bwMode="auto">
          <a:xfrm>
            <a:off x="4922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92" name="Oval 60"/>
          <p:cNvSpPr>
            <a:spLocks noChangeAspect="1" noChangeArrowheads="1"/>
          </p:cNvSpPr>
          <p:nvPr/>
        </p:nvSpPr>
        <p:spPr bwMode="auto">
          <a:xfrm>
            <a:off x="52276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93" name="Oval 61"/>
          <p:cNvSpPr>
            <a:spLocks noChangeAspect="1" noChangeArrowheads="1"/>
          </p:cNvSpPr>
          <p:nvPr/>
        </p:nvSpPr>
        <p:spPr bwMode="auto">
          <a:xfrm>
            <a:off x="5532438" y="22399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6</a:t>
            </a:r>
          </a:p>
        </p:txBody>
      </p:sp>
      <p:sp>
        <p:nvSpPr>
          <p:cNvPr id="69694" name="Oval 62"/>
          <p:cNvSpPr>
            <a:spLocks noChangeAspect="1" noChangeArrowheads="1"/>
          </p:cNvSpPr>
          <p:nvPr/>
        </p:nvSpPr>
        <p:spPr bwMode="auto">
          <a:xfrm>
            <a:off x="58372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695" name="Oval 63"/>
          <p:cNvSpPr>
            <a:spLocks noChangeAspect="1" noChangeArrowheads="1"/>
          </p:cNvSpPr>
          <p:nvPr/>
        </p:nvSpPr>
        <p:spPr bwMode="auto">
          <a:xfrm>
            <a:off x="6142038" y="22399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696" name="Oval 64"/>
          <p:cNvSpPr>
            <a:spLocks noChangeAspect="1" noChangeArrowheads="1"/>
          </p:cNvSpPr>
          <p:nvPr/>
        </p:nvSpPr>
        <p:spPr bwMode="auto">
          <a:xfrm>
            <a:off x="6446838" y="22399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697" name="Oval 65"/>
          <p:cNvSpPr>
            <a:spLocks noChangeAspect="1" noChangeArrowheads="1"/>
          </p:cNvSpPr>
          <p:nvPr/>
        </p:nvSpPr>
        <p:spPr bwMode="auto">
          <a:xfrm>
            <a:off x="6751638" y="22399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698" name="Oval 66"/>
          <p:cNvSpPr>
            <a:spLocks noChangeAspect="1" noChangeArrowheads="1"/>
          </p:cNvSpPr>
          <p:nvPr/>
        </p:nvSpPr>
        <p:spPr bwMode="auto">
          <a:xfrm>
            <a:off x="2179638" y="2544763"/>
            <a:ext cx="274637"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9699" name="Oval 67"/>
          <p:cNvSpPr>
            <a:spLocks noChangeAspect="1" noChangeArrowheads="1"/>
          </p:cNvSpPr>
          <p:nvPr/>
        </p:nvSpPr>
        <p:spPr bwMode="auto">
          <a:xfrm>
            <a:off x="24844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700" name="Oval 68"/>
          <p:cNvSpPr>
            <a:spLocks noChangeAspect="1" noChangeArrowheads="1"/>
          </p:cNvSpPr>
          <p:nvPr/>
        </p:nvSpPr>
        <p:spPr bwMode="auto">
          <a:xfrm>
            <a:off x="27892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701" name="Oval 69"/>
          <p:cNvSpPr>
            <a:spLocks noChangeAspect="1" noChangeArrowheads="1"/>
          </p:cNvSpPr>
          <p:nvPr/>
        </p:nvSpPr>
        <p:spPr bwMode="auto">
          <a:xfrm>
            <a:off x="30940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02" name="Oval 70"/>
          <p:cNvSpPr>
            <a:spLocks noChangeAspect="1" noChangeArrowheads="1"/>
          </p:cNvSpPr>
          <p:nvPr/>
        </p:nvSpPr>
        <p:spPr bwMode="auto">
          <a:xfrm>
            <a:off x="3398838" y="2544763"/>
            <a:ext cx="274637"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3</a:t>
            </a:r>
          </a:p>
        </p:txBody>
      </p:sp>
      <p:sp>
        <p:nvSpPr>
          <p:cNvPr id="69703" name="Oval 71"/>
          <p:cNvSpPr>
            <a:spLocks noChangeAspect="1" noChangeArrowheads="1"/>
          </p:cNvSpPr>
          <p:nvPr/>
        </p:nvSpPr>
        <p:spPr bwMode="auto">
          <a:xfrm>
            <a:off x="3703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04" name="Oval 72"/>
          <p:cNvSpPr>
            <a:spLocks noChangeAspect="1" noChangeArrowheads="1"/>
          </p:cNvSpPr>
          <p:nvPr/>
        </p:nvSpPr>
        <p:spPr bwMode="auto">
          <a:xfrm>
            <a:off x="4008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05" name="Oval 73"/>
          <p:cNvSpPr>
            <a:spLocks noChangeAspect="1" noChangeArrowheads="1"/>
          </p:cNvSpPr>
          <p:nvPr/>
        </p:nvSpPr>
        <p:spPr bwMode="auto">
          <a:xfrm>
            <a:off x="4313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06" name="Oval 74"/>
          <p:cNvSpPr>
            <a:spLocks noChangeAspect="1" noChangeArrowheads="1"/>
          </p:cNvSpPr>
          <p:nvPr/>
        </p:nvSpPr>
        <p:spPr bwMode="auto">
          <a:xfrm>
            <a:off x="4618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07" name="Oval 75"/>
          <p:cNvSpPr>
            <a:spLocks noChangeAspect="1" noChangeArrowheads="1"/>
          </p:cNvSpPr>
          <p:nvPr/>
        </p:nvSpPr>
        <p:spPr bwMode="auto">
          <a:xfrm>
            <a:off x="49228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08" name="Oval 76"/>
          <p:cNvSpPr>
            <a:spLocks noChangeAspect="1" noChangeArrowheads="1"/>
          </p:cNvSpPr>
          <p:nvPr/>
        </p:nvSpPr>
        <p:spPr bwMode="auto">
          <a:xfrm>
            <a:off x="52276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09" name="Oval 77"/>
          <p:cNvSpPr>
            <a:spLocks noChangeAspect="1" noChangeArrowheads="1"/>
          </p:cNvSpPr>
          <p:nvPr/>
        </p:nvSpPr>
        <p:spPr bwMode="auto">
          <a:xfrm>
            <a:off x="55324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10" name="Oval 78"/>
          <p:cNvSpPr>
            <a:spLocks noChangeAspect="1" noChangeArrowheads="1"/>
          </p:cNvSpPr>
          <p:nvPr/>
        </p:nvSpPr>
        <p:spPr bwMode="auto">
          <a:xfrm>
            <a:off x="58372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11" name="Oval 79"/>
          <p:cNvSpPr>
            <a:spLocks noChangeAspect="1" noChangeArrowheads="1"/>
          </p:cNvSpPr>
          <p:nvPr/>
        </p:nvSpPr>
        <p:spPr bwMode="auto">
          <a:xfrm>
            <a:off x="6142038" y="2544763"/>
            <a:ext cx="274637"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12" name="Oval 80"/>
          <p:cNvSpPr>
            <a:spLocks noChangeAspect="1" noChangeArrowheads="1"/>
          </p:cNvSpPr>
          <p:nvPr/>
        </p:nvSpPr>
        <p:spPr bwMode="auto">
          <a:xfrm>
            <a:off x="6446838" y="2544763"/>
            <a:ext cx="274637"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13" name="Oval 81"/>
          <p:cNvSpPr>
            <a:spLocks noChangeAspect="1" noChangeArrowheads="1"/>
          </p:cNvSpPr>
          <p:nvPr/>
        </p:nvSpPr>
        <p:spPr bwMode="auto">
          <a:xfrm>
            <a:off x="6751638" y="2544763"/>
            <a:ext cx="274637" cy="274637"/>
          </a:xfrm>
          <a:prstGeom prst="ellipse">
            <a:avLst/>
          </a:prstGeom>
          <a:noFill/>
          <a:ln w="9525">
            <a:solidFill>
              <a:schemeClr val="tx1"/>
            </a:solidFill>
            <a:round/>
            <a:headEnd/>
            <a:tailEnd/>
          </a:ln>
          <a:effectLst/>
        </p:spPr>
        <p:txBody>
          <a:bodyPr wrap="none" anchor="ctr"/>
          <a:lstStyle/>
          <a:p>
            <a:endParaRPr lang="en-US"/>
          </a:p>
        </p:txBody>
      </p:sp>
      <p:sp>
        <p:nvSpPr>
          <p:cNvPr id="69714" name="Oval 82"/>
          <p:cNvSpPr>
            <a:spLocks noChangeAspect="1" noChangeArrowheads="1"/>
          </p:cNvSpPr>
          <p:nvPr/>
        </p:nvSpPr>
        <p:spPr bwMode="auto">
          <a:xfrm>
            <a:off x="2209800" y="28495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9715" name="Oval 83"/>
          <p:cNvSpPr>
            <a:spLocks noChangeAspect="1" noChangeArrowheads="1"/>
          </p:cNvSpPr>
          <p:nvPr/>
        </p:nvSpPr>
        <p:spPr bwMode="auto">
          <a:xfrm>
            <a:off x="25146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16" name="Oval 84"/>
          <p:cNvSpPr>
            <a:spLocks noChangeAspect="1" noChangeArrowheads="1"/>
          </p:cNvSpPr>
          <p:nvPr/>
        </p:nvSpPr>
        <p:spPr bwMode="auto">
          <a:xfrm>
            <a:off x="28194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17" name="Oval 85"/>
          <p:cNvSpPr>
            <a:spLocks noChangeAspect="1" noChangeArrowheads="1"/>
          </p:cNvSpPr>
          <p:nvPr/>
        </p:nvSpPr>
        <p:spPr bwMode="auto">
          <a:xfrm>
            <a:off x="3124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18" name="Oval 86"/>
          <p:cNvSpPr>
            <a:spLocks noChangeAspect="1" noChangeArrowheads="1"/>
          </p:cNvSpPr>
          <p:nvPr/>
        </p:nvSpPr>
        <p:spPr bwMode="auto">
          <a:xfrm>
            <a:off x="34290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4</a:t>
            </a:r>
          </a:p>
        </p:txBody>
      </p:sp>
      <p:sp>
        <p:nvSpPr>
          <p:cNvPr id="69719" name="Oval 87"/>
          <p:cNvSpPr>
            <a:spLocks noChangeAspect="1" noChangeArrowheads="1"/>
          </p:cNvSpPr>
          <p:nvPr/>
        </p:nvSpPr>
        <p:spPr bwMode="auto">
          <a:xfrm>
            <a:off x="37338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20" name="Oval 88"/>
          <p:cNvSpPr>
            <a:spLocks noChangeAspect="1" noChangeArrowheads="1"/>
          </p:cNvSpPr>
          <p:nvPr/>
        </p:nvSpPr>
        <p:spPr bwMode="auto">
          <a:xfrm>
            <a:off x="40386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21" name="Oval 89"/>
          <p:cNvSpPr>
            <a:spLocks noChangeAspect="1" noChangeArrowheads="1"/>
          </p:cNvSpPr>
          <p:nvPr/>
        </p:nvSpPr>
        <p:spPr bwMode="auto">
          <a:xfrm>
            <a:off x="43434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22" name="Oval 90"/>
          <p:cNvSpPr>
            <a:spLocks noChangeAspect="1" noChangeArrowheads="1"/>
          </p:cNvSpPr>
          <p:nvPr/>
        </p:nvSpPr>
        <p:spPr bwMode="auto">
          <a:xfrm>
            <a:off x="46482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23" name="Oval 91"/>
          <p:cNvSpPr>
            <a:spLocks noChangeAspect="1" noChangeArrowheads="1"/>
          </p:cNvSpPr>
          <p:nvPr/>
        </p:nvSpPr>
        <p:spPr bwMode="auto">
          <a:xfrm>
            <a:off x="4953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24" name="Oval 92"/>
          <p:cNvSpPr>
            <a:spLocks noChangeAspect="1" noChangeArrowheads="1"/>
          </p:cNvSpPr>
          <p:nvPr/>
        </p:nvSpPr>
        <p:spPr bwMode="auto">
          <a:xfrm>
            <a:off x="5257800" y="28495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2</a:t>
            </a:r>
          </a:p>
        </p:txBody>
      </p:sp>
      <p:sp>
        <p:nvSpPr>
          <p:cNvPr id="69725" name="Oval 93"/>
          <p:cNvSpPr>
            <a:spLocks noChangeAspect="1" noChangeArrowheads="1"/>
          </p:cNvSpPr>
          <p:nvPr/>
        </p:nvSpPr>
        <p:spPr bwMode="auto">
          <a:xfrm>
            <a:off x="55626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26" name="Oval 94"/>
          <p:cNvSpPr>
            <a:spLocks noChangeAspect="1" noChangeArrowheads="1"/>
          </p:cNvSpPr>
          <p:nvPr/>
        </p:nvSpPr>
        <p:spPr bwMode="auto">
          <a:xfrm>
            <a:off x="58674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27" name="Oval 95"/>
          <p:cNvSpPr>
            <a:spLocks noChangeAspect="1" noChangeArrowheads="1"/>
          </p:cNvSpPr>
          <p:nvPr/>
        </p:nvSpPr>
        <p:spPr bwMode="auto">
          <a:xfrm>
            <a:off x="6172200" y="28495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28" name="Oval 96"/>
          <p:cNvSpPr>
            <a:spLocks noChangeAspect="1" noChangeArrowheads="1"/>
          </p:cNvSpPr>
          <p:nvPr/>
        </p:nvSpPr>
        <p:spPr bwMode="auto">
          <a:xfrm>
            <a:off x="6477000" y="2849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29" name="Oval 97"/>
          <p:cNvSpPr>
            <a:spLocks noChangeAspect="1" noChangeArrowheads="1"/>
          </p:cNvSpPr>
          <p:nvPr/>
        </p:nvSpPr>
        <p:spPr bwMode="auto">
          <a:xfrm>
            <a:off x="6781800" y="2849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30" name="Oval 98"/>
          <p:cNvSpPr>
            <a:spLocks noChangeAspect="1" noChangeArrowheads="1"/>
          </p:cNvSpPr>
          <p:nvPr/>
        </p:nvSpPr>
        <p:spPr bwMode="auto">
          <a:xfrm>
            <a:off x="2209800" y="31543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9731" name="Oval 99"/>
          <p:cNvSpPr>
            <a:spLocks noChangeAspect="1" noChangeArrowheads="1"/>
          </p:cNvSpPr>
          <p:nvPr/>
        </p:nvSpPr>
        <p:spPr bwMode="auto">
          <a:xfrm>
            <a:off x="25146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32" name="Oval 100"/>
          <p:cNvSpPr>
            <a:spLocks noChangeAspect="1" noChangeArrowheads="1"/>
          </p:cNvSpPr>
          <p:nvPr/>
        </p:nvSpPr>
        <p:spPr bwMode="auto">
          <a:xfrm>
            <a:off x="2819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33" name="Oval 101"/>
          <p:cNvSpPr>
            <a:spLocks noChangeAspect="1" noChangeArrowheads="1"/>
          </p:cNvSpPr>
          <p:nvPr/>
        </p:nvSpPr>
        <p:spPr bwMode="auto">
          <a:xfrm>
            <a:off x="31242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34" name="Oval 102"/>
          <p:cNvSpPr>
            <a:spLocks noChangeAspect="1" noChangeArrowheads="1"/>
          </p:cNvSpPr>
          <p:nvPr/>
        </p:nvSpPr>
        <p:spPr bwMode="auto">
          <a:xfrm>
            <a:off x="34290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9</a:t>
            </a:r>
          </a:p>
        </p:txBody>
      </p:sp>
      <p:sp>
        <p:nvSpPr>
          <p:cNvPr id="69735" name="Oval 103"/>
          <p:cNvSpPr>
            <a:spLocks noChangeAspect="1" noChangeArrowheads="1"/>
          </p:cNvSpPr>
          <p:nvPr/>
        </p:nvSpPr>
        <p:spPr bwMode="auto">
          <a:xfrm>
            <a:off x="3733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36" name="Oval 104"/>
          <p:cNvSpPr>
            <a:spLocks noChangeAspect="1" noChangeArrowheads="1"/>
          </p:cNvSpPr>
          <p:nvPr/>
        </p:nvSpPr>
        <p:spPr bwMode="auto">
          <a:xfrm>
            <a:off x="40386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37" name="Oval 105"/>
          <p:cNvSpPr>
            <a:spLocks noChangeAspect="1" noChangeArrowheads="1"/>
          </p:cNvSpPr>
          <p:nvPr/>
        </p:nvSpPr>
        <p:spPr bwMode="auto">
          <a:xfrm>
            <a:off x="43434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38" name="Oval 106"/>
          <p:cNvSpPr>
            <a:spLocks noChangeAspect="1" noChangeArrowheads="1"/>
          </p:cNvSpPr>
          <p:nvPr/>
        </p:nvSpPr>
        <p:spPr bwMode="auto">
          <a:xfrm>
            <a:off x="46482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39" name="Oval 107"/>
          <p:cNvSpPr>
            <a:spLocks noChangeAspect="1" noChangeArrowheads="1"/>
          </p:cNvSpPr>
          <p:nvPr/>
        </p:nvSpPr>
        <p:spPr bwMode="auto">
          <a:xfrm>
            <a:off x="4953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40" name="Oval 108"/>
          <p:cNvSpPr>
            <a:spLocks noChangeAspect="1" noChangeArrowheads="1"/>
          </p:cNvSpPr>
          <p:nvPr/>
        </p:nvSpPr>
        <p:spPr bwMode="auto">
          <a:xfrm>
            <a:off x="52578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41" name="Oval 109"/>
          <p:cNvSpPr>
            <a:spLocks noChangeAspect="1" noChangeArrowheads="1"/>
          </p:cNvSpPr>
          <p:nvPr/>
        </p:nvSpPr>
        <p:spPr bwMode="auto">
          <a:xfrm>
            <a:off x="55626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42" name="Oval 110"/>
          <p:cNvSpPr>
            <a:spLocks noChangeAspect="1" noChangeArrowheads="1"/>
          </p:cNvSpPr>
          <p:nvPr/>
        </p:nvSpPr>
        <p:spPr bwMode="auto">
          <a:xfrm>
            <a:off x="5867400" y="31543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S</a:t>
            </a:r>
          </a:p>
        </p:txBody>
      </p:sp>
      <p:sp>
        <p:nvSpPr>
          <p:cNvPr id="69743" name="Oval 111"/>
          <p:cNvSpPr>
            <a:spLocks noChangeAspect="1" noChangeArrowheads="1"/>
          </p:cNvSpPr>
          <p:nvPr/>
        </p:nvSpPr>
        <p:spPr bwMode="auto">
          <a:xfrm>
            <a:off x="6172200" y="31543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44" name="Oval 112"/>
          <p:cNvSpPr>
            <a:spLocks noChangeAspect="1" noChangeArrowheads="1"/>
          </p:cNvSpPr>
          <p:nvPr/>
        </p:nvSpPr>
        <p:spPr bwMode="auto">
          <a:xfrm>
            <a:off x="6477000" y="31543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45" name="Oval 113"/>
          <p:cNvSpPr>
            <a:spLocks noChangeAspect="1" noChangeArrowheads="1"/>
          </p:cNvSpPr>
          <p:nvPr/>
        </p:nvSpPr>
        <p:spPr bwMode="auto">
          <a:xfrm>
            <a:off x="6781800" y="3154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46" name="Oval 114"/>
          <p:cNvSpPr>
            <a:spLocks noChangeAspect="1" noChangeArrowheads="1"/>
          </p:cNvSpPr>
          <p:nvPr/>
        </p:nvSpPr>
        <p:spPr bwMode="auto">
          <a:xfrm>
            <a:off x="2209800" y="3459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9747" name="Oval 115"/>
          <p:cNvSpPr>
            <a:spLocks noChangeAspect="1" noChangeArrowheads="1"/>
          </p:cNvSpPr>
          <p:nvPr/>
        </p:nvSpPr>
        <p:spPr bwMode="auto">
          <a:xfrm>
            <a:off x="25146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48" name="Oval 116"/>
          <p:cNvSpPr>
            <a:spLocks noChangeAspect="1" noChangeArrowheads="1"/>
          </p:cNvSpPr>
          <p:nvPr/>
        </p:nvSpPr>
        <p:spPr bwMode="auto">
          <a:xfrm>
            <a:off x="28194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49" name="Oval 117"/>
          <p:cNvSpPr>
            <a:spLocks noChangeAspect="1" noChangeArrowheads="1"/>
          </p:cNvSpPr>
          <p:nvPr/>
        </p:nvSpPr>
        <p:spPr bwMode="auto">
          <a:xfrm>
            <a:off x="3124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50" name="Oval 118"/>
          <p:cNvSpPr>
            <a:spLocks noChangeAspect="1" noChangeArrowheads="1"/>
          </p:cNvSpPr>
          <p:nvPr/>
        </p:nvSpPr>
        <p:spPr bwMode="auto">
          <a:xfrm>
            <a:off x="3429000" y="34591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10</a:t>
            </a:r>
          </a:p>
        </p:txBody>
      </p:sp>
      <p:sp>
        <p:nvSpPr>
          <p:cNvPr id="69751" name="Oval 119"/>
          <p:cNvSpPr>
            <a:spLocks noChangeAspect="1" noChangeArrowheads="1"/>
          </p:cNvSpPr>
          <p:nvPr/>
        </p:nvSpPr>
        <p:spPr bwMode="auto">
          <a:xfrm>
            <a:off x="3733800" y="34591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52" name="Oval 120"/>
          <p:cNvSpPr>
            <a:spLocks noChangeAspect="1" noChangeArrowheads="1"/>
          </p:cNvSpPr>
          <p:nvPr/>
        </p:nvSpPr>
        <p:spPr bwMode="auto">
          <a:xfrm>
            <a:off x="40386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53" name="Oval 121"/>
          <p:cNvSpPr>
            <a:spLocks noChangeAspect="1" noChangeArrowheads="1"/>
          </p:cNvSpPr>
          <p:nvPr/>
        </p:nvSpPr>
        <p:spPr bwMode="auto">
          <a:xfrm>
            <a:off x="43434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54" name="Oval 122"/>
          <p:cNvSpPr>
            <a:spLocks noChangeAspect="1" noChangeArrowheads="1"/>
          </p:cNvSpPr>
          <p:nvPr/>
        </p:nvSpPr>
        <p:spPr bwMode="auto">
          <a:xfrm>
            <a:off x="46482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55" name="Oval 123"/>
          <p:cNvSpPr>
            <a:spLocks noChangeAspect="1" noChangeArrowheads="1"/>
          </p:cNvSpPr>
          <p:nvPr/>
        </p:nvSpPr>
        <p:spPr bwMode="auto">
          <a:xfrm>
            <a:off x="4953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56" name="Oval 124"/>
          <p:cNvSpPr>
            <a:spLocks noChangeAspect="1" noChangeArrowheads="1"/>
          </p:cNvSpPr>
          <p:nvPr/>
        </p:nvSpPr>
        <p:spPr bwMode="auto">
          <a:xfrm>
            <a:off x="5257800" y="34591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1</a:t>
            </a:r>
          </a:p>
        </p:txBody>
      </p:sp>
      <p:sp>
        <p:nvSpPr>
          <p:cNvPr id="69757" name="Oval 125"/>
          <p:cNvSpPr>
            <a:spLocks noChangeAspect="1" noChangeArrowheads="1"/>
          </p:cNvSpPr>
          <p:nvPr/>
        </p:nvSpPr>
        <p:spPr bwMode="auto">
          <a:xfrm>
            <a:off x="5562600" y="34591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58" name="Oval 126"/>
          <p:cNvSpPr>
            <a:spLocks noChangeAspect="1" noChangeArrowheads="1"/>
          </p:cNvSpPr>
          <p:nvPr/>
        </p:nvSpPr>
        <p:spPr bwMode="auto">
          <a:xfrm>
            <a:off x="5867400" y="34591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59" name="Oval 127"/>
          <p:cNvSpPr>
            <a:spLocks noChangeAspect="1" noChangeArrowheads="1"/>
          </p:cNvSpPr>
          <p:nvPr/>
        </p:nvSpPr>
        <p:spPr bwMode="auto">
          <a:xfrm>
            <a:off x="6172200" y="34591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60" name="Oval 128"/>
          <p:cNvSpPr>
            <a:spLocks noChangeAspect="1" noChangeArrowheads="1"/>
          </p:cNvSpPr>
          <p:nvPr/>
        </p:nvSpPr>
        <p:spPr bwMode="auto">
          <a:xfrm>
            <a:off x="6477000" y="34591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61" name="Oval 129"/>
          <p:cNvSpPr>
            <a:spLocks noChangeAspect="1" noChangeArrowheads="1"/>
          </p:cNvSpPr>
          <p:nvPr/>
        </p:nvSpPr>
        <p:spPr bwMode="auto">
          <a:xfrm>
            <a:off x="6781800" y="34591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62" name="Oval 130"/>
          <p:cNvSpPr>
            <a:spLocks noChangeAspect="1" noChangeArrowheads="1"/>
          </p:cNvSpPr>
          <p:nvPr/>
        </p:nvSpPr>
        <p:spPr bwMode="auto">
          <a:xfrm>
            <a:off x="2209800" y="37639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9763" name="Oval 131"/>
          <p:cNvSpPr>
            <a:spLocks noChangeAspect="1" noChangeArrowheads="1"/>
          </p:cNvSpPr>
          <p:nvPr/>
        </p:nvSpPr>
        <p:spPr bwMode="auto">
          <a:xfrm>
            <a:off x="25146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64" name="Oval 132"/>
          <p:cNvSpPr>
            <a:spLocks noChangeAspect="1" noChangeArrowheads="1"/>
          </p:cNvSpPr>
          <p:nvPr/>
        </p:nvSpPr>
        <p:spPr bwMode="auto">
          <a:xfrm>
            <a:off x="28194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65" name="Oval 133"/>
          <p:cNvSpPr>
            <a:spLocks noChangeAspect="1" noChangeArrowheads="1"/>
          </p:cNvSpPr>
          <p:nvPr/>
        </p:nvSpPr>
        <p:spPr bwMode="auto">
          <a:xfrm>
            <a:off x="31242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66" name="Oval 134"/>
          <p:cNvSpPr>
            <a:spLocks noChangeAspect="1" noChangeArrowheads="1"/>
          </p:cNvSpPr>
          <p:nvPr/>
        </p:nvSpPr>
        <p:spPr bwMode="auto">
          <a:xfrm>
            <a:off x="3429000" y="37639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11</a:t>
            </a:r>
          </a:p>
        </p:txBody>
      </p:sp>
      <p:sp>
        <p:nvSpPr>
          <p:cNvPr id="69767" name="Oval 135"/>
          <p:cNvSpPr>
            <a:spLocks noChangeAspect="1" noChangeArrowheads="1"/>
          </p:cNvSpPr>
          <p:nvPr/>
        </p:nvSpPr>
        <p:spPr bwMode="auto">
          <a:xfrm>
            <a:off x="37338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68" name="Oval 136"/>
          <p:cNvSpPr>
            <a:spLocks noChangeAspect="1" noChangeArrowheads="1"/>
          </p:cNvSpPr>
          <p:nvPr/>
        </p:nvSpPr>
        <p:spPr bwMode="auto">
          <a:xfrm>
            <a:off x="40386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69" name="Oval 137"/>
          <p:cNvSpPr>
            <a:spLocks noChangeAspect="1" noChangeArrowheads="1"/>
          </p:cNvSpPr>
          <p:nvPr/>
        </p:nvSpPr>
        <p:spPr bwMode="auto">
          <a:xfrm>
            <a:off x="43434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70" name="Oval 138"/>
          <p:cNvSpPr>
            <a:spLocks noChangeAspect="1" noChangeArrowheads="1"/>
          </p:cNvSpPr>
          <p:nvPr/>
        </p:nvSpPr>
        <p:spPr bwMode="auto">
          <a:xfrm>
            <a:off x="46482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71" name="Oval 139"/>
          <p:cNvSpPr>
            <a:spLocks noChangeAspect="1" noChangeArrowheads="1"/>
          </p:cNvSpPr>
          <p:nvPr/>
        </p:nvSpPr>
        <p:spPr bwMode="auto">
          <a:xfrm>
            <a:off x="49530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72" name="Oval 140"/>
          <p:cNvSpPr>
            <a:spLocks noChangeAspect="1" noChangeArrowheads="1"/>
          </p:cNvSpPr>
          <p:nvPr/>
        </p:nvSpPr>
        <p:spPr bwMode="auto">
          <a:xfrm>
            <a:off x="52578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73" name="Oval 141"/>
          <p:cNvSpPr>
            <a:spLocks noChangeAspect="1" noChangeArrowheads="1"/>
          </p:cNvSpPr>
          <p:nvPr/>
        </p:nvSpPr>
        <p:spPr bwMode="auto">
          <a:xfrm>
            <a:off x="55626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74" name="Oval 142"/>
          <p:cNvSpPr>
            <a:spLocks noChangeAspect="1" noChangeArrowheads="1"/>
          </p:cNvSpPr>
          <p:nvPr/>
        </p:nvSpPr>
        <p:spPr bwMode="auto">
          <a:xfrm>
            <a:off x="58674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75" name="Oval 143"/>
          <p:cNvSpPr>
            <a:spLocks noChangeAspect="1" noChangeArrowheads="1"/>
          </p:cNvSpPr>
          <p:nvPr/>
        </p:nvSpPr>
        <p:spPr bwMode="auto">
          <a:xfrm>
            <a:off x="6172200" y="37639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76" name="Oval 144"/>
          <p:cNvSpPr>
            <a:spLocks noChangeAspect="1" noChangeArrowheads="1"/>
          </p:cNvSpPr>
          <p:nvPr/>
        </p:nvSpPr>
        <p:spPr bwMode="auto">
          <a:xfrm>
            <a:off x="6477000" y="37639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77" name="Oval 145"/>
          <p:cNvSpPr>
            <a:spLocks noChangeAspect="1" noChangeArrowheads="1"/>
          </p:cNvSpPr>
          <p:nvPr/>
        </p:nvSpPr>
        <p:spPr bwMode="auto">
          <a:xfrm>
            <a:off x="6781800" y="37639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78" name="Oval 146"/>
          <p:cNvSpPr>
            <a:spLocks noChangeAspect="1" noChangeArrowheads="1"/>
          </p:cNvSpPr>
          <p:nvPr/>
        </p:nvSpPr>
        <p:spPr bwMode="auto">
          <a:xfrm>
            <a:off x="2209800" y="40687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9779" name="Oval 147"/>
          <p:cNvSpPr>
            <a:spLocks noChangeAspect="1" noChangeArrowheads="1"/>
          </p:cNvSpPr>
          <p:nvPr/>
        </p:nvSpPr>
        <p:spPr bwMode="auto">
          <a:xfrm>
            <a:off x="25146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80" name="Oval 148"/>
          <p:cNvSpPr>
            <a:spLocks noChangeAspect="1" noChangeArrowheads="1"/>
          </p:cNvSpPr>
          <p:nvPr/>
        </p:nvSpPr>
        <p:spPr bwMode="auto">
          <a:xfrm>
            <a:off x="28194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81" name="Oval 149"/>
          <p:cNvSpPr>
            <a:spLocks noChangeAspect="1" noChangeArrowheads="1"/>
          </p:cNvSpPr>
          <p:nvPr/>
        </p:nvSpPr>
        <p:spPr bwMode="auto">
          <a:xfrm>
            <a:off x="31242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82" name="Oval 150"/>
          <p:cNvSpPr>
            <a:spLocks noChangeAspect="1" noChangeArrowheads="1"/>
          </p:cNvSpPr>
          <p:nvPr/>
        </p:nvSpPr>
        <p:spPr bwMode="auto">
          <a:xfrm>
            <a:off x="3429000" y="4068763"/>
            <a:ext cx="274638" cy="274637"/>
          </a:xfrm>
          <a:prstGeom prst="ellipse">
            <a:avLst/>
          </a:prstGeom>
          <a:solidFill>
            <a:schemeClr val="bg2"/>
          </a:solidFill>
          <a:ln w="9525">
            <a:solidFill>
              <a:schemeClr val="tx1"/>
            </a:solidFill>
            <a:round/>
            <a:headEnd/>
            <a:tailEnd/>
          </a:ln>
          <a:effectLst/>
        </p:spPr>
        <p:txBody>
          <a:bodyPr wrap="none" anchor="ctr"/>
          <a:lstStyle/>
          <a:p>
            <a:pPr algn="ctr"/>
            <a:r>
              <a:rPr lang="en-US" sz="1400" b="1">
                <a:latin typeface="Arial" charset="0"/>
              </a:rPr>
              <a:t>12</a:t>
            </a:r>
          </a:p>
        </p:txBody>
      </p:sp>
      <p:sp>
        <p:nvSpPr>
          <p:cNvPr id="69783" name="Oval 151"/>
          <p:cNvSpPr>
            <a:spLocks noChangeAspect="1" noChangeArrowheads="1"/>
          </p:cNvSpPr>
          <p:nvPr/>
        </p:nvSpPr>
        <p:spPr bwMode="auto">
          <a:xfrm>
            <a:off x="37338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84" name="Oval 152"/>
          <p:cNvSpPr>
            <a:spLocks noChangeAspect="1" noChangeArrowheads="1"/>
          </p:cNvSpPr>
          <p:nvPr/>
        </p:nvSpPr>
        <p:spPr bwMode="auto">
          <a:xfrm>
            <a:off x="40386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85" name="Oval 153"/>
          <p:cNvSpPr>
            <a:spLocks noChangeAspect="1" noChangeArrowheads="1"/>
          </p:cNvSpPr>
          <p:nvPr/>
        </p:nvSpPr>
        <p:spPr bwMode="auto">
          <a:xfrm>
            <a:off x="43434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86" name="Oval 154"/>
          <p:cNvSpPr>
            <a:spLocks noChangeAspect="1" noChangeArrowheads="1"/>
          </p:cNvSpPr>
          <p:nvPr/>
        </p:nvSpPr>
        <p:spPr bwMode="auto">
          <a:xfrm>
            <a:off x="46482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87" name="Oval 155"/>
          <p:cNvSpPr>
            <a:spLocks noChangeAspect="1" noChangeArrowheads="1"/>
          </p:cNvSpPr>
          <p:nvPr/>
        </p:nvSpPr>
        <p:spPr bwMode="auto">
          <a:xfrm>
            <a:off x="49530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88" name="Oval 156"/>
          <p:cNvSpPr>
            <a:spLocks noChangeAspect="1" noChangeArrowheads="1"/>
          </p:cNvSpPr>
          <p:nvPr/>
        </p:nvSpPr>
        <p:spPr bwMode="auto">
          <a:xfrm>
            <a:off x="52578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89" name="Oval 157"/>
          <p:cNvSpPr>
            <a:spLocks noChangeAspect="1" noChangeArrowheads="1"/>
          </p:cNvSpPr>
          <p:nvPr/>
        </p:nvSpPr>
        <p:spPr bwMode="auto">
          <a:xfrm>
            <a:off x="55626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90" name="Oval 158"/>
          <p:cNvSpPr>
            <a:spLocks noChangeAspect="1" noChangeArrowheads="1"/>
          </p:cNvSpPr>
          <p:nvPr/>
        </p:nvSpPr>
        <p:spPr bwMode="auto">
          <a:xfrm>
            <a:off x="58674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91" name="Oval 159"/>
          <p:cNvSpPr>
            <a:spLocks noChangeAspect="1" noChangeArrowheads="1"/>
          </p:cNvSpPr>
          <p:nvPr/>
        </p:nvSpPr>
        <p:spPr bwMode="auto">
          <a:xfrm>
            <a:off x="6172200" y="4068763"/>
            <a:ext cx="274638" cy="274637"/>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9792" name="Oval 160"/>
          <p:cNvSpPr>
            <a:spLocks noChangeAspect="1" noChangeArrowheads="1"/>
          </p:cNvSpPr>
          <p:nvPr/>
        </p:nvSpPr>
        <p:spPr bwMode="auto">
          <a:xfrm>
            <a:off x="6477000" y="40687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93" name="Oval 161"/>
          <p:cNvSpPr>
            <a:spLocks noChangeAspect="1" noChangeArrowheads="1"/>
          </p:cNvSpPr>
          <p:nvPr/>
        </p:nvSpPr>
        <p:spPr bwMode="auto">
          <a:xfrm>
            <a:off x="6781800" y="40687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94" name="Oval 162"/>
          <p:cNvSpPr>
            <a:spLocks noChangeAspect="1" noChangeArrowheads="1"/>
          </p:cNvSpPr>
          <p:nvPr/>
        </p:nvSpPr>
        <p:spPr bwMode="auto">
          <a:xfrm>
            <a:off x="2209800" y="43735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9795" name="Oval 163"/>
          <p:cNvSpPr>
            <a:spLocks noChangeAspect="1" noChangeArrowheads="1"/>
          </p:cNvSpPr>
          <p:nvPr/>
        </p:nvSpPr>
        <p:spPr bwMode="auto">
          <a:xfrm>
            <a:off x="25146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96" name="Oval 164"/>
          <p:cNvSpPr>
            <a:spLocks noChangeAspect="1" noChangeArrowheads="1"/>
          </p:cNvSpPr>
          <p:nvPr/>
        </p:nvSpPr>
        <p:spPr bwMode="auto">
          <a:xfrm>
            <a:off x="28194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797" name="Oval 165"/>
          <p:cNvSpPr>
            <a:spLocks noChangeAspect="1" noChangeArrowheads="1"/>
          </p:cNvSpPr>
          <p:nvPr/>
        </p:nvSpPr>
        <p:spPr bwMode="auto">
          <a:xfrm>
            <a:off x="3124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98" name="Oval 166"/>
          <p:cNvSpPr>
            <a:spLocks noChangeAspect="1" noChangeArrowheads="1"/>
          </p:cNvSpPr>
          <p:nvPr/>
        </p:nvSpPr>
        <p:spPr bwMode="auto">
          <a:xfrm>
            <a:off x="3429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799" name="Oval 167"/>
          <p:cNvSpPr>
            <a:spLocks noChangeAspect="1" noChangeArrowheads="1"/>
          </p:cNvSpPr>
          <p:nvPr/>
        </p:nvSpPr>
        <p:spPr bwMode="auto">
          <a:xfrm>
            <a:off x="3733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800" name="Oval 168"/>
          <p:cNvSpPr>
            <a:spLocks noChangeAspect="1" noChangeArrowheads="1"/>
          </p:cNvSpPr>
          <p:nvPr/>
        </p:nvSpPr>
        <p:spPr bwMode="auto">
          <a:xfrm>
            <a:off x="4038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801" name="Oval 169"/>
          <p:cNvSpPr>
            <a:spLocks noChangeAspect="1" noChangeArrowheads="1"/>
          </p:cNvSpPr>
          <p:nvPr/>
        </p:nvSpPr>
        <p:spPr bwMode="auto">
          <a:xfrm>
            <a:off x="4343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802" name="Oval 170"/>
          <p:cNvSpPr>
            <a:spLocks noChangeAspect="1" noChangeArrowheads="1"/>
          </p:cNvSpPr>
          <p:nvPr/>
        </p:nvSpPr>
        <p:spPr bwMode="auto">
          <a:xfrm>
            <a:off x="4648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803" name="Oval 171"/>
          <p:cNvSpPr>
            <a:spLocks noChangeAspect="1" noChangeArrowheads="1"/>
          </p:cNvSpPr>
          <p:nvPr/>
        </p:nvSpPr>
        <p:spPr bwMode="auto">
          <a:xfrm>
            <a:off x="4953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804" name="Oval 172"/>
          <p:cNvSpPr>
            <a:spLocks noChangeAspect="1" noChangeArrowheads="1"/>
          </p:cNvSpPr>
          <p:nvPr/>
        </p:nvSpPr>
        <p:spPr bwMode="auto">
          <a:xfrm>
            <a:off x="52578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805" name="Oval 173"/>
          <p:cNvSpPr>
            <a:spLocks noChangeAspect="1" noChangeArrowheads="1"/>
          </p:cNvSpPr>
          <p:nvPr/>
        </p:nvSpPr>
        <p:spPr bwMode="auto">
          <a:xfrm>
            <a:off x="55626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806" name="Oval 174"/>
          <p:cNvSpPr>
            <a:spLocks noChangeAspect="1" noChangeArrowheads="1"/>
          </p:cNvSpPr>
          <p:nvPr/>
        </p:nvSpPr>
        <p:spPr bwMode="auto">
          <a:xfrm>
            <a:off x="58674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807" name="Oval 175"/>
          <p:cNvSpPr>
            <a:spLocks noChangeAspect="1" noChangeArrowheads="1"/>
          </p:cNvSpPr>
          <p:nvPr/>
        </p:nvSpPr>
        <p:spPr bwMode="auto">
          <a:xfrm>
            <a:off x="61722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808" name="Oval 176"/>
          <p:cNvSpPr>
            <a:spLocks noChangeAspect="1" noChangeArrowheads="1"/>
          </p:cNvSpPr>
          <p:nvPr/>
        </p:nvSpPr>
        <p:spPr bwMode="auto">
          <a:xfrm>
            <a:off x="6477000" y="4373563"/>
            <a:ext cx="274638" cy="27463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69809" name="Oval 177"/>
          <p:cNvSpPr>
            <a:spLocks noChangeAspect="1" noChangeArrowheads="1"/>
          </p:cNvSpPr>
          <p:nvPr/>
        </p:nvSpPr>
        <p:spPr bwMode="auto">
          <a:xfrm>
            <a:off x="6781800" y="43735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10" name="Oval 178"/>
          <p:cNvSpPr>
            <a:spLocks noChangeAspect="1" noChangeArrowheads="1"/>
          </p:cNvSpPr>
          <p:nvPr/>
        </p:nvSpPr>
        <p:spPr bwMode="auto">
          <a:xfrm>
            <a:off x="2209800" y="46783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9811" name="Oval 179"/>
          <p:cNvSpPr>
            <a:spLocks noChangeAspect="1" noChangeArrowheads="1"/>
          </p:cNvSpPr>
          <p:nvPr/>
        </p:nvSpPr>
        <p:spPr bwMode="auto">
          <a:xfrm>
            <a:off x="2514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12" name="Oval 180"/>
          <p:cNvSpPr>
            <a:spLocks noChangeAspect="1" noChangeArrowheads="1"/>
          </p:cNvSpPr>
          <p:nvPr/>
        </p:nvSpPr>
        <p:spPr bwMode="auto">
          <a:xfrm>
            <a:off x="2819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13" name="Oval 181"/>
          <p:cNvSpPr>
            <a:spLocks noChangeAspect="1" noChangeArrowheads="1"/>
          </p:cNvSpPr>
          <p:nvPr/>
        </p:nvSpPr>
        <p:spPr bwMode="auto">
          <a:xfrm>
            <a:off x="3124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14" name="Oval 182"/>
          <p:cNvSpPr>
            <a:spLocks noChangeAspect="1" noChangeArrowheads="1"/>
          </p:cNvSpPr>
          <p:nvPr/>
        </p:nvSpPr>
        <p:spPr bwMode="auto">
          <a:xfrm>
            <a:off x="3429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15" name="Oval 183"/>
          <p:cNvSpPr>
            <a:spLocks noChangeAspect="1" noChangeArrowheads="1"/>
          </p:cNvSpPr>
          <p:nvPr/>
        </p:nvSpPr>
        <p:spPr bwMode="auto">
          <a:xfrm>
            <a:off x="3733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16" name="Oval 184"/>
          <p:cNvSpPr>
            <a:spLocks noChangeAspect="1" noChangeArrowheads="1"/>
          </p:cNvSpPr>
          <p:nvPr/>
        </p:nvSpPr>
        <p:spPr bwMode="auto">
          <a:xfrm>
            <a:off x="4038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17" name="Oval 185"/>
          <p:cNvSpPr>
            <a:spLocks noChangeAspect="1" noChangeArrowheads="1"/>
          </p:cNvSpPr>
          <p:nvPr/>
        </p:nvSpPr>
        <p:spPr bwMode="auto">
          <a:xfrm>
            <a:off x="4343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18" name="Oval 186"/>
          <p:cNvSpPr>
            <a:spLocks noChangeAspect="1" noChangeArrowheads="1"/>
          </p:cNvSpPr>
          <p:nvPr/>
        </p:nvSpPr>
        <p:spPr bwMode="auto">
          <a:xfrm>
            <a:off x="4648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19" name="Oval 187"/>
          <p:cNvSpPr>
            <a:spLocks noChangeAspect="1" noChangeArrowheads="1"/>
          </p:cNvSpPr>
          <p:nvPr/>
        </p:nvSpPr>
        <p:spPr bwMode="auto">
          <a:xfrm>
            <a:off x="4953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20" name="Oval 188"/>
          <p:cNvSpPr>
            <a:spLocks noChangeAspect="1" noChangeArrowheads="1"/>
          </p:cNvSpPr>
          <p:nvPr/>
        </p:nvSpPr>
        <p:spPr bwMode="auto">
          <a:xfrm>
            <a:off x="5257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21" name="Oval 189"/>
          <p:cNvSpPr>
            <a:spLocks noChangeAspect="1" noChangeArrowheads="1"/>
          </p:cNvSpPr>
          <p:nvPr/>
        </p:nvSpPr>
        <p:spPr bwMode="auto">
          <a:xfrm>
            <a:off x="55626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22" name="Oval 190"/>
          <p:cNvSpPr>
            <a:spLocks noChangeAspect="1" noChangeArrowheads="1"/>
          </p:cNvSpPr>
          <p:nvPr/>
        </p:nvSpPr>
        <p:spPr bwMode="auto">
          <a:xfrm>
            <a:off x="58674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23" name="Oval 191"/>
          <p:cNvSpPr>
            <a:spLocks noChangeAspect="1" noChangeArrowheads="1"/>
          </p:cNvSpPr>
          <p:nvPr/>
        </p:nvSpPr>
        <p:spPr bwMode="auto">
          <a:xfrm>
            <a:off x="61722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24" name="Oval 192"/>
          <p:cNvSpPr>
            <a:spLocks noChangeAspect="1" noChangeArrowheads="1"/>
          </p:cNvSpPr>
          <p:nvPr/>
        </p:nvSpPr>
        <p:spPr bwMode="auto">
          <a:xfrm>
            <a:off x="64770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25" name="Oval 193"/>
          <p:cNvSpPr>
            <a:spLocks noChangeAspect="1" noChangeArrowheads="1"/>
          </p:cNvSpPr>
          <p:nvPr/>
        </p:nvSpPr>
        <p:spPr bwMode="auto">
          <a:xfrm>
            <a:off x="6781800" y="4678363"/>
            <a:ext cx="274638" cy="274637"/>
          </a:xfrm>
          <a:prstGeom prst="ellipse">
            <a:avLst/>
          </a:prstGeom>
          <a:noFill/>
          <a:ln w="9525">
            <a:solidFill>
              <a:schemeClr val="tx1"/>
            </a:solidFill>
            <a:round/>
            <a:headEnd/>
            <a:tailEnd/>
          </a:ln>
          <a:effectLst/>
        </p:spPr>
        <p:txBody>
          <a:bodyPr wrap="none" anchor="ctr"/>
          <a:lstStyle/>
          <a:p>
            <a:endParaRPr lang="en-US"/>
          </a:p>
        </p:txBody>
      </p:sp>
      <p:sp>
        <p:nvSpPr>
          <p:cNvPr id="69826" name="Oval 194"/>
          <p:cNvSpPr>
            <a:spLocks noChangeAspect="1" noChangeArrowheads="1"/>
          </p:cNvSpPr>
          <p:nvPr/>
        </p:nvSpPr>
        <p:spPr bwMode="auto">
          <a:xfrm>
            <a:off x="2209800" y="4983163"/>
            <a:ext cx="274638" cy="274637"/>
          </a:xfrm>
          <a:prstGeom prst="ellipse">
            <a:avLst/>
          </a:prstGeom>
          <a:noFill/>
          <a:ln w="9525">
            <a:noFill/>
            <a:round/>
            <a:headEnd/>
            <a:tailEnd/>
          </a:ln>
          <a:effectLst/>
        </p:spPr>
        <p:txBody>
          <a:bodyPr wrap="none" anchor="ctr"/>
          <a:lstStyle/>
          <a:p>
            <a:pPr algn="ctr"/>
            <a:endParaRPr lang="en-US" sz="1400" b="1">
              <a:latin typeface="Arial" charset="0"/>
            </a:endParaRPr>
          </a:p>
        </p:txBody>
      </p:sp>
      <p:sp>
        <p:nvSpPr>
          <p:cNvPr id="69827" name="Oval 195"/>
          <p:cNvSpPr>
            <a:spLocks noChangeAspect="1" noChangeArrowheads="1"/>
          </p:cNvSpPr>
          <p:nvPr/>
        </p:nvSpPr>
        <p:spPr bwMode="auto">
          <a:xfrm>
            <a:off x="2514600" y="4983163"/>
            <a:ext cx="274638" cy="274637"/>
          </a:xfrm>
          <a:prstGeom prst="ellipse">
            <a:avLst/>
          </a:prstGeom>
          <a:noFill/>
          <a:ln w="9525">
            <a:noFill/>
            <a:round/>
            <a:headEnd/>
            <a:tailEnd/>
          </a:ln>
          <a:effectLst/>
        </p:spPr>
        <p:txBody>
          <a:bodyPr wrap="none" anchor="ctr"/>
          <a:lstStyle/>
          <a:p>
            <a:pPr algn="ctr"/>
            <a:r>
              <a:rPr lang="en-US" sz="1400" b="1">
                <a:latin typeface="Arial" charset="0"/>
              </a:rPr>
              <a:t>0</a:t>
            </a:r>
          </a:p>
        </p:txBody>
      </p:sp>
      <p:sp>
        <p:nvSpPr>
          <p:cNvPr id="69828" name="Oval 196"/>
          <p:cNvSpPr>
            <a:spLocks noChangeAspect="1" noChangeArrowheads="1"/>
          </p:cNvSpPr>
          <p:nvPr/>
        </p:nvSpPr>
        <p:spPr bwMode="auto">
          <a:xfrm>
            <a:off x="2819400" y="4983163"/>
            <a:ext cx="274638" cy="274637"/>
          </a:xfrm>
          <a:prstGeom prst="ellipse">
            <a:avLst/>
          </a:prstGeom>
          <a:noFill/>
          <a:ln w="9525">
            <a:noFill/>
            <a:round/>
            <a:headEnd/>
            <a:tailEnd/>
          </a:ln>
          <a:effectLst/>
        </p:spPr>
        <p:txBody>
          <a:bodyPr wrap="none" anchor="ctr"/>
          <a:lstStyle/>
          <a:p>
            <a:pPr algn="ctr"/>
            <a:r>
              <a:rPr lang="en-US" sz="1400" b="1">
                <a:latin typeface="Arial" charset="0"/>
              </a:rPr>
              <a:t>1</a:t>
            </a:r>
          </a:p>
        </p:txBody>
      </p:sp>
      <p:sp>
        <p:nvSpPr>
          <p:cNvPr id="69829" name="Oval 197"/>
          <p:cNvSpPr>
            <a:spLocks noChangeAspect="1" noChangeArrowheads="1"/>
          </p:cNvSpPr>
          <p:nvPr/>
        </p:nvSpPr>
        <p:spPr bwMode="auto">
          <a:xfrm>
            <a:off x="3124200" y="4983163"/>
            <a:ext cx="274638" cy="274637"/>
          </a:xfrm>
          <a:prstGeom prst="ellipse">
            <a:avLst/>
          </a:prstGeom>
          <a:noFill/>
          <a:ln w="9525">
            <a:noFill/>
            <a:round/>
            <a:headEnd/>
            <a:tailEnd/>
          </a:ln>
          <a:effectLst/>
        </p:spPr>
        <p:txBody>
          <a:bodyPr wrap="none" anchor="ctr"/>
          <a:lstStyle/>
          <a:p>
            <a:pPr algn="ctr"/>
            <a:r>
              <a:rPr lang="en-US" sz="1400" b="1">
                <a:latin typeface="Arial" charset="0"/>
              </a:rPr>
              <a:t>2</a:t>
            </a:r>
          </a:p>
        </p:txBody>
      </p:sp>
      <p:sp>
        <p:nvSpPr>
          <p:cNvPr id="69830" name="Oval 198"/>
          <p:cNvSpPr>
            <a:spLocks noChangeAspect="1" noChangeArrowheads="1"/>
          </p:cNvSpPr>
          <p:nvPr/>
        </p:nvSpPr>
        <p:spPr bwMode="auto">
          <a:xfrm>
            <a:off x="3429000" y="4983163"/>
            <a:ext cx="274638" cy="274637"/>
          </a:xfrm>
          <a:prstGeom prst="ellipse">
            <a:avLst/>
          </a:prstGeom>
          <a:noFill/>
          <a:ln w="9525">
            <a:noFill/>
            <a:round/>
            <a:headEnd/>
            <a:tailEnd/>
          </a:ln>
          <a:effectLst/>
        </p:spPr>
        <p:txBody>
          <a:bodyPr wrap="none" anchor="ctr"/>
          <a:lstStyle/>
          <a:p>
            <a:pPr algn="ctr"/>
            <a:r>
              <a:rPr lang="en-US" sz="1400" b="1">
                <a:latin typeface="Arial" charset="0"/>
              </a:rPr>
              <a:t>3</a:t>
            </a:r>
          </a:p>
        </p:txBody>
      </p:sp>
      <p:sp>
        <p:nvSpPr>
          <p:cNvPr id="69831" name="Oval 199"/>
          <p:cNvSpPr>
            <a:spLocks noChangeAspect="1" noChangeArrowheads="1"/>
          </p:cNvSpPr>
          <p:nvPr/>
        </p:nvSpPr>
        <p:spPr bwMode="auto">
          <a:xfrm>
            <a:off x="3733800" y="4983163"/>
            <a:ext cx="274638" cy="274637"/>
          </a:xfrm>
          <a:prstGeom prst="ellipse">
            <a:avLst/>
          </a:prstGeom>
          <a:noFill/>
          <a:ln w="9525">
            <a:noFill/>
            <a:round/>
            <a:headEnd/>
            <a:tailEnd/>
          </a:ln>
          <a:effectLst/>
        </p:spPr>
        <p:txBody>
          <a:bodyPr wrap="none" anchor="ctr"/>
          <a:lstStyle/>
          <a:p>
            <a:pPr algn="ctr"/>
            <a:r>
              <a:rPr lang="en-US" sz="1400" b="1">
                <a:latin typeface="Arial" charset="0"/>
              </a:rPr>
              <a:t>4</a:t>
            </a:r>
          </a:p>
        </p:txBody>
      </p:sp>
      <p:sp>
        <p:nvSpPr>
          <p:cNvPr id="69832" name="Oval 200"/>
          <p:cNvSpPr>
            <a:spLocks noChangeAspect="1" noChangeArrowheads="1"/>
          </p:cNvSpPr>
          <p:nvPr/>
        </p:nvSpPr>
        <p:spPr bwMode="auto">
          <a:xfrm>
            <a:off x="4038600" y="4983163"/>
            <a:ext cx="274638" cy="274637"/>
          </a:xfrm>
          <a:prstGeom prst="ellipse">
            <a:avLst/>
          </a:prstGeom>
          <a:noFill/>
          <a:ln w="9525">
            <a:noFill/>
            <a:round/>
            <a:headEnd/>
            <a:tailEnd/>
          </a:ln>
          <a:effectLst/>
        </p:spPr>
        <p:txBody>
          <a:bodyPr wrap="none" anchor="ctr"/>
          <a:lstStyle/>
          <a:p>
            <a:pPr algn="ctr"/>
            <a:r>
              <a:rPr lang="en-US" sz="1400" b="1">
                <a:latin typeface="Arial" charset="0"/>
              </a:rPr>
              <a:t>5</a:t>
            </a:r>
          </a:p>
        </p:txBody>
      </p:sp>
      <p:sp>
        <p:nvSpPr>
          <p:cNvPr id="69833" name="Oval 201"/>
          <p:cNvSpPr>
            <a:spLocks noChangeAspect="1" noChangeArrowheads="1"/>
          </p:cNvSpPr>
          <p:nvPr/>
        </p:nvSpPr>
        <p:spPr bwMode="auto">
          <a:xfrm>
            <a:off x="4343400" y="4983163"/>
            <a:ext cx="274638" cy="274637"/>
          </a:xfrm>
          <a:prstGeom prst="ellipse">
            <a:avLst/>
          </a:prstGeom>
          <a:noFill/>
          <a:ln w="9525">
            <a:noFill/>
            <a:round/>
            <a:headEnd/>
            <a:tailEnd/>
          </a:ln>
          <a:effectLst/>
        </p:spPr>
        <p:txBody>
          <a:bodyPr wrap="none" anchor="ctr"/>
          <a:lstStyle/>
          <a:p>
            <a:pPr algn="ctr"/>
            <a:r>
              <a:rPr lang="en-US" sz="1400" b="1">
                <a:latin typeface="Arial" charset="0"/>
              </a:rPr>
              <a:t>6</a:t>
            </a:r>
          </a:p>
        </p:txBody>
      </p:sp>
      <p:sp>
        <p:nvSpPr>
          <p:cNvPr id="69834" name="Oval 202"/>
          <p:cNvSpPr>
            <a:spLocks noChangeAspect="1" noChangeArrowheads="1"/>
          </p:cNvSpPr>
          <p:nvPr/>
        </p:nvSpPr>
        <p:spPr bwMode="auto">
          <a:xfrm>
            <a:off x="4648200" y="4983163"/>
            <a:ext cx="274638" cy="274637"/>
          </a:xfrm>
          <a:prstGeom prst="ellipse">
            <a:avLst/>
          </a:prstGeom>
          <a:noFill/>
          <a:ln w="9525">
            <a:noFill/>
            <a:round/>
            <a:headEnd/>
            <a:tailEnd/>
          </a:ln>
          <a:effectLst/>
        </p:spPr>
        <p:txBody>
          <a:bodyPr wrap="none" anchor="ctr"/>
          <a:lstStyle/>
          <a:p>
            <a:pPr algn="ctr"/>
            <a:r>
              <a:rPr lang="en-US" sz="1400" b="1">
                <a:latin typeface="Arial" charset="0"/>
              </a:rPr>
              <a:t>7</a:t>
            </a:r>
          </a:p>
        </p:txBody>
      </p:sp>
      <p:sp>
        <p:nvSpPr>
          <p:cNvPr id="69835" name="Oval 203"/>
          <p:cNvSpPr>
            <a:spLocks noChangeAspect="1" noChangeArrowheads="1"/>
          </p:cNvSpPr>
          <p:nvPr/>
        </p:nvSpPr>
        <p:spPr bwMode="auto">
          <a:xfrm>
            <a:off x="4953000" y="4983163"/>
            <a:ext cx="274638" cy="274637"/>
          </a:xfrm>
          <a:prstGeom prst="ellipse">
            <a:avLst/>
          </a:prstGeom>
          <a:noFill/>
          <a:ln w="9525">
            <a:noFill/>
            <a:round/>
            <a:headEnd/>
            <a:tailEnd/>
          </a:ln>
          <a:effectLst/>
        </p:spPr>
        <p:txBody>
          <a:bodyPr wrap="none" anchor="ctr"/>
          <a:lstStyle/>
          <a:p>
            <a:pPr algn="ctr"/>
            <a:r>
              <a:rPr lang="en-US" sz="1400" b="1">
                <a:latin typeface="Arial" charset="0"/>
              </a:rPr>
              <a:t>8</a:t>
            </a:r>
          </a:p>
        </p:txBody>
      </p:sp>
      <p:sp>
        <p:nvSpPr>
          <p:cNvPr id="69836" name="Oval 204"/>
          <p:cNvSpPr>
            <a:spLocks noChangeAspect="1" noChangeArrowheads="1"/>
          </p:cNvSpPr>
          <p:nvPr/>
        </p:nvSpPr>
        <p:spPr bwMode="auto">
          <a:xfrm>
            <a:off x="5257800" y="4983163"/>
            <a:ext cx="274638" cy="274637"/>
          </a:xfrm>
          <a:prstGeom prst="ellipse">
            <a:avLst/>
          </a:prstGeom>
          <a:noFill/>
          <a:ln w="9525">
            <a:noFill/>
            <a:round/>
            <a:headEnd/>
            <a:tailEnd/>
          </a:ln>
          <a:effectLst/>
        </p:spPr>
        <p:txBody>
          <a:bodyPr wrap="none" anchor="ctr"/>
          <a:lstStyle/>
          <a:p>
            <a:pPr algn="ctr"/>
            <a:r>
              <a:rPr lang="en-US" sz="1400" b="1">
                <a:latin typeface="Arial" charset="0"/>
              </a:rPr>
              <a:t>9</a:t>
            </a:r>
          </a:p>
        </p:txBody>
      </p:sp>
      <p:sp>
        <p:nvSpPr>
          <p:cNvPr id="69837" name="Oval 205"/>
          <p:cNvSpPr>
            <a:spLocks noChangeAspect="1" noChangeArrowheads="1"/>
          </p:cNvSpPr>
          <p:nvPr/>
        </p:nvSpPr>
        <p:spPr bwMode="auto">
          <a:xfrm>
            <a:off x="5562600" y="4983163"/>
            <a:ext cx="274638" cy="274637"/>
          </a:xfrm>
          <a:prstGeom prst="ellipse">
            <a:avLst/>
          </a:prstGeom>
          <a:noFill/>
          <a:ln w="9525">
            <a:noFill/>
            <a:round/>
            <a:headEnd/>
            <a:tailEnd/>
          </a:ln>
          <a:effectLst/>
        </p:spPr>
        <p:txBody>
          <a:bodyPr wrap="none" anchor="ctr"/>
          <a:lstStyle/>
          <a:p>
            <a:pPr algn="ctr"/>
            <a:r>
              <a:rPr lang="en-US" sz="1400" b="1">
                <a:latin typeface="Arial" charset="0"/>
              </a:rPr>
              <a:t>10</a:t>
            </a:r>
          </a:p>
        </p:txBody>
      </p:sp>
      <p:sp>
        <p:nvSpPr>
          <p:cNvPr id="69838" name="Oval 206"/>
          <p:cNvSpPr>
            <a:spLocks noChangeAspect="1" noChangeArrowheads="1"/>
          </p:cNvSpPr>
          <p:nvPr/>
        </p:nvSpPr>
        <p:spPr bwMode="auto">
          <a:xfrm>
            <a:off x="5867400" y="4983163"/>
            <a:ext cx="274638" cy="274637"/>
          </a:xfrm>
          <a:prstGeom prst="ellipse">
            <a:avLst/>
          </a:prstGeom>
          <a:noFill/>
          <a:ln w="9525">
            <a:noFill/>
            <a:round/>
            <a:headEnd/>
            <a:tailEnd/>
          </a:ln>
          <a:effectLst/>
        </p:spPr>
        <p:txBody>
          <a:bodyPr wrap="none" anchor="ctr"/>
          <a:lstStyle/>
          <a:p>
            <a:pPr algn="ctr"/>
            <a:r>
              <a:rPr lang="en-US" sz="1400" b="1">
                <a:latin typeface="Arial" charset="0"/>
              </a:rPr>
              <a:t>11</a:t>
            </a:r>
          </a:p>
        </p:txBody>
      </p:sp>
      <p:sp>
        <p:nvSpPr>
          <p:cNvPr id="69839" name="Oval 207"/>
          <p:cNvSpPr>
            <a:spLocks noChangeAspect="1" noChangeArrowheads="1"/>
          </p:cNvSpPr>
          <p:nvPr/>
        </p:nvSpPr>
        <p:spPr bwMode="auto">
          <a:xfrm>
            <a:off x="6172200" y="4983163"/>
            <a:ext cx="274638" cy="274637"/>
          </a:xfrm>
          <a:prstGeom prst="ellipse">
            <a:avLst/>
          </a:prstGeom>
          <a:noFill/>
          <a:ln w="9525">
            <a:noFill/>
            <a:round/>
            <a:headEnd/>
            <a:tailEnd/>
          </a:ln>
          <a:effectLst/>
        </p:spPr>
        <p:txBody>
          <a:bodyPr wrap="none" anchor="ctr"/>
          <a:lstStyle/>
          <a:p>
            <a:pPr algn="ctr"/>
            <a:r>
              <a:rPr lang="en-US" sz="1400" b="1">
                <a:latin typeface="Arial" charset="0"/>
              </a:rPr>
              <a:t>12</a:t>
            </a:r>
          </a:p>
        </p:txBody>
      </p:sp>
      <p:sp>
        <p:nvSpPr>
          <p:cNvPr id="69840" name="Oval 208"/>
          <p:cNvSpPr>
            <a:spLocks noChangeAspect="1" noChangeArrowheads="1"/>
          </p:cNvSpPr>
          <p:nvPr/>
        </p:nvSpPr>
        <p:spPr bwMode="auto">
          <a:xfrm>
            <a:off x="6477000" y="4983163"/>
            <a:ext cx="274638" cy="274637"/>
          </a:xfrm>
          <a:prstGeom prst="ellipse">
            <a:avLst/>
          </a:prstGeom>
          <a:noFill/>
          <a:ln w="9525">
            <a:noFill/>
            <a:round/>
            <a:headEnd/>
            <a:tailEnd/>
          </a:ln>
          <a:effectLst/>
        </p:spPr>
        <p:txBody>
          <a:bodyPr wrap="none" anchor="ctr"/>
          <a:lstStyle/>
          <a:p>
            <a:pPr algn="ctr"/>
            <a:r>
              <a:rPr lang="en-US" sz="1400" b="1">
                <a:latin typeface="Arial" charset="0"/>
              </a:rPr>
              <a:t>13</a:t>
            </a:r>
          </a:p>
        </p:txBody>
      </p:sp>
      <p:sp>
        <p:nvSpPr>
          <p:cNvPr id="69841" name="Oval 209"/>
          <p:cNvSpPr>
            <a:spLocks noChangeAspect="1" noChangeArrowheads="1"/>
          </p:cNvSpPr>
          <p:nvPr/>
        </p:nvSpPr>
        <p:spPr bwMode="auto">
          <a:xfrm>
            <a:off x="6781800" y="4983163"/>
            <a:ext cx="274638" cy="274637"/>
          </a:xfrm>
          <a:prstGeom prst="ellipse">
            <a:avLst/>
          </a:prstGeom>
          <a:noFill/>
          <a:ln w="9525">
            <a:noFill/>
            <a:round/>
            <a:headEnd/>
            <a:tailEnd/>
          </a:ln>
          <a:effectLst/>
        </p:spPr>
        <p:txBody>
          <a:bodyPr wrap="none" anchor="ctr"/>
          <a:lstStyle/>
          <a:p>
            <a:pPr algn="ctr"/>
            <a:r>
              <a:rPr lang="en-US" sz="1400" b="1">
                <a:latin typeface="Arial" charset="0"/>
              </a:rPr>
              <a:t>14</a:t>
            </a:r>
          </a:p>
        </p:txBody>
      </p:sp>
      <p:graphicFrame>
        <p:nvGraphicFramePr>
          <p:cNvPr id="69842" name="Group 210"/>
          <p:cNvGraphicFramePr>
            <a:graphicFrameLocks noGrp="1"/>
          </p:cNvGraphicFramePr>
          <p:nvPr/>
        </p:nvGraphicFramePr>
        <p:xfrm>
          <a:off x="7543800" y="2362200"/>
          <a:ext cx="457200" cy="1828800"/>
        </p:xfrm>
        <a:graphic>
          <a:graphicData uri="http://schemas.openxmlformats.org/drawingml/2006/table">
            <a:tbl>
              <a:tblPr/>
              <a:tblGrid>
                <a:gridCol w="4572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Times New Roman"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860" name="Text Box 228"/>
          <p:cNvSpPr txBox="1">
            <a:spLocks noChangeArrowheads="1"/>
          </p:cNvSpPr>
          <p:nvPr/>
        </p:nvSpPr>
        <p:spPr bwMode="auto">
          <a:xfrm>
            <a:off x="342900" y="228600"/>
            <a:ext cx="8458200" cy="579438"/>
          </a:xfrm>
          <a:prstGeom prst="rect">
            <a:avLst/>
          </a:prstGeom>
          <a:noFill/>
          <a:ln w="9525">
            <a:noFill/>
            <a:miter lim="800000"/>
            <a:headEnd/>
            <a:tailEnd/>
          </a:ln>
          <a:effectLst/>
        </p:spPr>
        <p:txBody>
          <a:bodyPr>
            <a:spAutoFit/>
          </a:bodyPr>
          <a:lstStyle/>
          <a:p>
            <a:pPr eaLnBrk="0" hangingPunct="0"/>
            <a:r>
              <a:rPr lang="en-US" sz="2800" b="1">
                <a:solidFill>
                  <a:schemeClr val="accent2"/>
                </a:solidFill>
                <a:latin typeface="Arial" charset="0"/>
              </a:rPr>
              <a:t>Span Flood-Fill</a:t>
            </a:r>
            <a:r>
              <a:rPr lang="en-US" sz="3200" b="1">
                <a:solidFill>
                  <a:schemeClr val="accent2"/>
                </a:solidFill>
                <a:latin typeface="Arial" charset="0"/>
              </a:rPr>
              <a:t> Algorithm (</a:t>
            </a:r>
            <a:r>
              <a:rPr lang="en-US" sz="3200" b="1">
                <a:solidFill>
                  <a:srgbClr val="FF0000"/>
                </a:solidFill>
                <a:latin typeface="Arial" charset="0"/>
              </a:rPr>
              <a:t>example</a:t>
            </a:r>
            <a:r>
              <a:rPr lang="en-US" sz="3200" b="1">
                <a:solidFill>
                  <a:schemeClr val="accent2"/>
                </a:solidFill>
                <a:latin typeface="Arial" charset="0"/>
              </a:rPr>
              <a:t>)</a:t>
            </a:r>
            <a:endParaRPr lang="en-US" sz="2800">
              <a:latin typeface="Arial" charset="0"/>
              <a:cs typeface="Arial" charset="0"/>
            </a:endParaRPr>
          </a:p>
        </p:txBody>
      </p:sp>
      <p:sp>
        <p:nvSpPr>
          <p:cNvPr id="2" name="Date Placeholder 1"/>
          <p:cNvSpPr>
            <a:spLocks noGrp="1"/>
          </p:cNvSpPr>
          <p:nvPr>
            <p:ph type="dt" sz="half" idx="10"/>
          </p:nvPr>
        </p:nvSpPr>
        <p:spPr/>
        <p:txBody>
          <a:bodyPr/>
          <a:lstStyle/>
          <a:p>
            <a:fld id="{2A591D1D-71FC-4CCA-A4D3-6C9963CAB96D}"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Ms. Dudhmale M.N.</a:t>
            </a:r>
            <a:endParaRPr lang="en-US"/>
          </a:p>
        </p:txBody>
      </p:sp>
      <p:sp>
        <p:nvSpPr>
          <p:cNvPr id="5" name="Slide Number Placeholder 3"/>
          <p:cNvSpPr>
            <a:spLocks noGrp="1"/>
          </p:cNvSpPr>
          <p:nvPr>
            <p:ph type="sldNum" sz="quarter" idx="12"/>
          </p:nvPr>
        </p:nvSpPr>
        <p:spPr/>
        <p:txBody>
          <a:bodyPr/>
          <a:lstStyle/>
          <a:p>
            <a:fld id="{4909C037-29E9-4677-A147-EE6082F25A7C}" type="slidenum">
              <a:rPr lang="en-US"/>
              <a:pPr/>
              <a:t>75</a:t>
            </a:fld>
            <a:endParaRPr lang="en-US"/>
          </a:p>
        </p:txBody>
      </p:sp>
      <p:pic>
        <p:nvPicPr>
          <p:cNvPr id="105474" name="Picture 2" descr="未命名"/>
          <p:cNvPicPr>
            <a:picLocks noChangeAspect="1" noChangeArrowheads="1"/>
          </p:cNvPicPr>
          <p:nvPr/>
        </p:nvPicPr>
        <p:blipFill>
          <a:blip r:embed="rId2"/>
          <a:srcRect/>
          <a:stretch>
            <a:fillRect/>
          </a:stretch>
        </p:blipFill>
        <p:spPr bwMode="auto">
          <a:xfrm>
            <a:off x="2743201" y="4419600"/>
            <a:ext cx="4114800" cy="2000250"/>
          </a:xfrm>
          <a:prstGeom prst="rect">
            <a:avLst/>
          </a:prstGeom>
          <a:noFill/>
        </p:spPr>
      </p:pic>
      <p:sp>
        <p:nvSpPr>
          <p:cNvPr id="105475" name="Text Box 3"/>
          <p:cNvSpPr txBox="1">
            <a:spLocks noChangeArrowheads="1"/>
          </p:cNvSpPr>
          <p:nvPr/>
        </p:nvSpPr>
        <p:spPr bwMode="auto">
          <a:xfrm>
            <a:off x="342900" y="228600"/>
            <a:ext cx="8458200" cy="4001095"/>
          </a:xfrm>
          <a:prstGeom prst="rect">
            <a:avLst/>
          </a:prstGeom>
          <a:noFill/>
          <a:ln w="9525">
            <a:noFill/>
            <a:miter lim="800000"/>
            <a:headEnd/>
            <a:tailEnd/>
          </a:ln>
          <a:effectLst/>
        </p:spPr>
        <p:txBody>
          <a:bodyPr>
            <a:spAutoFit/>
          </a:bodyPr>
          <a:lstStyle/>
          <a:p>
            <a:pPr eaLnBrk="0" hangingPunct="0"/>
            <a:r>
              <a:rPr lang="en-US" sz="3200" b="1" dirty="0">
                <a:solidFill>
                  <a:schemeClr val="accent2"/>
                </a:solidFill>
                <a:latin typeface="Arial" charset="0"/>
              </a:rPr>
              <a:t>Flood Fill Algorithm</a:t>
            </a:r>
          </a:p>
          <a:p>
            <a:pPr algn="just" eaLnBrk="0" hangingPunct="0">
              <a:lnSpc>
                <a:spcPct val="150000"/>
              </a:lnSpc>
            </a:pPr>
            <a:r>
              <a:rPr lang="en-US" sz="2400" dirty="0" smtClean="0">
                <a:latin typeface="Arial" charset="0"/>
              </a:rPr>
              <a:t>Sometimes we </a:t>
            </a:r>
            <a:r>
              <a:rPr lang="en-US" sz="2400" dirty="0">
                <a:latin typeface="Arial" charset="0"/>
              </a:rPr>
              <a:t>want to fill in (recolor) an area that is not defined within a single color boundary. </a:t>
            </a:r>
          </a:p>
          <a:p>
            <a:pPr algn="just" eaLnBrk="0" hangingPunct="0">
              <a:lnSpc>
                <a:spcPct val="150000"/>
              </a:lnSpc>
            </a:pPr>
            <a:endParaRPr lang="en-US" sz="2400" dirty="0">
              <a:latin typeface="Arial" charset="0"/>
            </a:endParaRPr>
          </a:p>
          <a:p>
            <a:pPr algn="just" eaLnBrk="0" hangingPunct="0">
              <a:lnSpc>
                <a:spcPct val="150000"/>
              </a:lnSpc>
            </a:pPr>
            <a:r>
              <a:rPr lang="en-US" sz="2400" dirty="0">
                <a:latin typeface="Arial" charset="0"/>
              </a:rPr>
              <a:t>We paint such areas by replacing a specified interior color instead of searching for a boundary color value. </a:t>
            </a:r>
          </a:p>
          <a:p>
            <a:pPr algn="just" eaLnBrk="0" hangingPunct="0">
              <a:lnSpc>
                <a:spcPct val="150000"/>
              </a:lnSpc>
            </a:pPr>
            <a:r>
              <a:rPr lang="en-US" sz="2400" dirty="0">
                <a:latin typeface="Arial" charset="0"/>
              </a:rPr>
              <a:t>This approach is called a </a:t>
            </a:r>
            <a:r>
              <a:rPr lang="en-US" sz="2400" b="1" dirty="0">
                <a:latin typeface="Arial" charset="0"/>
              </a:rPr>
              <a:t>flood-fill algorithm</a:t>
            </a:r>
            <a:r>
              <a:rPr lang="en-US" sz="2800" dirty="0">
                <a:latin typeface="Arial" charset="0"/>
              </a:rPr>
              <a:t>. </a:t>
            </a:r>
          </a:p>
        </p:txBody>
      </p:sp>
      <p:sp>
        <p:nvSpPr>
          <p:cNvPr id="2" name="Date Placeholder 1"/>
          <p:cNvSpPr>
            <a:spLocks noGrp="1"/>
          </p:cNvSpPr>
          <p:nvPr>
            <p:ph type="dt" sz="half" idx="10"/>
          </p:nvPr>
        </p:nvSpPr>
        <p:spPr/>
        <p:txBody>
          <a:bodyPr/>
          <a:lstStyle/>
          <a:p>
            <a:fld id="{38A6793B-B1FC-4CE6-9DB1-016423BD74DA}"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5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EBCC3062-8109-4BA4-A4B8-E809D5870145}" type="slidenum">
              <a:rPr lang="en-US"/>
              <a:pPr/>
              <a:t>76</a:t>
            </a:fld>
            <a:endParaRPr lang="en-US"/>
          </a:p>
        </p:txBody>
      </p:sp>
      <p:sp>
        <p:nvSpPr>
          <p:cNvPr id="88067" name="Text Box 3"/>
          <p:cNvSpPr txBox="1">
            <a:spLocks noChangeArrowheads="1"/>
          </p:cNvSpPr>
          <p:nvPr/>
        </p:nvSpPr>
        <p:spPr bwMode="auto">
          <a:xfrm>
            <a:off x="342900" y="228600"/>
            <a:ext cx="8191500" cy="4924425"/>
          </a:xfrm>
          <a:prstGeom prst="rect">
            <a:avLst/>
          </a:prstGeom>
          <a:noFill/>
          <a:ln w="9525">
            <a:noFill/>
            <a:miter lim="800000"/>
            <a:headEnd/>
            <a:tailEnd/>
          </a:ln>
          <a:effectLst/>
        </p:spPr>
        <p:txBody>
          <a:bodyPr>
            <a:spAutoFit/>
          </a:bodyPr>
          <a:lstStyle/>
          <a:p>
            <a:pPr eaLnBrk="0" hangingPunct="0"/>
            <a:r>
              <a:rPr lang="en-US" sz="3200" b="1" dirty="0">
                <a:solidFill>
                  <a:schemeClr val="accent2"/>
                </a:solidFill>
                <a:latin typeface="Arial" charset="0"/>
              </a:rPr>
              <a:t>Flood Fill Algorithm</a:t>
            </a:r>
          </a:p>
          <a:p>
            <a:pPr algn="just" eaLnBrk="0" hangingPunct="0"/>
            <a:endParaRPr lang="en-US" sz="1400" dirty="0">
              <a:latin typeface="Arial" charset="0"/>
            </a:endParaRPr>
          </a:p>
          <a:p>
            <a:pPr algn="just" eaLnBrk="0" hangingPunct="0"/>
            <a:r>
              <a:rPr lang="en-US" sz="2400" dirty="0">
                <a:latin typeface="Arial" charset="0"/>
              </a:rPr>
              <a:t>We start from a specified interior pixel (x, y) and reassign all pixel values that are currently set to a given interior color with the desired fill color. </a:t>
            </a:r>
          </a:p>
          <a:p>
            <a:pPr algn="just" eaLnBrk="0" hangingPunct="0"/>
            <a:endParaRPr lang="en-US" sz="2400" dirty="0">
              <a:latin typeface="Arial" charset="0"/>
            </a:endParaRPr>
          </a:p>
          <a:p>
            <a:pPr algn="just" eaLnBrk="0" hangingPunct="0"/>
            <a:r>
              <a:rPr lang="en-US" sz="2400" dirty="0">
                <a:latin typeface="Arial" charset="0"/>
              </a:rPr>
              <a:t>If the area has </a:t>
            </a:r>
            <a:r>
              <a:rPr lang="en-US" sz="2400" b="1" dirty="0">
                <a:latin typeface="Arial" charset="0"/>
              </a:rPr>
              <a:t>more than one</a:t>
            </a:r>
            <a:r>
              <a:rPr lang="en-US" sz="2400" dirty="0">
                <a:latin typeface="Arial" charset="0"/>
              </a:rPr>
              <a:t> interior color, we can first </a:t>
            </a:r>
            <a:r>
              <a:rPr lang="en-US" sz="2400" b="1" dirty="0">
                <a:latin typeface="Arial" charset="0"/>
              </a:rPr>
              <a:t>reassign pixel values</a:t>
            </a:r>
            <a:r>
              <a:rPr lang="en-US" sz="2400" dirty="0">
                <a:latin typeface="Arial" charset="0"/>
              </a:rPr>
              <a:t> so that all interior pixels have the same color. </a:t>
            </a:r>
          </a:p>
          <a:p>
            <a:pPr algn="just" eaLnBrk="0" hangingPunct="0"/>
            <a:endParaRPr lang="en-US" sz="2400" dirty="0">
              <a:latin typeface="Arial" charset="0"/>
            </a:endParaRPr>
          </a:p>
          <a:p>
            <a:pPr algn="just" eaLnBrk="0" hangingPunct="0"/>
            <a:r>
              <a:rPr lang="en-US" sz="2400" dirty="0">
                <a:latin typeface="Arial" charset="0"/>
              </a:rPr>
              <a:t>Using either </a:t>
            </a:r>
            <a:r>
              <a:rPr lang="en-US" sz="2400" b="1" dirty="0">
                <a:latin typeface="Arial" charset="0"/>
              </a:rPr>
              <a:t>4-connected </a:t>
            </a:r>
            <a:r>
              <a:rPr lang="en-US" sz="2400" dirty="0">
                <a:latin typeface="Arial" charset="0"/>
              </a:rPr>
              <a:t>or</a:t>
            </a:r>
            <a:r>
              <a:rPr lang="en-US" sz="2400" b="1" dirty="0">
                <a:latin typeface="Arial" charset="0"/>
              </a:rPr>
              <a:t> 8-connected</a:t>
            </a:r>
            <a:r>
              <a:rPr lang="en-US" sz="2400" dirty="0">
                <a:latin typeface="Arial" charset="0"/>
              </a:rPr>
              <a:t> approach, we then step through pixel positions until all interior pixels have been repainted</a:t>
            </a:r>
            <a:r>
              <a:rPr lang="en-US" sz="2800" dirty="0">
                <a:latin typeface="Arial" charset="0"/>
              </a:rPr>
              <a:t>.</a:t>
            </a:r>
            <a:r>
              <a:rPr lang="en-US" sz="2800" dirty="0">
                <a:latin typeface="Arial" charset="0"/>
                <a:cs typeface="Arial" charset="0"/>
              </a:rPr>
              <a:t> </a:t>
            </a:r>
          </a:p>
        </p:txBody>
      </p:sp>
      <p:sp>
        <p:nvSpPr>
          <p:cNvPr id="2" name="Date Placeholder 1"/>
          <p:cNvSpPr>
            <a:spLocks noGrp="1"/>
          </p:cNvSpPr>
          <p:nvPr>
            <p:ph type="dt" sz="half" idx="10"/>
          </p:nvPr>
        </p:nvSpPr>
        <p:spPr/>
        <p:txBody>
          <a:bodyPr/>
          <a:lstStyle/>
          <a:p>
            <a:fld id="{450A5B54-5BB2-425F-BE16-CE4EAE34FF7B}"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1759"/>
            <a:ext cx="7772400" cy="944562"/>
          </a:xfrm>
          <a:solidFill>
            <a:schemeClr val="accent1"/>
          </a:solidFill>
          <a:ln>
            <a:solidFill>
              <a:schemeClr val="tx1"/>
            </a:solidFill>
          </a:ln>
        </p:spPr>
        <p:txBody>
          <a:bodyPr/>
          <a:lstStyle/>
          <a:p>
            <a:pPr algn="ctr"/>
            <a:r>
              <a:rPr lang="en-US" dirty="0" smtClean="0">
                <a:ln w="0"/>
                <a:solidFill>
                  <a:schemeClr val="tx1"/>
                </a:solidFill>
                <a:effectLst>
                  <a:outerShdw blurRad="38100" dist="19050" dir="2700000" algn="tl" rotWithShape="0">
                    <a:schemeClr val="dk1">
                      <a:alpha val="40000"/>
                    </a:schemeClr>
                  </a:outerShdw>
                </a:effectLst>
              </a:rPr>
              <a:t>Character Generation</a:t>
            </a:r>
            <a:endParaRPr lang="en-US" dirty="0">
              <a:ln w="0"/>
              <a:solidFill>
                <a:schemeClr val="tx1"/>
              </a:solidFill>
              <a:effectLst>
                <a:outerShdw blurRad="38100" dist="19050" dir="2700000" algn="tl" rotWithShape="0">
                  <a:schemeClr val="dk1">
                    <a:alpha val="40000"/>
                  </a:schemeClr>
                </a:outerShdw>
              </a:effectLst>
            </a:endParaRPr>
          </a:p>
        </p:txBody>
      </p:sp>
      <p:sp>
        <p:nvSpPr>
          <p:cNvPr id="5" name="Footer Placeholder 4"/>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1BE45513-AE20-4BBE-ABA8-3D5A20DBEE77}" type="slidenum">
              <a:rPr lang="en-US" smtClean="0"/>
              <a:pPr/>
              <a:t>77</a:t>
            </a:fld>
            <a:endParaRPr lang="en-US"/>
          </a:p>
        </p:txBody>
      </p:sp>
      <p:sp>
        <p:nvSpPr>
          <p:cNvPr id="3" name="Content Placeholder 2"/>
          <p:cNvSpPr>
            <a:spLocks noGrp="1"/>
          </p:cNvSpPr>
          <p:nvPr>
            <p:ph sz="quarter" idx="1"/>
          </p:nvPr>
        </p:nvSpPr>
        <p:spPr>
          <a:xfrm>
            <a:off x="457200" y="1295400"/>
            <a:ext cx="8229600" cy="5334000"/>
          </a:xfrm>
        </p:spPr>
        <p:txBody>
          <a:bodyPr>
            <a:normAutofit fontScale="92500"/>
          </a:bodyPr>
          <a:lstStyle/>
          <a:p>
            <a:pPr algn="just">
              <a:lnSpc>
                <a:spcPct val="150000"/>
              </a:lnSpc>
            </a:pPr>
            <a:r>
              <a:rPr lang="en-US" sz="2400" dirty="0" smtClean="0">
                <a:latin typeface="Arial" panose="020B0604020202020204" pitchFamily="34" charset="0"/>
                <a:cs typeface="Arial" panose="020B0604020202020204" pitchFamily="34" charset="0"/>
              </a:rPr>
              <a:t>Letters, numbers, and other character are often displayed to label and annotate drawing and go give instructions and information to the user.</a:t>
            </a:r>
          </a:p>
          <a:p>
            <a:pPr algn="just">
              <a:lnSpc>
                <a:spcPct val="150000"/>
              </a:lnSpc>
            </a:pPr>
            <a:r>
              <a:rPr lang="en-US" sz="2400" dirty="0" smtClean="0">
                <a:latin typeface="Arial" panose="020B0604020202020204" pitchFamily="34" charset="0"/>
                <a:cs typeface="Arial" panose="020B0604020202020204" pitchFamily="34" charset="0"/>
              </a:rPr>
              <a:t>Most of the times characters are built into the graphics display devices, usually as hardware but sometimes through software.</a:t>
            </a:r>
          </a:p>
          <a:p>
            <a:pPr algn="just">
              <a:lnSpc>
                <a:spcPct val="150000"/>
              </a:lnSpc>
            </a:pPr>
            <a:r>
              <a:rPr lang="en-US" sz="2400" dirty="0" smtClean="0">
                <a:latin typeface="Arial" panose="020B0604020202020204" pitchFamily="34" charset="0"/>
                <a:cs typeface="Arial" panose="020B0604020202020204" pitchFamily="34" charset="0"/>
              </a:rPr>
              <a:t>There are basic three methods:</a:t>
            </a:r>
          </a:p>
          <a:p>
            <a:pPr lvl="1" algn="just">
              <a:lnSpc>
                <a:spcPct val="150000"/>
              </a:lnSpc>
            </a:pPr>
            <a:r>
              <a:rPr lang="en-US" dirty="0" smtClean="0">
                <a:latin typeface="Arial" panose="020B0604020202020204" pitchFamily="34" charset="0"/>
                <a:cs typeface="Arial" panose="020B0604020202020204" pitchFamily="34" charset="0"/>
              </a:rPr>
              <a:t>Stroke method</a:t>
            </a:r>
          </a:p>
          <a:p>
            <a:pPr lvl="1" algn="just">
              <a:lnSpc>
                <a:spcPct val="150000"/>
              </a:lnSpc>
            </a:pPr>
            <a:r>
              <a:rPr lang="en-US" dirty="0" smtClean="0">
                <a:latin typeface="Arial" panose="020B0604020202020204" pitchFamily="34" charset="0"/>
                <a:cs typeface="Arial" panose="020B0604020202020204" pitchFamily="34" charset="0"/>
              </a:rPr>
              <a:t>Starburst method</a:t>
            </a:r>
          </a:p>
          <a:p>
            <a:pPr lvl="1" algn="just">
              <a:lnSpc>
                <a:spcPct val="150000"/>
              </a:lnSpc>
            </a:pPr>
            <a:r>
              <a:rPr lang="en-US" dirty="0" smtClean="0">
                <a:latin typeface="Arial" panose="020B0604020202020204" pitchFamily="34" charset="0"/>
                <a:cs typeface="Arial" panose="020B0604020202020204" pitchFamily="34" charset="0"/>
              </a:rPr>
              <a:t>Bitmap method</a:t>
            </a:r>
            <a:endParaRPr lang="en-US" dirty="0">
              <a:latin typeface="Arial" panose="020B0604020202020204" pitchFamily="34" charset="0"/>
              <a:cs typeface="Arial" panose="020B0604020202020204" pitchFamily="34" charset="0"/>
            </a:endParaRPr>
          </a:p>
        </p:txBody>
      </p:sp>
      <p:sp>
        <p:nvSpPr>
          <p:cNvPr id="6" name="Date Placeholder 5"/>
          <p:cNvSpPr>
            <a:spLocks noGrp="1"/>
          </p:cNvSpPr>
          <p:nvPr>
            <p:ph type="dt" sz="half" idx="10"/>
          </p:nvPr>
        </p:nvSpPr>
        <p:spPr/>
        <p:txBody>
          <a:bodyPr/>
          <a:lstStyle/>
          <a:p>
            <a:fld id="{12CFEE71-3A20-4A39-8DF0-9817B0527016}"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a:solidFill>
            <a:schemeClr val="accent1"/>
          </a:solidFill>
          <a:ln>
            <a:solidFill>
              <a:schemeClr val="tx1"/>
            </a:solidFill>
          </a:ln>
        </p:spPr>
        <p:txBody>
          <a:bodyPr/>
          <a:lstStyle/>
          <a:p>
            <a:pPr algn="ctr"/>
            <a:r>
              <a:rPr lang="en-US" dirty="0" smtClean="0">
                <a:ln w="0"/>
                <a:solidFill>
                  <a:schemeClr val="tx1"/>
                </a:solidFill>
                <a:effectLst>
                  <a:outerShdw blurRad="38100" dist="19050" dir="2700000" algn="tl" rotWithShape="0">
                    <a:schemeClr val="dk1">
                      <a:alpha val="40000"/>
                    </a:schemeClr>
                  </a:outerShdw>
                </a:effectLst>
              </a:rPr>
              <a:t>1. Stroke method</a:t>
            </a:r>
            <a:endParaRPr lang="en-US" dirty="0">
              <a:ln w="0"/>
              <a:solidFill>
                <a:schemeClr val="tx1"/>
              </a:solidFill>
              <a:effectLst>
                <a:outerShdw blurRad="38100" dist="19050" dir="2700000" algn="tl" rotWithShape="0">
                  <a:schemeClr val="dk1">
                    <a:alpha val="40000"/>
                  </a:schemeClr>
                </a:outerShdw>
              </a:effectLst>
            </a:endParaRPr>
          </a:p>
        </p:txBody>
      </p:sp>
      <p:sp>
        <p:nvSpPr>
          <p:cNvPr id="6" name="Footer Placeholder 5"/>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78</a:t>
            </a:fld>
            <a:endParaRPr lang="en-US"/>
          </a:p>
        </p:txBody>
      </p:sp>
      <p:sp>
        <p:nvSpPr>
          <p:cNvPr id="3" name="Content Placeholder 2"/>
          <p:cNvSpPr>
            <a:spLocks noGrp="1"/>
          </p:cNvSpPr>
          <p:nvPr>
            <p:ph sz="quarter" idx="1"/>
          </p:nvPr>
        </p:nvSpPr>
        <p:spPr>
          <a:xfrm>
            <a:off x="457200" y="1295400"/>
            <a:ext cx="7010400" cy="5334000"/>
          </a:xfrm>
        </p:spPr>
        <p:txBody>
          <a:bodyPr>
            <a:noAutofit/>
          </a:bodyPr>
          <a:lstStyle/>
          <a:p>
            <a:pPr algn="just">
              <a:lnSpc>
                <a:spcPct val="150000"/>
              </a:lnSpc>
            </a:pPr>
            <a:r>
              <a:rPr lang="en-US" sz="2400" dirty="0" smtClean="0">
                <a:latin typeface="Arial" panose="020B0604020202020204" pitchFamily="34" charset="0"/>
                <a:cs typeface="Arial" panose="020B0604020202020204" pitchFamily="34" charset="0"/>
              </a:rPr>
              <a:t>This method uses small line segments to generate a character. </a:t>
            </a:r>
          </a:p>
          <a:p>
            <a:pPr algn="just">
              <a:lnSpc>
                <a:spcPct val="150000"/>
              </a:lnSpc>
            </a:pPr>
            <a:r>
              <a:rPr lang="en-US" sz="2400" dirty="0" smtClean="0">
                <a:latin typeface="Arial" panose="020B0604020202020204" pitchFamily="34" charset="0"/>
                <a:cs typeface="Arial" panose="020B0604020202020204" pitchFamily="34" charset="0"/>
              </a:rPr>
              <a:t>The small series of line segments are drawn like a strokes of a pen to form a character as shown in figure.</a:t>
            </a:r>
          </a:p>
          <a:p>
            <a:pPr algn="just">
              <a:lnSpc>
                <a:spcPct val="150000"/>
              </a:lnSpc>
            </a:pPr>
            <a:r>
              <a:rPr lang="en-US" sz="2400" dirty="0" smtClean="0">
                <a:latin typeface="Arial" panose="020B0604020202020204" pitchFamily="34" charset="0"/>
                <a:cs typeface="Arial" panose="020B0604020202020204" pitchFamily="34" charset="0"/>
              </a:rPr>
              <a:t>We can build our own stroke method.</a:t>
            </a:r>
          </a:p>
          <a:p>
            <a:pPr lvl="1" algn="just">
              <a:lnSpc>
                <a:spcPct val="150000"/>
              </a:lnSpc>
            </a:pPr>
            <a:r>
              <a:rPr lang="en-US" dirty="0" smtClean="0">
                <a:latin typeface="Arial" panose="020B0604020202020204" pitchFamily="34" charset="0"/>
                <a:cs typeface="Arial" panose="020B0604020202020204" pitchFamily="34" charset="0"/>
              </a:rPr>
              <a:t>By calling a line drawing algorithm.</a:t>
            </a:r>
          </a:p>
        </p:txBody>
      </p:sp>
      <p:pic>
        <p:nvPicPr>
          <p:cNvPr id="1026" name="Picture 2"/>
          <p:cNvPicPr>
            <a:picLocks noChangeAspect="1" noChangeArrowheads="1"/>
          </p:cNvPicPr>
          <p:nvPr/>
        </p:nvPicPr>
        <p:blipFill>
          <a:blip r:embed="rId2"/>
          <a:srcRect/>
          <a:stretch>
            <a:fillRect/>
          </a:stretch>
        </p:blipFill>
        <p:spPr bwMode="auto">
          <a:xfrm>
            <a:off x="7315200" y="2286000"/>
            <a:ext cx="1828800" cy="26670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87FBC5AB-0189-446C-A6DF-836A5967B987}"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Date Placeholder 2"/>
          <p:cNvSpPr>
            <a:spLocks noGrp="1"/>
          </p:cNvSpPr>
          <p:nvPr>
            <p:ph type="dt" sz="half" idx="10"/>
          </p:nvPr>
        </p:nvSpPr>
        <p:spPr/>
        <p:txBody>
          <a:bodyPr/>
          <a:lstStyle/>
          <a:p>
            <a:fld id="{A34E4447-9569-4626-B0A7-55CEAF83DE12}"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79</a:t>
            </a:fld>
            <a:endParaRPr lang="en-US"/>
          </a:p>
        </p:txBody>
      </p:sp>
      <p:sp>
        <p:nvSpPr>
          <p:cNvPr id="6" name="Content Placeholder 5"/>
          <p:cNvSpPr>
            <a:spLocks noGrp="1"/>
          </p:cNvSpPr>
          <p:nvPr>
            <p:ph sz="quarter" idx="1"/>
          </p:nvPr>
        </p:nvSpPr>
        <p:spPr/>
        <p:txBody>
          <a:bodyPr/>
          <a:lstStyle/>
          <a:p>
            <a:pPr lvl="1" algn="just">
              <a:lnSpc>
                <a:spcPct val="150000"/>
              </a:lnSpc>
            </a:pPr>
            <a:r>
              <a:rPr lang="en-US" dirty="0">
                <a:latin typeface="Arial" panose="020B0604020202020204" pitchFamily="34" charset="0"/>
                <a:cs typeface="Arial" panose="020B0604020202020204" pitchFamily="34" charset="0"/>
              </a:rPr>
              <a:t>Here it is necessary to decide which line segments are needed for each character and </a:t>
            </a:r>
          </a:p>
          <a:p>
            <a:pPr lvl="1" algn="just">
              <a:lnSpc>
                <a:spcPct val="150000"/>
              </a:lnSpc>
            </a:pPr>
            <a:r>
              <a:rPr lang="en-US" dirty="0">
                <a:latin typeface="Arial" panose="020B0604020202020204" pitchFamily="34" charset="0"/>
                <a:cs typeface="Arial" panose="020B0604020202020204" pitchFamily="34" charset="0"/>
              </a:rPr>
              <a:t>Then drawing these segments using line drawing </a:t>
            </a:r>
            <a:r>
              <a:rPr lang="en-US" dirty="0" smtClean="0">
                <a:latin typeface="Arial" panose="020B0604020202020204" pitchFamily="34" charset="0"/>
                <a:cs typeface="Arial" panose="020B0604020202020204" pitchFamily="34" charset="0"/>
              </a:rPr>
              <a:t>algorithm.</a:t>
            </a:r>
            <a:endParaRPr lang="en-US"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This method supports scaling of the character.</a:t>
            </a:r>
          </a:p>
          <a:p>
            <a:pPr lvl="1" algn="just">
              <a:lnSpc>
                <a:spcPct val="150000"/>
              </a:lnSpc>
            </a:pPr>
            <a:r>
              <a:rPr lang="en-US" dirty="0">
                <a:latin typeface="Arial" panose="020B0604020202020204" pitchFamily="34" charset="0"/>
                <a:cs typeface="Arial" panose="020B0604020202020204" pitchFamily="34" charset="0"/>
              </a:rPr>
              <a:t>It does this by changing the length of the line segments used for character drawing.</a:t>
            </a:r>
          </a:p>
          <a:p>
            <a:endParaRPr lang="en-IN" dirty="0"/>
          </a:p>
        </p:txBody>
      </p:sp>
    </p:spTree>
    <p:extLst>
      <p:ext uri="{BB962C8B-B14F-4D97-AF65-F5344CB8AC3E}">
        <p14:creationId xmlns:p14="http://schemas.microsoft.com/office/powerpoint/2010/main" val="1616162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47560"/>
          </a:xfrm>
          <a:solidFill>
            <a:schemeClr val="accent1"/>
          </a:solidFill>
          <a:ln>
            <a:solidFill>
              <a:schemeClr val="tx1"/>
            </a:solidFill>
          </a:ln>
        </p:spPr>
        <p:txBody>
          <a:bodyPr>
            <a:noAutofit/>
          </a:bodyPr>
          <a:lstStyle/>
          <a:p>
            <a:pPr algn="ctr"/>
            <a:r>
              <a:rPr lang="en-IE" sz="32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Bresenham’s Line Drawing </a:t>
            </a:r>
            <a:r>
              <a:rPr lang="en-IE"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Algorithm</a:t>
            </a:r>
            <a:endPar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BE45513-AE20-4BBE-ABA8-3D5A20DBEE77}" type="slidenum">
              <a:rPr lang="en-US" smtClean="0"/>
              <a:pPr/>
              <a:t>8</a:t>
            </a:fld>
            <a:endParaRPr lang="en-US"/>
          </a:p>
        </p:txBody>
      </p:sp>
      <p:sp>
        <p:nvSpPr>
          <p:cNvPr id="3" name="Content Placeholder 2"/>
          <p:cNvSpPr>
            <a:spLocks noGrp="1"/>
          </p:cNvSpPr>
          <p:nvPr>
            <p:ph sz="quarter" idx="1"/>
          </p:nvPr>
        </p:nvSpPr>
        <p:spPr/>
        <p:txBody>
          <a:bodyPr>
            <a:noAutofit/>
          </a:bodyPr>
          <a:lstStyle/>
          <a:p>
            <a:pPr algn="just">
              <a:lnSpc>
                <a:spcPct val="150000"/>
              </a:lnSpc>
            </a:pPr>
            <a:r>
              <a:rPr lang="en-IE" sz="2400" dirty="0">
                <a:latin typeface="Times New Roman" panose="02020603050405020304" pitchFamily="18" charset="0"/>
                <a:cs typeface="Times New Roman" panose="02020603050405020304" pitchFamily="18" charset="0"/>
              </a:rPr>
              <a:t>The </a:t>
            </a:r>
            <a:r>
              <a:rPr lang="en-IE" sz="2400" dirty="0" smtClean="0">
                <a:latin typeface="Times New Roman" panose="02020603050405020304" pitchFamily="18" charset="0"/>
                <a:cs typeface="Times New Roman" panose="02020603050405020304" pitchFamily="18" charset="0"/>
              </a:rPr>
              <a:t>Bresenham’s</a:t>
            </a:r>
            <a:r>
              <a:rPr lang="en-IE" sz="2400" dirty="0">
                <a:latin typeface="Times New Roman" panose="02020603050405020304" pitchFamily="18" charset="0"/>
                <a:cs typeface="Times New Roman" panose="02020603050405020304" pitchFamily="18" charset="0"/>
              </a:rPr>
              <a:t> </a:t>
            </a:r>
            <a:r>
              <a:rPr lang="en-IE" sz="2400" dirty="0" smtClean="0">
                <a:latin typeface="Times New Roman" panose="02020603050405020304" pitchFamily="18" charset="0"/>
                <a:cs typeface="Times New Roman" panose="02020603050405020304" pitchFamily="18" charset="0"/>
              </a:rPr>
              <a:t>algorithm uses only integer addition, subtraction and multiplication by 2</a:t>
            </a:r>
          </a:p>
          <a:p>
            <a:pPr algn="just">
              <a:lnSpc>
                <a:spcPct val="150000"/>
              </a:lnSpc>
            </a:pPr>
            <a:r>
              <a:rPr lang="en-IE" sz="2400" dirty="0" smtClean="0">
                <a:latin typeface="Times New Roman" panose="02020603050405020304" pitchFamily="18" charset="0"/>
                <a:cs typeface="Times New Roman" panose="02020603050405020304" pitchFamily="18" charset="0"/>
              </a:rPr>
              <a:t>And </a:t>
            </a:r>
            <a:r>
              <a:rPr lang="en-IE" sz="2400" dirty="0">
                <a:latin typeface="Times New Roman" panose="02020603050405020304" pitchFamily="18" charset="0"/>
                <a:cs typeface="Times New Roman" panose="02020603050405020304" pitchFamily="18" charset="0"/>
              </a:rPr>
              <a:t>we know that  computer can perform </a:t>
            </a:r>
            <a:r>
              <a:rPr lang="en-IE" sz="2400" dirty="0" smtClean="0">
                <a:latin typeface="Times New Roman" panose="02020603050405020304" pitchFamily="18" charset="0"/>
                <a:cs typeface="Times New Roman" panose="02020603050405020304" pitchFamily="18" charset="0"/>
              </a:rPr>
              <a:t>integer addition and subtraction very rapidly.</a:t>
            </a:r>
          </a:p>
          <a:p>
            <a:pPr algn="just">
              <a:lnSpc>
                <a:spcPct val="150000"/>
              </a:lnSpc>
            </a:pPr>
            <a:r>
              <a:rPr lang="en-IE" sz="2400" dirty="0" smtClean="0">
                <a:latin typeface="Times New Roman" panose="02020603050405020304" pitchFamily="18" charset="0"/>
                <a:cs typeface="Times New Roman" panose="02020603050405020304" pitchFamily="18" charset="0"/>
              </a:rPr>
              <a:t>The computer is also time efficient when performing integer multiplication by 2.</a:t>
            </a:r>
            <a:endParaRPr lang="en-IE" sz="2400" dirty="0">
              <a:latin typeface="Times New Roman" panose="02020603050405020304" pitchFamily="18" charset="0"/>
              <a:cs typeface="Times New Roman" panose="02020603050405020304" pitchFamily="18" charset="0"/>
            </a:endParaRPr>
          </a:p>
          <a:p>
            <a:pPr algn="just">
              <a:lnSpc>
                <a:spcPct val="150000"/>
              </a:lnSpc>
            </a:pPr>
            <a:r>
              <a:rPr lang="en-IE" sz="2400" dirty="0" smtClean="0">
                <a:latin typeface="Times New Roman" panose="02020603050405020304" pitchFamily="18" charset="0"/>
                <a:cs typeface="Times New Roman" panose="02020603050405020304" pitchFamily="18" charset="0"/>
              </a:rPr>
              <a:t>The basic principle of  Bresenham’s algorithm is to select  the optimum raster locations to represent a straight line.</a:t>
            </a:r>
          </a:p>
        </p:txBody>
      </p:sp>
      <p:sp>
        <p:nvSpPr>
          <p:cNvPr id="5" name="Date Placeholder 4"/>
          <p:cNvSpPr>
            <a:spLocks noGrp="1"/>
          </p:cNvSpPr>
          <p:nvPr>
            <p:ph type="dt" sz="half" idx="10"/>
          </p:nvPr>
        </p:nvSpPr>
        <p:spPr/>
        <p:txBody>
          <a:bodyPr/>
          <a:lstStyle/>
          <a:p>
            <a:fld id="{2E15580B-FD8F-435B-9BCD-14E756C21949}"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2964955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 </a:t>
            </a:r>
            <a:r>
              <a:rPr lang="en-US" dirty="0" smtClean="0">
                <a:ln w="0"/>
                <a:solidFill>
                  <a:schemeClr val="tx1"/>
                </a:solidFill>
                <a:effectLst>
                  <a:outerShdw blurRad="38100" dist="19050" dir="2700000" algn="tl" rotWithShape="0">
                    <a:schemeClr val="dk1">
                      <a:alpha val="40000"/>
                    </a:schemeClr>
                  </a:outerShdw>
                </a:effectLst>
              </a:rPr>
              <a:t>Starburst method</a:t>
            </a:r>
            <a:endParaRPr lang="en-US" dirty="0">
              <a:ln w="0"/>
              <a:solidFill>
                <a:schemeClr val="tx1"/>
              </a:solidFill>
              <a:effectLst>
                <a:outerShdw blurRad="38100" dist="19050" dir="2700000" algn="tl" rotWithShape="0">
                  <a:schemeClr val="dk1">
                    <a:alpha val="40000"/>
                  </a:schemeClr>
                </a:outerShdw>
              </a:effectLst>
            </a:endParaRPr>
          </a:p>
        </p:txBody>
      </p:sp>
      <p:sp>
        <p:nvSpPr>
          <p:cNvPr id="5" name="Footer Placeholder 4"/>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1BE45513-AE20-4BBE-ABA8-3D5A20DBEE77}" type="slidenum">
              <a:rPr lang="en-US" smtClean="0"/>
              <a:pPr/>
              <a:t>80</a:t>
            </a:fld>
            <a:endParaRPr lang="en-US"/>
          </a:p>
        </p:txBody>
      </p:sp>
      <p:sp>
        <p:nvSpPr>
          <p:cNvPr id="3" name="Content Placeholder 2"/>
          <p:cNvSpPr>
            <a:spLocks noGrp="1"/>
          </p:cNvSpPr>
          <p:nvPr>
            <p:ph sz="quarter" idx="1"/>
          </p:nvPr>
        </p:nvSpPr>
        <p:spPr>
          <a:xfrm>
            <a:off x="457200" y="1600200"/>
            <a:ext cx="8458200" cy="4953000"/>
          </a:xfrm>
        </p:spPr>
        <p:txBody>
          <a:bodyPr>
            <a:normAutofit/>
          </a:bodyPr>
          <a:lstStyle/>
          <a:p>
            <a:pPr algn="just">
              <a:lnSpc>
                <a:spcPct val="150000"/>
              </a:lnSpc>
            </a:pPr>
            <a:r>
              <a:rPr lang="en-US" sz="2400" dirty="0" smtClean="0">
                <a:latin typeface="Arial" panose="020B0604020202020204" pitchFamily="34" charset="0"/>
                <a:cs typeface="Arial" panose="020B0604020202020204" pitchFamily="34" charset="0"/>
              </a:rPr>
              <a:t>In this method a fix pattern of line segments are used to generate characters.</a:t>
            </a:r>
          </a:p>
          <a:p>
            <a:pPr algn="just">
              <a:lnSpc>
                <a:spcPct val="150000"/>
              </a:lnSpc>
            </a:pPr>
            <a:r>
              <a:rPr lang="en-US" sz="2400" dirty="0" smtClean="0">
                <a:latin typeface="Arial" panose="020B0604020202020204" pitchFamily="34" charset="0"/>
                <a:cs typeface="Arial" panose="020B0604020202020204" pitchFamily="34" charset="0"/>
              </a:rPr>
              <a:t>As shown in figure, there are 24 line segments.</a:t>
            </a:r>
          </a:p>
          <a:p>
            <a:pPr algn="just">
              <a:lnSpc>
                <a:spcPct val="150000"/>
              </a:lnSpc>
            </a:pPr>
            <a:r>
              <a:rPr lang="en-US" sz="2400" dirty="0" smtClean="0">
                <a:latin typeface="Arial" panose="020B0604020202020204" pitchFamily="34" charset="0"/>
                <a:cs typeface="Arial" panose="020B0604020202020204" pitchFamily="34" charset="0"/>
              </a:rPr>
              <a:t>Out of 24 line segments, segments required to display for particular character, are highlighted</a:t>
            </a:r>
          </a:p>
          <a:p>
            <a:pPr algn="just">
              <a:lnSpc>
                <a:spcPct val="150000"/>
              </a:lnSpc>
            </a:pPr>
            <a:r>
              <a:rPr lang="en-US" sz="2400" dirty="0" smtClean="0">
                <a:latin typeface="Arial" panose="020B0604020202020204" pitchFamily="34" charset="0"/>
                <a:cs typeface="Arial" panose="020B0604020202020204" pitchFamily="34" charset="0"/>
              </a:rPr>
              <a:t>This method is called starburst method because of its characteristic appearance.</a:t>
            </a:r>
            <a:endParaRPr lang="en-US" sz="2400" dirty="0">
              <a:latin typeface="Arial" panose="020B0604020202020204" pitchFamily="34" charset="0"/>
              <a:cs typeface="Arial" panose="020B0604020202020204" pitchFamily="34" charset="0"/>
            </a:endParaRPr>
          </a:p>
        </p:txBody>
      </p:sp>
      <p:sp>
        <p:nvSpPr>
          <p:cNvPr id="6" name="Date Placeholder 5"/>
          <p:cNvSpPr>
            <a:spLocks noGrp="1"/>
          </p:cNvSpPr>
          <p:nvPr>
            <p:ph type="dt" sz="half" idx="10"/>
          </p:nvPr>
        </p:nvSpPr>
        <p:spPr/>
        <p:txBody>
          <a:bodyPr/>
          <a:lstStyle/>
          <a:p>
            <a:fld id="{0ADD1464-8BEE-4387-9BA0-D2CB16C49935}"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Ms. Dudhmale M.N.</a:t>
            </a:r>
            <a:endParaRPr lang="en-US"/>
          </a:p>
        </p:txBody>
      </p:sp>
      <p:sp>
        <p:nvSpPr>
          <p:cNvPr id="6" name="Slide Number Placeholder 5"/>
          <p:cNvSpPr>
            <a:spLocks noGrp="1"/>
          </p:cNvSpPr>
          <p:nvPr>
            <p:ph type="sldNum" sz="quarter" idx="12"/>
          </p:nvPr>
        </p:nvSpPr>
        <p:spPr/>
        <p:txBody>
          <a:bodyPr/>
          <a:lstStyle/>
          <a:p>
            <a:fld id="{1BE45513-AE20-4BBE-ABA8-3D5A20DBEE77}" type="slidenum">
              <a:rPr lang="en-US" smtClean="0"/>
              <a:pPr/>
              <a:t>81</a:t>
            </a:fld>
            <a:endParaRPr lang="en-US"/>
          </a:p>
        </p:txBody>
      </p:sp>
      <p:sp>
        <p:nvSpPr>
          <p:cNvPr id="3" name="Content Placeholder 2"/>
          <p:cNvSpPr>
            <a:spLocks noGrp="1"/>
          </p:cNvSpPr>
          <p:nvPr>
            <p:ph sz="quarter" idx="1"/>
          </p:nvPr>
        </p:nvSpPr>
        <p:spPr>
          <a:xfrm>
            <a:off x="152400" y="457200"/>
            <a:ext cx="8686800" cy="3733800"/>
          </a:xfrm>
        </p:spPr>
        <p:txBody>
          <a:bodyPr>
            <a:normAutofit/>
          </a:bodyPr>
          <a:lstStyle/>
          <a:p>
            <a:pPr algn="just">
              <a:lnSpc>
                <a:spcPct val="150000"/>
              </a:lnSpc>
            </a:pPr>
            <a:r>
              <a:rPr lang="en-US" sz="2400" dirty="0" smtClean="0">
                <a:latin typeface="Arial" panose="020B0604020202020204" pitchFamily="34" charset="0"/>
                <a:cs typeface="Arial" panose="020B0604020202020204" pitchFamily="34" charset="0"/>
              </a:rPr>
              <a:t>Fig shows the starburst patterns for character A and M.</a:t>
            </a:r>
          </a:p>
          <a:p>
            <a:pPr algn="just">
              <a:lnSpc>
                <a:spcPct val="150000"/>
              </a:lnSpc>
            </a:pPr>
            <a:r>
              <a:rPr lang="en-US" sz="2400" dirty="0" smtClean="0">
                <a:latin typeface="Arial" panose="020B0604020202020204" pitchFamily="34" charset="0"/>
                <a:cs typeface="Arial" panose="020B0604020202020204" pitchFamily="34" charset="0"/>
              </a:rPr>
              <a:t>The patterns for particular characters are stored in the form of 24 bits code.</a:t>
            </a:r>
          </a:p>
          <a:p>
            <a:pPr algn="just">
              <a:lnSpc>
                <a:spcPct val="150000"/>
              </a:lnSpc>
            </a:pPr>
            <a:r>
              <a:rPr lang="en-US" sz="2400" dirty="0" smtClean="0">
                <a:latin typeface="Arial" panose="020B0604020202020204" pitchFamily="34" charset="0"/>
                <a:cs typeface="Arial" panose="020B0604020202020204" pitchFamily="34" charset="0"/>
              </a:rPr>
              <a:t>Each bit representing one line segment.</a:t>
            </a:r>
          </a:p>
          <a:p>
            <a:pPr algn="just">
              <a:lnSpc>
                <a:spcPct val="150000"/>
              </a:lnSpc>
            </a:pPr>
            <a:r>
              <a:rPr lang="en-US" sz="2400" dirty="0" smtClean="0">
                <a:latin typeface="Arial" panose="020B0604020202020204" pitchFamily="34" charset="0"/>
                <a:cs typeface="Arial" panose="020B0604020202020204" pitchFamily="34" charset="0"/>
              </a:rPr>
              <a:t>The bit is set to one to highlight  the line segment otherwise it is set to zero.</a:t>
            </a:r>
          </a:p>
          <a:p>
            <a:pPr algn="just"/>
            <a:endParaRPr lang="en-US" dirty="0"/>
          </a:p>
        </p:txBody>
      </p:sp>
      <p:pic>
        <p:nvPicPr>
          <p:cNvPr id="4" name="Picture 2"/>
          <p:cNvPicPr>
            <a:picLocks noChangeAspect="1" noChangeArrowheads="1"/>
          </p:cNvPicPr>
          <p:nvPr/>
        </p:nvPicPr>
        <p:blipFill>
          <a:blip r:embed="rId2"/>
          <a:srcRect/>
          <a:stretch>
            <a:fillRect/>
          </a:stretch>
        </p:blipFill>
        <p:spPr bwMode="auto">
          <a:xfrm>
            <a:off x="2514601" y="3505199"/>
            <a:ext cx="6324600" cy="2477869"/>
          </a:xfrm>
          <a:prstGeom prst="rect">
            <a:avLst/>
          </a:prstGeom>
          <a:noFill/>
          <a:ln w="9525">
            <a:noFill/>
            <a:miter lim="800000"/>
            <a:headEnd/>
            <a:tailEnd/>
          </a:ln>
          <a:effectLst/>
        </p:spPr>
      </p:pic>
      <p:sp>
        <p:nvSpPr>
          <p:cNvPr id="5" name="TextBox 4"/>
          <p:cNvSpPr txBox="1"/>
          <p:nvPr/>
        </p:nvSpPr>
        <p:spPr>
          <a:xfrm>
            <a:off x="2532186" y="6021169"/>
            <a:ext cx="4724400" cy="646331"/>
          </a:xfrm>
          <a:prstGeom prst="rect">
            <a:avLst/>
          </a:prstGeom>
          <a:noFill/>
        </p:spPr>
        <p:txBody>
          <a:bodyPr wrap="square" rtlCol="0">
            <a:spAutoFit/>
          </a:bodyPr>
          <a:lstStyle/>
          <a:p>
            <a:r>
              <a:rPr lang="en-US" dirty="0" smtClean="0"/>
              <a:t>Character A : 0011 0000 0011 1100 1110 0001</a:t>
            </a:r>
          </a:p>
          <a:p>
            <a:r>
              <a:rPr lang="en-US" dirty="0" smtClean="0"/>
              <a:t>Character M:0000  0011 0000 1100 1111 0011</a:t>
            </a:r>
            <a:endParaRPr lang="en-US" dirty="0"/>
          </a:p>
        </p:txBody>
      </p:sp>
      <p:sp>
        <p:nvSpPr>
          <p:cNvPr id="2" name="Date Placeholder 1"/>
          <p:cNvSpPr>
            <a:spLocks noGrp="1"/>
          </p:cNvSpPr>
          <p:nvPr>
            <p:ph type="dt" sz="half" idx="10"/>
          </p:nvPr>
        </p:nvSpPr>
        <p:spPr/>
        <p:txBody>
          <a:bodyPr/>
          <a:lstStyle/>
          <a:p>
            <a:fld id="{EFC57EBD-9812-42DE-B598-6AD0072B9D58}"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1BE45513-AE20-4BBE-ABA8-3D5A20DBEE77}" type="slidenum">
              <a:rPr lang="en-US" smtClean="0"/>
              <a:pPr/>
              <a:t>82</a:t>
            </a:fld>
            <a:endParaRPr lang="en-US"/>
          </a:p>
        </p:txBody>
      </p:sp>
      <p:sp>
        <p:nvSpPr>
          <p:cNvPr id="3" name="Content Placeholder 2"/>
          <p:cNvSpPr>
            <a:spLocks noGrp="1"/>
          </p:cNvSpPr>
          <p:nvPr>
            <p:ph sz="quarter" idx="1"/>
          </p:nvPr>
        </p:nvSpPr>
        <p:spPr>
          <a:xfrm>
            <a:off x="603504" y="1447800"/>
            <a:ext cx="8235696" cy="4724400"/>
          </a:xfrm>
        </p:spPr>
        <p:txBody>
          <a:bodyPr>
            <a:normAutofit/>
          </a:bodyPr>
          <a:lstStyle/>
          <a:p>
            <a:pPr algn="just">
              <a:lnSpc>
                <a:spcPct val="150000"/>
              </a:lnSpc>
            </a:pPr>
            <a:r>
              <a:rPr lang="en-US" dirty="0" smtClean="0">
                <a:latin typeface="Arial" panose="020B0604020202020204" pitchFamily="34" charset="0"/>
                <a:cs typeface="Arial" panose="020B0604020202020204" pitchFamily="34" charset="0"/>
              </a:rPr>
              <a:t>This method of character generation is not used now a days because of following disadvantages:</a:t>
            </a:r>
          </a:p>
          <a:p>
            <a:pPr lvl="1" algn="just">
              <a:lnSpc>
                <a:spcPct val="150000"/>
              </a:lnSpc>
            </a:pPr>
            <a:r>
              <a:rPr lang="en-US" dirty="0" smtClean="0">
                <a:latin typeface="Arial" panose="020B0604020202020204" pitchFamily="34" charset="0"/>
                <a:cs typeface="Arial" panose="020B0604020202020204" pitchFamily="34" charset="0"/>
              </a:rPr>
              <a:t>The 24-bits are required to represent a character.</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Hence more memory is required.</a:t>
            </a:r>
          </a:p>
          <a:p>
            <a:pPr lvl="1" algn="just">
              <a:lnSpc>
                <a:spcPct val="150000"/>
              </a:lnSpc>
            </a:pPr>
            <a:r>
              <a:rPr lang="en-US" dirty="0" smtClean="0">
                <a:latin typeface="Arial" panose="020B0604020202020204" pitchFamily="34" charset="0"/>
                <a:cs typeface="Arial" panose="020B0604020202020204" pitchFamily="34" charset="0"/>
              </a:rPr>
              <a:t>Requires code conversion software to display character from its 24 bits code.</a:t>
            </a:r>
          </a:p>
          <a:p>
            <a:pPr lvl="1" algn="just">
              <a:lnSpc>
                <a:spcPct val="150000"/>
              </a:lnSpc>
            </a:pPr>
            <a:r>
              <a:rPr lang="en-US" dirty="0" smtClean="0">
                <a:latin typeface="Arial" panose="020B0604020202020204" pitchFamily="34" charset="0"/>
                <a:cs typeface="Arial" panose="020B0604020202020204" pitchFamily="34" charset="0"/>
              </a:rPr>
              <a:t>Character quality poor. Worst for curve shaped character</a:t>
            </a:r>
            <a:r>
              <a:rPr lang="en-US" dirty="0" smtClean="0"/>
              <a:t>.</a:t>
            </a:r>
          </a:p>
        </p:txBody>
      </p:sp>
      <p:sp>
        <p:nvSpPr>
          <p:cNvPr id="6" name="Date Placeholder 5"/>
          <p:cNvSpPr>
            <a:spLocks noGrp="1"/>
          </p:cNvSpPr>
          <p:nvPr>
            <p:ph type="dt" sz="half" idx="10"/>
          </p:nvPr>
        </p:nvSpPr>
        <p:spPr/>
        <p:txBody>
          <a:bodyPr/>
          <a:lstStyle/>
          <a:p>
            <a:fld id="{7D27B2D7-CE4B-4AB4-AD4E-16DFB1E93C41}"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 </a:t>
            </a:r>
            <a:r>
              <a:rPr lang="en-US" dirty="0" smtClean="0">
                <a:ln w="0"/>
                <a:solidFill>
                  <a:schemeClr val="tx1"/>
                </a:solidFill>
                <a:effectLst>
                  <a:outerShdw blurRad="38100" dist="19050" dir="2700000" algn="tl" rotWithShape="0">
                    <a:schemeClr val="dk1">
                      <a:alpha val="40000"/>
                    </a:schemeClr>
                  </a:outerShdw>
                </a:effectLst>
              </a:rPr>
              <a:t>Bitmap Method</a:t>
            </a:r>
            <a:endParaRPr lang="en-US" dirty="0">
              <a:ln w="0"/>
              <a:solidFill>
                <a:schemeClr val="tx1"/>
              </a:solidFill>
              <a:effectLst>
                <a:outerShdw blurRad="38100" dist="19050" dir="2700000" algn="tl" rotWithShape="0">
                  <a:schemeClr val="dk1">
                    <a:alpha val="40000"/>
                  </a:schemeClr>
                </a:outerShdw>
              </a:effectLst>
            </a:endParaRPr>
          </a:p>
        </p:txBody>
      </p:sp>
      <p:sp>
        <p:nvSpPr>
          <p:cNvPr id="5" name="Footer Placeholder 4"/>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1BE45513-AE20-4BBE-ABA8-3D5A20DBEE77}" type="slidenum">
              <a:rPr lang="en-US" smtClean="0"/>
              <a:pPr/>
              <a:t>83</a:t>
            </a:fld>
            <a:endParaRPr lang="en-US"/>
          </a:p>
        </p:txBody>
      </p:sp>
      <p:sp>
        <p:nvSpPr>
          <p:cNvPr id="3" name="Content Placeholder 2"/>
          <p:cNvSpPr>
            <a:spLocks noGrp="1"/>
          </p:cNvSpPr>
          <p:nvPr>
            <p:ph sz="quarter" idx="1"/>
          </p:nvPr>
        </p:nvSpPr>
        <p:spPr>
          <a:xfrm>
            <a:off x="457200" y="1600200"/>
            <a:ext cx="8382000" cy="5029200"/>
          </a:xfrm>
        </p:spPr>
        <p:txBody>
          <a:bodyPr>
            <a:normAutofit/>
          </a:bodyPr>
          <a:lstStyle/>
          <a:p>
            <a:pPr algn="just">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It is also known as dot matrix because in  this method characters are represented by an array of dots in the matrix form. </a:t>
            </a:r>
          </a:p>
          <a:p>
            <a:pPr algn="just">
              <a:lnSpc>
                <a:spcPct val="150000"/>
              </a:lnSpc>
            </a:pPr>
            <a:r>
              <a:rPr lang="en-US" sz="2400" dirty="0" smtClean="0">
                <a:latin typeface="Arial" panose="020B0604020202020204" pitchFamily="34" charset="0"/>
                <a:cs typeface="Arial" panose="020B0604020202020204" pitchFamily="34" charset="0"/>
              </a:rPr>
              <a:t>It’s a two dimensional array having columns and rows : 5 X 7 as shown in figure.</a:t>
            </a:r>
          </a:p>
          <a:p>
            <a:pPr algn="just">
              <a:lnSpc>
                <a:spcPct val="150000"/>
              </a:lnSpc>
            </a:pPr>
            <a:r>
              <a:rPr lang="en-US" sz="2400" dirty="0" smtClean="0">
                <a:latin typeface="Arial" panose="020B0604020202020204" pitchFamily="34" charset="0"/>
                <a:cs typeface="Arial" panose="020B0604020202020204" pitchFamily="34" charset="0"/>
              </a:rPr>
              <a:t>7 X 9 and 9 X 13 arrays are also used.</a:t>
            </a:r>
          </a:p>
          <a:p>
            <a:pPr algn="just">
              <a:lnSpc>
                <a:spcPct val="150000"/>
              </a:lnSpc>
            </a:pPr>
            <a:r>
              <a:rPr lang="en-US" sz="2400" dirty="0" smtClean="0">
                <a:latin typeface="Arial" panose="020B0604020202020204" pitchFamily="34" charset="0"/>
                <a:cs typeface="Arial" panose="020B0604020202020204" pitchFamily="34" charset="0"/>
              </a:rPr>
              <a:t>Higher resolution devices may use character array 100 X 100</a:t>
            </a:r>
            <a:r>
              <a:rPr lang="en-US" dirty="0" smtClean="0"/>
              <a:t>.</a:t>
            </a:r>
            <a:endParaRPr lang="en-US" dirty="0"/>
          </a:p>
        </p:txBody>
      </p:sp>
      <p:sp>
        <p:nvSpPr>
          <p:cNvPr id="6" name="Date Placeholder 5"/>
          <p:cNvSpPr>
            <a:spLocks noGrp="1"/>
          </p:cNvSpPr>
          <p:nvPr>
            <p:ph type="dt" sz="half" idx="10"/>
          </p:nvPr>
        </p:nvSpPr>
        <p:spPr/>
        <p:txBody>
          <a:bodyPr/>
          <a:lstStyle/>
          <a:p>
            <a:fld id="{5F52CBCE-AD46-4D60-86B4-5BF84BAAD165}"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Ms. Dudhmale M.N.</a:t>
            </a:r>
            <a:endParaRPr lang="en-US"/>
          </a:p>
        </p:txBody>
      </p:sp>
      <p:sp>
        <p:nvSpPr>
          <p:cNvPr id="4" name="Slide Number Placeholder 3"/>
          <p:cNvSpPr>
            <a:spLocks noGrp="1"/>
          </p:cNvSpPr>
          <p:nvPr>
            <p:ph type="sldNum" sz="quarter" idx="12"/>
          </p:nvPr>
        </p:nvSpPr>
        <p:spPr/>
        <p:txBody>
          <a:bodyPr/>
          <a:lstStyle/>
          <a:p>
            <a:fld id="{1BE45513-AE20-4BBE-ABA8-3D5A20DBEE77}" type="slidenum">
              <a:rPr lang="en-US" smtClean="0"/>
              <a:pPr/>
              <a:t>84</a:t>
            </a:fld>
            <a:endParaRPr lang="en-US"/>
          </a:p>
        </p:txBody>
      </p:sp>
      <p:sp>
        <p:nvSpPr>
          <p:cNvPr id="3" name="Content Placeholder 2"/>
          <p:cNvSpPr>
            <a:spLocks noGrp="1"/>
          </p:cNvSpPr>
          <p:nvPr>
            <p:ph sz="quarter" idx="1"/>
          </p:nvPr>
        </p:nvSpPr>
        <p:spPr>
          <a:xfrm>
            <a:off x="457200" y="228600"/>
            <a:ext cx="8229600" cy="6400800"/>
          </a:xfrm>
        </p:spPr>
        <p:txBody>
          <a:bodyPr>
            <a:noAutofit/>
          </a:bodyPr>
          <a:lstStyle/>
          <a:p>
            <a:pPr>
              <a:lnSpc>
                <a:spcPct val="150000"/>
              </a:lnSpc>
            </a:pPr>
            <a:endParaRPr lang="en-US" sz="2400" dirty="0" smtClean="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Each dot in the matrix is a pixel.</a:t>
            </a:r>
          </a:p>
          <a:p>
            <a:pPr>
              <a:lnSpc>
                <a:spcPct val="150000"/>
              </a:lnSpc>
            </a:pPr>
            <a:r>
              <a:rPr lang="en-US" sz="2400" dirty="0" smtClean="0">
                <a:latin typeface="Arial" panose="020B0604020202020204" pitchFamily="34" charset="0"/>
                <a:cs typeface="Arial" panose="020B0604020202020204" pitchFamily="34" charset="0"/>
              </a:rPr>
              <a:t>The character is placed on the screen by copying pixel values from the character array into some position of the screen’s frame buffer.</a:t>
            </a:r>
          </a:p>
          <a:p>
            <a:pPr>
              <a:lnSpc>
                <a:spcPct val="150000"/>
              </a:lnSpc>
            </a:pPr>
            <a:r>
              <a:rPr lang="en-US" sz="2400" dirty="0" smtClean="0">
                <a:latin typeface="Arial" panose="020B0604020202020204" pitchFamily="34" charset="0"/>
                <a:cs typeface="Arial" panose="020B0604020202020204" pitchFamily="34" charset="0"/>
              </a:rPr>
              <a:t>Value of the pixel controls the intensity of the pixel.</a:t>
            </a:r>
          </a:p>
          <a:p>
            <a:pPr>
              <a:lnSpc>
                <a:spcPct val="150000"/>
              </a:lnSpc>
            </a:pPr>
            <a:r>
              <a:rPr lang="en-US" sz="2400" dirty="0" smtClean="0">
                <a:latin typeface="Arial" panose="020B0604020202020204" pitchFamily="34" charset="0"/>
                <a:cs typeface="Arial" panose="020B0604020202020204" pitchFamily="34" charset="0"/>
              </a:rPr>
              <a:t>Usually the dot patterns for all characters are stored in the hardware device called a character generation chip.</a:t>
            </a:r>
          </a:p>
          <a:p>
            <a:pPr marL="0" indent="0">
              <a:lnSpc>
                <a:spcPct val="150000"/>
              </a:lnSpc>
              <a:buNone/>
            </a:pPr>
            <a:endParaRPr lang="en-US" sz="24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6BD53313-14BE-48A4-B5CD-03014B9C0475}"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Date Placeholder 2"/>
          <p:cNvSpPr>
            <a:spLocks noGrp="1"/>
          </p:cNvSpPr>
          <p:nvPr>
            <p:ph type="dt" sz="half" idx="10"/>
          </p:nvPr>
        </p:nvSpPr>
        <p:spPr/>
        <p:txBody>
          <a:bodyPr/>
          <a:lstStyle/>
          <a:p>
            <a:fld id="{A34E4447-9569-4626-B0A7-55CEAF83DE12}"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85</a:t>
            </a:fld>
            <a:endParaRPr lang="en-US"/>
          </a:p>
        </p:txBody>
      </p:sp>
      <p:sp>
        <p:nvSpPr>
          <p:cNvPr id="6" name="Content Placeholder 5"/>
          <p:cNvSpPr>
            <a:spLocks noGrp="1"/>
          </p:cNvSpPr>
          <p:nvPr>
            <p:ph sz="quarter" idx="1"/>
          </p:nvPr>
        </p:nvSpPr>
        <p:spPr/>
        <p:txBody>
          <a:bodyPr>
            <a:normAutofit fontScale="85000" lnSpcReduction="10000"/>
          </a:bodyPr>
          <a:lstStyle/>
          <a:p>
            <a:pPr>
              <a:lnSpc>
                <a:spcPct val="150000"/>
              </a:lnSpc>
            </a:pPr>
            <a:r>
              <a:rPr lang="en-US" sz="2800" dirty="0">
                <a:latin typeface="Arial" panose="020B0604020202020204" pitchFamily="34" charset="0"/>
                <a:cs typeface="Arial" panose="020B0604020202020204" pitchFamily="34" charset="0"/>
              </a:rPr>
              <a:t>This chip accepts address for the character and gives the bit pattern for that character as an output.</a:t>
            </a:r>
          </a:p>
          <a:p>
            <a:pPr>
              <a:lnSpc>
                <a:spcPct val="150000"/>
              </a:lnSpc>
            </a:pPr>
            <a:r>
              <a:rPr lang="en-US" sz="2800" dirty="0">
                <a:latin typeface="Arial" panose="020B0604020202020204" pitchFamily="34" charset="0"/>
                <a:cs typeface="Arial" panose="020B0604020202020204" pitchFamily="34" charset="0"/>
              </a:rPr>
              <a:t>Here the size of the pixel is fixed and hence the  size of the dot.</a:t>
            </a:r>
          </a:p>
          <a:p>
            <a:pPr>
              <a:lnSpc>
                <a:spcPct val="150000"/>
              </a:lnSpc>
            </a:pPr>
            <a:r>
              <a:rPr lang="en-US" sz="2800" dirty="0">
                <a:latin typeface="Arial" panose="020B0604020202020204" pitchFamily="34" charset="0"/>
                <a:cs typeface="Arial" panose="020B0604020202020204" pitchFamily="34" charset="0"/>
              </a:rPr>
              <a:t>Characters can be represented in many fonts.</a:t>
            </a:r>
          </a:p>
          <a:p>
            <a:pPr>
              <a:lnSpc>
                <a:spcPct val="150000"/>
              </a:lnSpc>
            </a:pPr>
            <a:r>
              <a:rPr lang="en-US" sz="2800" dirty="0">
                <a:latin typeface="Arial" panose="020B0604020202020204" pitchFamily="34" charset="0"/>
                <a:cs typeface="Arial" panose="020B0604020202020204" pitchFamily="34" charset="0"/>
              </a:rPr>
              <a:t>When number of fonts are more, the bit patterns for characters may also be stored in RAM.</a:t>
            </a:r>
          </a:p>
          <a:p>
            <a:pPr>
              <a:lnSpc>
                <a:spcPct val="150000"/>
              </a:lnSpc>
            </a:pPr>
            <a:r>
              <a:rPr lang="en-US" sz="2800" dirty="0">
                <a:latin typeface="Arial" panose="020B0604020202020204" pitchFamily="34" charset="0"/>
                <a:cs typeface="Arial" panose="020B0604020202020204" pitchFamily="34" charset="0"/>
              </a:rPr>
              <a:t>Antialiasing is possible in this method.</a:t>
            </a:r>
            <a:endParaRPr lang="en-IN" dirty="0"/>
          </a:p>
        </p:txBody>
      </p:sp>
    </p:spTree>
    <p:extLst>
      <p:ext uri="{BB962C8B-B14F-4D97-AF65-F5344CB8AC3E}">
        <p14:creationId xmlns:p14="http://schemas.microsoft.com/office/powerpoint/2010/main" val="2018458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52400"/>
            <a:ext cx="5486400" cy="6553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181600" y="152400"/>
            <a:ext cx="3657600" cy="35814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715000" y="3681046"/>
            <a:ext cx="2971800" cy="2656991"/>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86</a:t>
            </a:fld>
            <a:endParaRPr lang="en-US"/>
          </a:p>
        </p:txBody>
      </p:sp>
      <p:sp>
        <p:nvSpPr>
          <p:cNvPr id="2" name="Date Placeholder 1"/>
          <p:cNvSpPr>
            <a:spLocks noGrp="1"/>
          </p:cNvSpPr>
          <p:nvPr>
            <p:ph type="dt" sz="half" idx="10"/>
          </p:nvPr>
        </p:nvSpPr>
        <p:spPr/>
        <p:txBody>
          <a:bodyPr/>
          <a:lstStyle/>
          <a:p>
            <a:fld id="{C4D80E81-F7EB-4BFB-BFFE-39EFB08D71CC}" type="datetime2">
              <a:rPr lang="en-US" smtClean="0"/>
              <a:t>Wednesday, May 10, 2023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82662"/>
          </a:xfrm>
          <a:solidFill>
            <a:schemeClr val="accent1"/>
          </a:solidFill>
        </p:spPr>
        <p:txBody>
          <a:bodyPr/>
          <a:lstStyle/>
          <a:p>
            <a:pPr algn="ctr"/>
            <a:r>
              <a:rPr lang="en-US" dirty="0" smtClean="0">
                <a:ln w="0"/>
                <a:solidFill>
                  <a:schemeClr val="tx1"/>
                </a:solidFill>
                <a:effectLst>
                  <a:outerShdw blurRad="38100" dist="19050" dir="2700000" algn="tl" rotWithShape="0">
                    <a:schemeClr val="dk1">
                      <a:alpha val="40000"/>
                    </a:schemeClr>
                  </a:outerShdw>
                </a:effectLst>
              </a:rPr>
              <a:t>Question Bank  </a:t>
            </a:r>
            <a:endParaRPr lang="en-IN" dirty="0">
              <a:ln w="0"/>
              <a:solidFill>
                <a:schemeClr val="tx1"/>
              </a:solidFill>
              <a:effectLst>
                <a:outerShdw blurRad="38100" dist="19050" dir="2700000" algn="tl" rotWithShape="0">
                  <a:schemeClr val="dk1">
                    <a:alpha val="40000"/>
                  </a:schemeClr>
                </a:outerShdw>
              </a:effectLst>
            </a:endParaRPr>
          </a:p>
        </p:txBody>
      </p:sp>
      <p:sp>
        <p:nvSpPr>
          <p:cNvPr id="3" name="Date Placeholder 2"/>
          <p:cNvSpPr>
            <a:spLocks noGrp="1"/>
          </p:cNvSpPr>
          <p:nvPr>
            <p:ph type="dt" sz="half" idx="10"/>
          </p:nvPr>
        </p:nvSpPr>
        <p:spPr/>
        <p:txBody>
          <a:bodyPr/>
          <a:lstStyle/>
          <a:p>
            <a:fld id="{A34E4447-9569-4626-B0A7-55CEAF83DE12}"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87</a:t>
            </a:fld>
            <a:endParaRPr lang="en-US"/>
          </a:p>
        </p:txBody>
      </p:sp>
      <p:sp>
        <p:nvSpPr>
          <p:cNvPr id="6" name="Content Placeholder 5"/>
          <p:cNvSpPr>
            <a:spLocks noGrp="1"/>
          </p:cNvSpPr>
          <p:nvPr>
            <p:ph sz="quarter" idx="1"/>
          </p:nvPr>
        </p:nvSpPr>
        <p:spPr>
          <a:xfrm>
            <a:off x="603504" y="1257300"/>
            <a:ext cx="8388096" cy="5067300"/>
          </a:xfrm>
        </p:spPr>
        <p:txBody>
          <a:bodyPr>
            <a:normAutofit fontScale="92500"/>
          </a:bodyPr>
          <a:lstStyle/>
          <a:p>
            <a:pPr>
              <a:lnSpc>
                <a:spcPct val="150000"/>
              </a:lnSpc>
            </a:pPr>
            <a:r>
              <a:rPr lang="en-US" sz="2400" b="1" dirty="0" smtClean="0">
                <a:latin typeface="Calibri" panose="020F0502020204030204" pitchFamily="34" charset="0"/>
                <a:cs typeface="Calibri" panose="020F0502020204030204" pitchFamily="34" charset="0"/>
              </a:rPr>
              <a:t>Following are 2 Marks questions</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What is the basic requirement of any line drawing algorithm (R)</a:t>
            </a:r>
            <a:endParaRPr lang="en-US" sz="2400" dirty="0">
              <a:latin typeface="Calibri" panose="020F0502020204030204" pitchFamily="34" charset="0"/>
              <a:cs typeface="Calibri" panose="020F0502020204030204" pitchFamily="34" charset="0"/>
            </a:endParaRP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List the line drawing algorithm?        (R)</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Define/What is polygon?       ( R )</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List the type of polygon/ what are the types of polygon? (R )</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List the polygon filling methods?  (R )</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What is polygon filling?  ( R )</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List the character generation methods</a:t>
            </a:r>
            <a:r>
              <a:rPr lang="en-US" sz="2000" dirty="0" smtClean="0">
                <a:latin typeface="Arial" panose="020B0604020202020204" pitchFamily="34" charset="0"/>
                <a:cs typeface="Arial" panose="020B0604020202020204" pitchFamily="34" charset="0"/>
              </a:rPr>
              <a:t>?    ( R)</a:t>
            </a:r>
          </a:p>
          <a:p>
            <a:pPr marL="0" indent="0">
              <a:lnSpc>
                <a:spcPct val="150000"/>
              </a:lnSpc>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3125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Date Placeholder 2"/>
          <p:cNvSpPr>
            <a:spLocks noGrp="1"/>
          </p:cNvSpPr>
          <p:nvPr>
            <p:ph type="dt" sz="half" idx="10"/>
          </p:nvPr>
        </p:nvSpPr>
        <p:spPr/>
        <p:txBody>
          <a:bodyPr/>
          <a:lstStyle/>
          <a:p>
            <a:fld id="{A34E4447-9569-4626-B0A7-55CEAF83DE12}"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88</a:t>
            </a:fld>
            <a:endParaRPr lang="en-US"/>
          </a:p>
        </p:txBody>
      </p:sp>
      <p:sp>
        <p:nvSpPr>
          <p:cNvPr id="6" name="Content Placeholder 5"/>
          <p:cNvSpPr>
            <a:spLocks noGrp="1"/>
          </p:cNvSpPr>
          <p:nvPr>
            <p:ph sz="quarter" idx="1"/>
          </p:nvPr>
        </p:nvSpPr>
        <p:spPr>
          <a:xfrm>
            <a:off x="603504" y="1417638"/>
            <a:ext cx="8083296" cy="4791857"/>
          </a:xfrm>
        </p:spPr>
        <p:txBody>
          <a:bodyPr>
            <a:normAutofit/>
          </a:bodyPr>
          <a:lstStyle/>
          <a:p>
            <a:r>
              <a:rPr lang="en-US" b="1" dirty="0" smtClean="0"/>
              <a:t>Following are 4 marks questions</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Describe DDA line drawing algorithm……(U)</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Explain </a:t>
            </a:r>
            <a:r>
              <a:rPr lang="en-US" sz="2400" dirty="0" err="1" smtClean="0">
                <a:latin typeface="Calibri" panose="020F0502020204030204" pitchFamily="34" charset="0"/>
                <a:cs typeface="Calibri" panose="020F0502020204030204" pitchFamily="34" charset="0"/>
              </a:rPr>
              <a:t>Bresenham’s</a:t>
            </a:r>
            <a:r>
              <a:rPr lang="en-US" sz="2400" dirty="0" smtClean="0">
                <a:latin typeface="Calibri" panose="020F0502020204030204" pitchFamily="34" charset="0"/>
                <a:cs typeface="Calibri" panose="020F0502020204030204" pitchFamily="34" charset="0"/>
              </a:rPr>
              <a:t> Line drawing algorithm…..(U)</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Describe boundary fill method with diagram…….(U)</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Derive the expression of </a:t>
            </a:r>
            <a:r>
              <a:rPr lang="en-US" sz="2400" dirty="0" err="1" smtClean="0">
                <a:latin typeface="Calibri" panose="020F0502020204030204" pitchFamily="34" charset="0"/>
                <a:cs typeface="Calibri" panose="020F0502020204030204" pitchFamily="34" charset="0"/>
              </a:rPr>
              <a:t>bresenham’s</a:t>
            </a:r>
            <a:r>
              <a:rPr lang="en-US" sz="2400" dirty="0" smtClean="0">
                <a:latin typeface="Calibri" panose="020F0502020204030204" pitchFamily="34" charset="0"/>
                <a:cs typeface="Calibri" panose="020F0502020204030204" pitchFamily="34" charset="0"/>
              </a:rPr>
              <a:t> circle drawing algorithm……..(A)</a:t>
            </a:r>
          </a:p>
          <a:p>
            <a:pPr marL="514350" indent="-51435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Explain inside outside test for polygon filling with example……..(U)</a:t>
            </a:r>
          </a:p>
          <a:p>
            <a:pPr marL="514350" indent="-514350">
              <a:buFont typeface="+mj-lt"/>
              <a:buAutoNum type="arabicPeriod"/>
            </a:pPr>
            <a:endParaRPr lang="en-IN" dirty="0"/>
          </a:p>
        </p:txBody>
      </p:sp>
      <p:sp>
        <p:nvSpPr>
          <p:cNvPr id="7" name="Title 1"/>
          <p:cNvSpPr txBox="1">
            <a:spLocks/>
          </p:cNvSpPr>
          <p:nvPr/>
        </p:nvSpPr>
        <p:spPr>
          <a:xfrm>
            <a:off x="638921" y="292883"/>
            <a:ext cx="7772400" cy="1143000"/>
          </a:xfrm>
          <a:prstGeom prst="rect">
            <a:avLst/>
          </a:prstGeom>
          <a:solidFill>
            <a:schemeClr val="accent1"/>
          </a:solidFill>
          <a:ln>
            <a:solidFill>
              <a:schemeClr val="tx1"/>
            </a:solidFill>
          </a:ln>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smtClean="0">
                <a:ln w="0"/>
                <a:solidFill>
                  <a:schemeClr val="tx1"/>
                </a:solidFill>
                <a:effectLst>
                  <a:outerShdw blurRad="38100" dist="19050" dir="2700000" algn="tl" rotWithShape="0">
                    <a:schemeClr val="dk1">
                      <a:alpha val="40000"/>
                    </a:schemeClr>
                  </a:outerShdw>
                </a:effectLst>
              </a:rPr>
              <a:t>Question Bank  </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0982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34E4447-9569-4626-B0A7-55CEAF83DE12}"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89</a:t>
            </a:fld>
            <a:endParaRPr lang="en-US"/>
          </a:p>
        </p:txBody>
      </p:sp>
      <p:sp>
        <p:nvSpPr>
          <p:cNvPr id="6" name="Content Placeholder 5"/>
          <p:cNvSpPr>
            <a:spLocks noGrp="1"/>
          </p:cNvSpPr>
          <p:nvPr>
            <p:ph sz="quarter" idx="1"/>
          </p:nvPr>
        </p:nvSpPr>
        <p:spPr>
          <a:xfrm>
            <a:off x="914400" y="1447800"/>
            <a:ext cx="7772400" cy="472440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Consider the line from (0,0) to (4,6).  Use DDA to rasterizing this </a:t>
            </a:r>
            <a:r>
              <a:rPr lang="en-US" sz="2400" dirty="0" smtClean="0">
                <a:latin typeface="Times New Roman" panose="02020603050405020304" pitchFamily="18" charset="0"/>
                <a:cs typeface="Times New Roman" panose="02020603050405020304" pitchFamily="18" charset="0"/>
              </a:rPr>
              <a:t>line………………..(A)</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Consider line from (4,4) to (7,9). Use DDA to rasterizing this </a:t>
            </a:r>
            <a:r>
              <a:rPr lang="en-US" sz="2400" dirty="0" smtClean="0">
                <a:latin typeface="Times New Roman" panose="02020603050405020304" pitchFamily="18" charset="0"/>
                <a:cs typeface="Times New Roman" panose="02020603050405020304" pitchFamily="18" charset="0"/>
              </a:rPr>
              <a:t>line………….(A)</a:t>
            </a:r>
          </a:p>
          <a:p>
            <a:pPr algn="just">
              <a:lnSpc>
                <a:spcPct val="150000"/>
              </a:lnSpc>
            </a:pPr>
            <a:r>
              <a:rPr lang="en-US" sz="2400" dirty="0">
                <a:latin typeface="Times New Roman" panose="02020603050405020304" pitchFamily="18" charset="0"/>
                <a:cs typeface="Times New Roman" panose="02020603050405020304" pitchFamily="18" charset="0"/>
              </a:rPr>
              <a:t>Consider the line from </a:t>
            </a:r>
            <a:r>
              <a:rPr lang="en-US" sz="2400" dirty="0" smtClean="0">
                <a:latin typeface="Times New Roman" panose="02020603050405020304" pitchFamily="18" charset="0"/>
                <a:cs typeface="Times New Roman" panose="02020603050405020304" pitchFamily="18" charset="0"/>
              </a:rPr>
              <a:t>(1,1)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(5,6</a:t>
            </a:r>
            <a:r>
              <a:rPr lang="en-US" sz="2400" dirty="0">
                <a:latin typeface="Times New Roman" panose="02020603050405020304" pitchFamily="18" charset="0"/>
                <a:cs typeface="Times New Roman" panose="02020603050405020304" pitchFamily="18" charset="0"/>
              </a:rPr>
              <a:t>).  Use DDA to rasterizing this line………………..(A)</a:t>
            </a:r>
          </a:p>
          <a:p>
            <a:pPr algn="just">
              <a:lnSpc>
                <a:spcPct val="150000"/>
              </a:lnSpc>
            </a:pPr>
            <a:r>
              <a:rPr lang="en-US" sz="2400" dirty="0">
                <a:latin typeface="Times New Roman" panose="02020603050405020304" pitchFamily="18" charset="0"/>
                <a:cs typeface="Times New Roman" panose="02020603050405020304" pitchFamily="18" charset="0"/>
              </a:rPr>
              <a:t>Consider the line from (0,0) to (4,6).  Use </a:t>
            </a:r>
            <a:r>
              <a:rPr lang="en-US" sz="2400" dirty="0" err="1" smtClean="0">
                <a:latin typeface="Times New Roman" panose="02020603050405020304" pitchFamily="18" charset="0"/>
                <a:cs typeface="Times New Roman" panose="02020603050405020304" pitchFamily="18" charset="0"/>
              </a:rPr>
              <a:t>Bresenham’s</a:t>
            </a:r>
            <a:r>
              <a:rPr lang="en-US" sz="2400" dirty="0" smtClean="0">
                <a:latin typeface="Times New Roman" panose="02020603050405020304" pitchFamily="18" charset="0"/>
                <a:cs typeface="Times New Roman" panose="02020603050405020304" pitchFamily="18" charset="0"/>
              </a:rPr>
              <a:t> line drawing algorithm  </a:t>
            </a:r>
            <a:r>
              <a:rPr lang="en-US" sz="2400" dirty="0">
                <a:latin typeface="Times New Roman" panose="02020603050405020304" pitchFamily="18" charset="0"/>
                <a:cs typeface="Times New Roman" panose="02020603050405020304" pitchFamily="18" charset="0"/>
              </a:rPr>
              <a:t>to rasterizing this line</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7" name="Title 1"/>
          <p:cNvSpPr txBox="1">
            <a:spLocks noGrp="1"/>
          </p:cNvSpPr>
          <p:nvPr>
            <p:ph type="title"/>
          </p:nvPr>
        </p:nvSpPr>
        <p:spPr>
          <a:xfrm>
            <a:off x="914400" y="261759"/>
            <a:ext cx="7772400" cy="1020762"/>
          </a:xfrm>
          <a:prstGeom prst="rect">
            <a:avLst/>
          </a:prstGeom>
          <a:solidFill>
            <a:schemeClr val="accent1"/>
          </a:solidFill>
          <a:ln>
            <a:solidFill>
              <a:schemeClr val="tx1"/>
            </a:solidFill>
          </a:ln>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smtClean="0">
                <a:ln w="0"/>
                <a:solidFill>
                  <a:schemeClr val="tx1"/>
                </a:solidFill>
                <a:effectLst>
                  <a:outerShdw blurRad="38100" dist="19050" dir="2700000" algn="tl" rotWithShape="0">
                    <a:schemeClr val="dk1">
                      <a:alpha val="40000"/>
                    </a:schemeClr>
                  </a:outerShdw>
                </a:effectLst>
              </a:rPr>
              <a:t>Question Bank  </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07600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81000"/>
            <a:ext cx="7772400" cy="1036638"/>
          </a:xfrm>
          <a:solidFill>
            <a:schemeClr val="accent1"/>
          </a:solidFill>
          <a:ln>
            <a:solidFill>
              <a:schemeClr val="tx1"/>
            </a:solidFill>
          </a:ln>
        </p:spPr>
        <p:txBody>
          <a:bodyPr>
            <a:normAutofit/>
          </a:bodyPr>
          <a:lstStyle/>
          <a:p>
            <a:pPr algn="ctr"/>
            <a:r>
              <a:rPr lang="en-IE" sz="3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Bresenham’s Line Drawing Algorithm</a:t>
            </a:r>
            <a:endPar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BE45513-AE20-4BBE-ABA8-3D5A20DBEE77}" type="slidenum">
              <a:rPr lang="en-US" smtClean="0"/>
              <a:pPr/>
              <a:t>9</a:t>
            </a:fld>
            <a:endParaRPr lang="en-US"/>
          </a:p>
        </p:txBody>
      </p:sp>
      <p:sp>
        <p:nvSpPr>
          <p:cNvPr id="3" name="Content Placeholder 2"/>
          <p:cNvSpPr>
            <a:spLocks noGrp="1"/>
          </p:cNvSpPr>
          <p:nvPr>
            <p:ph idx="4294967295"/>
          </p:nvPr>
        </p:nvSpPr>
        <p:spPr>
          <a:xfrm>
            <a:off x="685800" y="1493838"/>
            <a:ext cx="8001000" cy="5668962"/>
          </a:xfrm>
        </p:spPr>
        <p:txBody>
          <a:bodyPr>
            <a:normAutofit/>
          </a:bodyPr>
          <a:lstStyle/>
          <a:p>
            <a:pPr algn="just">
              <a:lnSpc>
                <a:spcPct val="150000"/>
              </a:lnSpc>
            </a:pPr>
            <a:r>
              <a:rPr lang="en-IE" sz="2400" dirty="0">
                <a:latin typeface="Times New Roman" panose="02020603050405020304" pitchFamily="18" charset="0"/>
                <a:cs typeface="Times New Roman" panose="02020603050405020304" pitchFamily="18" charset="0"/>
              </a:rPr>
              <a:t>To accomplish this the algorithm always increments either x or y by one unit depending upon the slope of the line.</a:t>
            </a:r>
          </a:p>
          <a:p>
            <a:pPr algn="just">
              <a:lnSpc>
                <a:spcPct val="150000"/>
              </a:lnSpc>
            </a:pPr>
            <a:r>
              <a:rPr lang="en-US" sz="2400" dirty="0" smtClean="0">
                <a:latin typeface="Times New Roman" panose="02020603050405020304" pitchFamily="18" charset="0"/>
                <a:cs typeface="Times New Roman" panose="02020603050405020304" pitchFamily="18" charset="0"/>
              </a:rPr>
              <a:t>The increment in other variable is determined by examining the distance between the actual line location and the nearest pixel.</a:t>
            </a:r>
          </a:p>
          <a:p>
            <a:pPr algn="just">
              <a:lnSpc>
                <a:spcPct val="150000"/>
              </a:lnSpc>
            </a:pPr>
            <a:r>
              <a:rPr lang="en-US" sz="2400" dirty="0" smtClean="0">
                <a:latin typeface="Times New Roman" panose="02020603050405020304" pitchFamily="18" charset="0"/>
                <a:cs typeface="Times New Roman" panose="02020603050405020304" pitchFamily="18" charset="0"/>
              </a:rPr>
              <a:t>This distance is called decision variable or error.</a:t>
            </a:r>
          </a:p>
          <a:p>
            <a:pPr algn="just">
              <a:lnSpc>
                <a:spcPct val="150000"/>
              </a:lnSpc>
            </a:pPr>
            <a:r>
              <a:rPr lang="en-US" sz="2400" dirty="0" smtClean="0">
                <a:latin typeface="Times New Roman" panose="02020603050405020304" pitchFamily="18" charset="0"/>
                <a:cs typeface="Times New Roman" panose="02020603050405020304" pitchFamily="18" charset="0"/>
              </a:rPr>
              <a:t>The error term is initially set as e=2*∆y-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∆x.</a:t>
            </a:r>
          </a:p>
          <a:p>
            <a:pPr algn="just">
              <a:lnSpc>
                <a:spcPct val="150000"/>
              </a:lnSpc>
            </a:pPr>
            <a:r>
              <a:rPr lang="en-US" sz="2400" dirty="0" smtClean="0">
                <a:latin typeface="Times New Roman" panose="02020603050405020304" pitchFamily="18" charset="0"/>
                <a:cs typeface="Times New Roman" panose="02020603050405020304" pitchFamily="18" charset="0"/>
              </a:rPr>
              <a:t>Let us study the algorithm now</a:t>
            </a:r>
            <a:r>
              <a:rPr lang="en-US" sz="2800" dirty="0" smtClean="0"/>
              <a:t>:</a:t>
            </a:r>
            <a:endParaRPr lang="en-US" sz="2800" dirty="0"/>
          </a:p>
        </p:txBody>
      </p:sp>
      <p:sp>
        <p:nvSpPr>
          <p:cNvPr id="2" name="Date Placeholder 1"/>
          <p:cNvSpPr>
            <a:spLocks noGrp="1"/>
          </p:cNvSpPr>
          <p:nvPr>
            <p:ph type="dt" sz="half" idx="10"/>
          </p:nvPr>
        </p:nvSpPr>
        <p:spPr/>
        <p:txBody>
          <a:bodyPr/>
          <a:lstStyle/>
          <a:p>
            <a:fld id="{F42F713E-ACC3-4ECF-80CB-82F8949411AC}" type="datetime2">
              <a:rPr lang="en-US" smtClean="0"/>
              <a:t>Wednesday, May 10, 2023</a:t>
            </a:fld>
            <a:endParaRPr lang="en-US"/>
          </a:p>
        </p:txBody>
      </p:sp>
      <p:sp>
        <p:nvSpPr>
          <p:cNvPr id="6" name="Footer Placeholder 5"/>
          <p:cNvSpPr>
            <a:spLocks noGrp="1"/>
          </p:cNvSpPr>
          <p:nvPr>
            <p:ph type="ftr" sz="quarter" idx="11"/>
          </p:nvPr>
        </p:nvSpPr>
        <p:spPr/>
        <p:txBody>
          <a:bodyPr/>
          <a:lstStyle/>
          <a:p>
            <a:r>
              <a:rPr lang="en-US" smtClean="0"/>
              <a:t>Ms. Dudhmale M.N.</a:t>
            </a:r>
            <a:endParaRPr lang="en-US"/>
          </a:p>
        </p:txBody>
      </p:sp>
    </p:spTree>
    <p:extLst>
      <p:ext uri="{BB962C8B-B14F-4D97-AF65-F5344CB8AC3E}">
        <p14:creationId xmlns:p14="http://schemas.microsoft.com/office/powerpoint/2010/main" val="2380031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34E4447-9569-4626-B0A7-55CEAF83DE12}" type="datetime2">
              <a:rPr lang="en-US" smtClean="0"/>
              <a:t>Wednesday, May 10, 2023</a:t>
            </a:fld>
            <a:endParaRPr lang="en-US"/>
          </a:p>
        </p:txBody>
      </p:sp>
      <p:sp>
        <p:nvSpPr>
          <p:cNvPr id="4" name="Footer Placeholder 3"/>
          <p:cNvSpPr>
            <a:spLocks noGrp="1"/>
          </p:cNvSpPr>
          <p:nvPr>
            <p:ph type="ftr" sz="quarter" idx="11"/>
          </p:nvPr>
        </p:nvSpPr>
        <p:spPr/>
        <p:txBody>
          <a:bodyPr/>
          <a:lstStyle/>
          <a:p>
            <a:r>
              <a:rPr lang="en-US" smtClean="0"/>
              <a:t>Ms. Dudhmale M.N.</a:t>
            </a:r>
            <a:endParaRPr lang="en-US"/>
          </a:p>
        </p:txBody>
      </p:sp>
      <p:sp>
        <p:nvSpPr>
          <p:cNvPr id="5" name="Slide Number Placeholder 4"/>
          <p:cNvSpPr>
            <a:spLocks noGrp="1"/>
          </p:cNvSpPr>
          <p:nvPr>
            <p:ph type="sldNum" sz="quarter" idx="12"/>
          </p:nvPr>
        </p:nvSpPr>
        <p:spPr/>
        <p:txBody>
          <a:bodyPr/>
          <a:lstStyle/>
          <a:p>
            <a:fld id="{1BE45513-AE20-4BBE-ABA8-3D5A20DBEE77}" type="slidenum">
              <a:rPr lang="en-US" smtClean="0"/>
              <a:pPr/>
              <a:t>90</a:t>
            </a:fld>
            <a:endParaRPr lang="en-US"/>
          </a:p>
        </p:txBody>
      </p:sp>
      <p:sp>
        <p:nvSpPr>
          <p:cNvPr id="6" name="Content Placeholder 5"/>
          <p:cNvSpPr>
            <a:spLocks noGrp="1"/>
          </p:cNvSpPr>
          <p:nvPr>
            <p:ph sz="quarter" idx="1"/>
          </p:nvPr>
        </p:nvSpPr>
        <p:spPr>
          <a:xfrm>
            <a:off x="914400" y="1447800"/>
            <a:ext cx="7772400" cy="4724400"/>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Consider </a:t>
            </a:r>
            <a:r>
              <a:rPr lang="en-US" sz="2400" dirty="0">
                <a:latin typeface="Times New Roman" panose="02020603050405020304" pitchFamily="18" charset="0"/>
                <a:cs typeface="Times New Roman" panose="02020603050405020304" pitchFamily="18" charset="0"/>
              </a:rPr>
              <a:t>the line from </a:t>
            </a:r>
            <a:r>
              <a:rPr lang="en-US" sz="2400" dirty="0" smtClean="0">
                <a:latin typeface="Times New Roman" panose="02020603050405020304" pitchFamily="18" charset="0"/>
                <a:cs typeface="Times New Roman" panose="02020603050405020304" pitchFamily="18" charset="0"/>
              </a:rPr>
              <a:t>(1,1)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(5,3).  </a:t>
            </a:r>
            <a:r>
              <a:rPr lang="en-US" sz="2400" dirty="0">
                <a:latin typeface="Times New Roman" panose="02020603050405020304" pitchFamily="18" charset="0"/>
                <a:cs typeface="Times New Roman" panose="02020603050405020304" pitchFamily="18" charset="0"/>
              </a:rPr>
              <a:t>Use </a:t>
            </a:r>
            <a:r>
              <a:rPr lang="en-US" sz="2400" dirty="0" err="1" smtClean="0">
                <a:latin typeface="Times New Roman" panose="02020603050405020304" pitchFamily="18" charset="0"/>
                <a:cs typeface="Times New Roman" panose="02020603050405020304" pitchFamily="18" charset="0"/>
              </a:rPr>
              <a:t>Bresenham’s</a:t>
            </a:r>
            <a:r>
              <a:rPr lang="en-US" sz="2400" dirty="0" smtClean="0">
                <a:latin typeface="Times New Roman" panose="02020603050405020304" pitchFamily="18" charset="0"/>
                <a:cs typeface="Times New Roman" panose="02020603050405020304" pitchFamily="18" charset="0"/>
              </a:rPr>
              <a:t> line drawing algorithm  </a:t>
            </a:r>
            <a:r>
              <a:rPr lang="en-US" sz="2400" dirty="0">
                <a:latin typeface="Times New Roman" panose="02020603050405020304" pitchFamily="18" charset="0"/>
                <a:cs typeface="Times New Roman" panose="02020603050405020304" pitchFamily="18" charset="0"/>
              </a:rPr>
              <a:t>to rasterizing this line</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Consider the line from </a:t>
            </a:r>
            <a:r>
              <a:rPr lang="en-US" sz="2400" dirty="0" smtClean="0">
                <a:latin typeface="Times New Roman" panose="02020603050405020304" pitchFamily="18" charset="0"/>
                <a:cs typeface="Times New Roman" panose="02020603050405020304" pitchFamily="18" charset="0"/>
              </a:rPr>
              <a:t>(2,7)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5,5).  </a:t>
            </a:r>
            <a:r>
              <a:rPr lang="en-US" sz="2400" dirty="0">
                <a:latin typeface="Times New Roman" panose="02020603050405020304" pitchFamily="18" charset="0"/>
                <a:cs typeface="Times New Roman" panose="02020603050405020304" pitchFamily="18" charset="0"/>
              </a:rPr>
              <a:t>Use </a:t>
            </a:r>
            <a:r>
              <a:rPr lang="en-US" sz="2400" dirty="0" err="1">
                <a:latin typeface="Times New Roman" panose="02020603050405020304" pitchFamily="18" charset="0"/>
                <a:cs typeface="Times New Roman" panose="02020603050405020304" pitchFamily="18" charset="0"/>
              </a:rPr>
              <a:t>Bresenham’s</a:t>
            </a:r>
            <a:r>
              <a:rPr lang="en-US" sz="2400" dirty="0">
                <a:latin typeface="Times New Roman" panose="02020603050405020304" pitchFamily="18" charset="0"/>
                <a:cs typeface="Times New Roman" panose="02020603050405020304" pitchFamily="18" charset="0"/>
              </a:rPr>
              <a:t> line drawing algorithm  to rasterizing this line……………(A)</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7" name="Title 1"/>
          <p:cNvSpPr txBox="1">
            <a:spLocks noGrp="1"/>
          </p:cNvSpPr>
          <p:nvPr>
            <p:ph type="title"/>
          </p:nvPr>
        </p:nvSpPr>
        <p:spPr>
          <a:xfrm>
            <a:off x="914400" y="274638"/>
            <a:ext cx="7772400" cy="1020762"/>
          </a:xfrm>
          <a:prstGeom prst="rect">
            <a:avLst/>
          </a:prstGeom>
          <a:solidFill>
            <a:schemeClr val="accent1"/>
          </a:solidFill>
          <a:ln>
            <a:solidFill>
              <a:schemeClr val="tx1"/>
            </a:solidFill>
          </a:ln>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smtClean="0">
                <a:ln w="0"/>
                <a:solidFill>
                  <a:schemeClr val="tx1"/>
                </a:solidFill>
                <a:effectLst>
                  <a:outerShdw blurRad="38100" dist="19050" dir="2700000" algn="tl" rotWithShape="0">
                    <a:schemeClr val="dk1">
                      <a:alpha val="40000"/>
                    </a:schemeClr>
                  </a:outerShdw>
                </a:effectLst>
              </a:rPr>
              <a:t>Question Bank  </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12361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TotalTime>
  <Words>4050</Words>
  <Application>Microsoft Office PowerPoint</Application>
  <PresentationFormat>On-screen Show (4:3)</PresentationFormat>
  <Paragraphs>1319</Paragraphs>
  <Slides>90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Arial</vt:lpstr>
      <vt:lpstr>Calibri</vt:lpstr>
      <vt:lpstr>Franklin Gothic Book</vt:lpstr>
      <vt:lpstr>Perpetua</vt:lpstr>
      <vt:lpstr>Tahoma</vt:lpstr>
      <vt:lpstr>Times New Roman</vt:lpstr>
      <vt:lpstr>Wingdings</vt:lpstr>
      <vt:lpstr>Wingdings 2</vt:lpstr>
      <vt:lpstr>Equity</vt:lpstr>
      <vt:lpstr>Chapter 2</vt:lpstr>
      <vt:lpstr>INTRODUCTION</vt:lpstr>
      <vt:lpstr>                    Digital Differential Analyzer Algorithm </vt:lpstr>
      <vt:lpstr>PowerPoint Presentation</vt:lpstr>
      <vt:lpstr>PowerPoint Presentation</vt:lpstr>
      <vt:lpstr>PowerPoint Presentation</vt:lpstr>
      <vt:lpstr>Exercise</vt:lpstr>
      <vt:lpstr>Bresenham’s Line Drawing Algorithm</vt:lpstr>
      <vt:lpstr>Bresenham’s Line Drawing Algorithm</vt:lpstr>
      <vt:lpstr>Algorithm:</vt:lpstr>
      <vt:lpstr>PowerPoint Presentation</vt:lpstr>
      <vt:lpstr>Basic Concepts in Circle Drawing</vt:lpstr>
      <vt:lpstr>Representation of Circle</vt:lpstr>
      <vt:lpstr>Bresenham’s Circle drawing Algorithm:</vt:lpstr>
      <vt:lpstr>Bresenham’s Circle drawing Algorithm:</vt:lpstr>
      <vt:lpstr>PowerPoint Presentation</vt:lpstr>
      <vt:lpstr>PowerPoint Presentation</vt:lpstr>
      <vt:lpstr>Algorithm to plot 1/8 of the circle:</vt:lpstr>
      <vt:lpstr>PowerPoint Presentation</vt:lpstr>
      <vt:lpstr>Polygon</vt:lpstr>
      <vt:lpstr>Cont…..</vt:lpstr>
      <vt:lpstr>Types of Polygon</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 Generation</vt:lpstr>
      <vt:lpstr>1. Stroke method</vt:lpstr>
      <vt:lpstr>Cont…</vt:lpstr>
      <vt:lpstr> Starburst method</vt:lpstr>
      <vt:lpstr>PowerPoint Presentation</vt:lpstr>
      <vt:lpstr>Cont…</vt:lpstr>
      <vt:lpstr> Bitmap Method</vt:lpstr>
      <vt:lpstr>PowerPoint Presentation</vt:lpstr>
      <vt:lpstr>Cont,,,,</vt:lpstr>
      <vt:lpstr>PowerPoint Presentation</vt:lpstr>
      <vt:lpstr>Question Bank  </vt:lpstr>
      <vt:lpstr>Cont…</vt:lpstr>
      <vt:lpstr>Question Bank  </vt:lpstr>
      <vt:lpstr>Question Bank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Raster Scan Graphics</dc:title>
  <dc:creator>AWT-18</dc:creator>
  <cp:lastModifiedBy>Windows User</cp:lastModifiedBy>
  <cp:revision>90</cp:revision>
  <dcterms:created xsi:type="dcterms:W3CDTF">2018-07-06T08:53:21Z</dcterms:created>
  <dcterms:modified xsi:type="dcterms:W3CDTF">2023-05-10T18:10:32Z</dcterms:modified>
</cp:coreProperties>
</file>