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22" r:id="rId3"/>
    <p:sldId id="357" r:id="rId4"/>
    <p:sldId id="269" r:id="rId5"/>
    <p:sldId id="352" r:id="rId6"/>
    <p:sldId id="351" r:id="rId7"/>
    <p:sldId id="329" r:id="rId8"/>
    <p:sldId id="354" r:id="rId9"/>
    <p:sldId id="355" r:id="rId10"/>
    <p:sldId id="328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754">
          <p15:clr>
            <a:srgbClr val="A4A3A4"/>
          </p15:clr>
        </p15:guide>
        <p15:guide id="3" orient="horz" pos="905">
          <p15:clr>
            <a:srgbClr val="A4A3A4"/>
          </p15:clr>
        </p15:guide>
        <p15:guide id="4" orient="horz" pos="2777">
          <p15:clr>
            <a:srgbClr val="A4A3A4"/>
          </p15:clr>
        </p15:guide>
        <p15:guide id="5" orient="horz" pos="276">
          <p15:clr>
            <a:srgbClr val="A4A3A4"/>
          </p15:clr>
        </p15:guide>
        <p15:guide id="6" orient="horz" pos="1144">
          <p15:clr>
            <a:srgbClr val="A4A3A4"/>
          </p15:clr>
        </p15:guide>
        <p15:guide id="7" pos="2880">
          <p15:clr>
            <a:srgbClr val="A4A3A4"/>
          </p15:clr>
        </p15:guide>
        <p15:guide id="8" pos="1910">
          <p15:clr>
            <a:srgbClr val="A4A3A4"/>
          </p15:clr>
        </p15:guide>
        <p15:guide id="9" pos="5091">
          <p15:clr>
            <a:srgbClr val="A4A3A4"/>
          </p15:clr>
        </p15:guide>
        <p15:guide id="10" pos="4054">
          <p15:clr>
            <a:srgbClr val="A4A3A4"/>
          </p15:clr>
        </p15:guide>
        <p15:guide id="11" orient="horz" pos="1620">
          <p15:clr>
            <a:srgbClr val="A4A3A4"/>
          </p15:clr>
        </p15:guide>
        <p15:guide id="12" orient="horz" pos="1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35E"/>
    <a:srgbClr val="2C5799"/>
    <a:srgbClr val="0070C0"/>
    <a:srgbClr val="11607E"/>
    <a:srgbClr val="2CA1B5"/>
    <a:srgbClr val="007AD6"/>
    <a:srgbClr val="EBEBE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สไตล์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สไตล์สีปานกลาง 3 - เน้น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สไตล์สีปานกลาง 3 - เน้น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6429" autoAdjust="0"/>
  </p:normalViewPr>
  <p:slideViewPr>
    <p:cSldViewPr snapToGrid="0">
      <p:cViewPr varScale="1">
        <p:scale>
          <a:sx n="95" d="100"/>
          <a:sy n="95" d="100"/>
        </p:scale>
        <p:origin x="816" y="66"/>
      </p:cViewPr>
      <p:guideLst>
        <p:guide orient="horz" pos="2164"/>
        <p:guide pos="754"/>
        <p:guide orient="horz" pos="905"/>
        <p:guide orient="horz" pos="2777"/>
        <p:guide orient="horz" pos="276"/>
        <p:guide orient="horz" pos="1144"/>
        <p:guide pos="2880"/>
        <p:guide pos="1910"/>
        <p:guide pos="5091"/>
        <p:guide pos="4054"/>
        <p:guide orient="horz" pos="1620"/>
        <p:guide orient="horz" pos="13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2863-C454-4C0B-922C-281D41D5E67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6A0A-8871-444B-AFF4-3FC4615AC2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0404-3162-43EC-957B-E98404FF70A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0404-3162-43EC-957B-E98404FF70A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0404-3162-43EC-957B-E98404FF70A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6A0A-8871-444B-AFF4-3FC4615AC2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3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6A0A-8871-444B-AFF4-3FC4615AC26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6A0A-8871-444B-AFF4-3FC4615AC2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8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40404-3162-43EC-957B-E98404FF70A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3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6A0A-8871-444B-AFF4-3FC4615AC26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6A0A-8871-444B-AFF4-3FC4615AC2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19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6A0A-8871-444B-AFF4-3FC4615AC2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2006"/>
            <a:ext cx="6858000" cy="17911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279"/>
            <a:ext cx="6858000" cy="1242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920"/>
            <a:ext cx="1971675" cy="43600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920"/>
            <a:ext cx="5800725" cy="43600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660"/>
            <a:ext cx="7886700" cy="214014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3054"/>
            <a:ext cx="7886700" cy="112545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599"/>
            <a:ext cx="3886200" cy="3264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599"/>
            <a:ext cx="3886200" cy="32644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920"/>
            <a:ext cx="7886700" cy="9944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223"/>
            <a:ext cx="3868340" cy="6181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329"/>
            <a:ext cx="3868340" cy="27642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223"/>
            <a:ext cx="3887391" cy="6181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329"/>
            <a:ext cx="3887391" cy="27642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1449930" y="3605327"/>
            <a:ext cx="127635" cy="127671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3768800" y="3014448"/>
            <a:ext cx="81000" cy="81022"/>
          </a:xfrm>
          <a:prstGeom prst="ellipse">
            <a:avLst/>
          </a:prstGeom>
          <a:solidFill>
            <a:schemeClr val="bg1">
              <a:lumMod val="75000"/>
              <a:alpha val="9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174495" y="3605327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5338382" y="3524303"/>
            <a:ext cx="108000" cy="10803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133007" y="2933464"/>
            <a:ext cx="135000" cy="13503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7326570" y="2432581"/>
            <a:ext cx="127635" cy="127671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5944900" y="3078283"/>
            <a:ext cx="81000" cy="81022"/>
          </a:xfrm>
          <a:prstGeom prst="ellipse">
            <a:avLst/>
          </a:prstGeom>
          <a:solidFill>
            <a:schemeClr val="bg1">
              <a:lumMod val="75000"/>
              <a:alpha val="9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4350594" y="3669162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7514481" y="3588139"/>
            <a:ext cx="108000" cy="10803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 userDrawn="1"/>
        </p:nvSpPr>
        <p:spPr>
          <a:xfrm>
            <a:off x="5309106" y="2997298"/>
            <a:ext cx="135000" cy="13503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3082671" y="3636613"/>
            <a:ext cx="127635" cy="127671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701001" y="4282315"/>
            <a:ext cx="81000" cy="81022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06695" y="4873193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3660800" y="4363338"/>
            <a:ext cx="108000" cy="108030"/>
          </a:xfrm>
          <a:prstGeom prst="ellipse">
            <a:avLst/>
          </a:prstGeom>
          <a:solidFill>
            <a:schemeClr val="bg1">
              <a:lumMod val="75000"/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 userDrawn="1"/>
        </p:nvSpPr>
        <p:spPr>
          <a:xfrm>
            <a:off x="1065207" y="4201330"/>
            <a:ext cx="135000" cy="13503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 userDrawn="1"/>
        </p:nvSpPr>
        <p:spPr>
          <a:xfrm>
            <a:off x="7439513" y="4689435"/>
            <a:ext cx="127635" cy="12767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  <a:effectLst>
            <a:glow rad="139700">
              <a:schemeClr val="bg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 userDrawn="1"/>
        </p:nvSpPr>
        <p:spPr>
          <a:xfrm>
            <a:off x="6932687" y="1322434"/>
            <a:ext cx="81000" cy="81022"/>
          </a:xfrm>
          <a:prstGeom prst="ellipse">
            <a:avLst/>
          </a:prstGeom>
          <a:solidFill>
            <a:schemeClr val="bg1">
              <a:lumMod val="75000"/>
              <a:alpha val="9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 userDrawn="1"/>
        </p:nvSpPr>
        <p:spPr>
          <a:xfrm>
            <a:off x="5338382" y="1913311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 userDrawn="1"/>
        </p:nvSpPr>
        <p:spPr>
          <a:xfrm>
            <a:off x="8502269" y="1832289"/>
            <a:ext cx="108000" cy="10803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 userDrawn="1"/>
        </p:nvSpPr>
        <p:spPr>
          <a:xfrm>
            <a:off x="6296894" y="1241449"/>
            <a:ext cx="135000" cy="13503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 userDrawn="1"/>
        </p:nvSpPr>
        <p:spPr>
          <a:xfrm>
            <a:off x="5943053" y="4223633"/>
            <a:ext cx="81000" cy="810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 userDrawn="1"/>
        </p:nvSpPr>
        <p:spPr>
          <a:xfrm>
            <a:off x="4348747" y="4814511"/>
            <a:ext cx="135000" cy="135038"/>
          </a:xfrm>
          <a:prstGeom prst="ellipse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 userDrawn="1"/>
        </p:nvSpPr>
        <p:spPr>
          <a:xfrm>
            <a:off x="7902852" y="4304656"/>
            <a:ext cx="108000" cy="10803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 userDrawn="1"/>
        </p:nvSpPr>
        <p:spPr>
          <a:xfrm>
            <a:off x="5307259" y="4142648"/>
            <a:ext cx="135000" cy="13503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 userDrawn="1"/>
        </p:nvSpPr>
        <p:spPr>
          <a:xfrm>
            <a:off x="-1245892" y="1984513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3906183" y="811769"/>
            <a:ext cx="127635" cy="127671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>
            <a:glow rad="139700">
              <a:schemeClr val="bg1">
                <a:alpha val="15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 userDrawn="1"/>
        </p:nvSpPr>
        <p:spPr>
          <a:xfrm>
            <a:off x="930207" y="2048348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 userDrawn="1"/>
        </p:nvSpPr>
        <p:spPr>
          <a:xfrm>
            <a:off x="1917995" y="292499"/>
            <a:ext cx="135000" cy="135038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 userDrawn="1"/>
        </p:nvSpPr>
        <p:spPr>
          <a:xfrm>
            <a:off x="5081882" y="211476"/>
            <a:ext cx="108000" cy="10803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椭圆 33"/>
          <p:cNvSpPr/>
          <p:nvPr userDrawn="1"/>
        </p:nvSpPr>
        <p:spPr>
          <a:xfrm>
            <a:off x="2522666" y="2602820"/>
            <a:ext cx="81000" cy="810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3 C -0.01276 -0.06783 -0.03125 -0.17801 -0.03828 -0.27292 C -0.04557 -0.37014 -0.0526 -0.59699 -0.0526 -0.75509 " pathEditMode="relative" rAng="0" ptsTypes="AAA">
                                      <p:cBhvr>
                                        <p:cTn id="9" dur="3438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377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5.55112E-17 -0.00023 C 0.02773 -0.05602 0.06771 -0.14537 0.08294 -0.22291 C 0.09883 -0.30185 0.11393 -0.48657 0.11393 -0.61481 " pathEditMode="relative" rAng="0" ptsTypes="AAA">
                                      <p:cBhvr>
                                        <p:cTn id="14" dur="3438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-30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decel="857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C -0.01862 -0.05556 -0.04532 -0.14421 -0.05547 -0.2213 C -0.06602 -0.29977 -0.07605 -0.4831 -0.07605 -0.61019 " pathEditMode="relative" rAng="0" ptsTypes="AAA">
                                      <p:cBhvr>
                                        <p:cTn id="19" dur="437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3050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-2.96296E-6 C -0.00976 -0.06898 -0.02369 -0.17754 -0.02903 -0.27176 C -0.03437 -0.36759 -0.03945 -0.59143 -0.03945 -0.74629 " pathEditMode="relative" rAng="0" ptsTypes="AAA">
                                      <p:cBhvr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373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54167E-6 0.00093 C 0.00977 -0.10995 0.01901 -0.19306 0.02917 -0.33171 C 0.03894 -0.46643 0.0418 -0.59051 0.04857 -0.71968 " pathEditMode="relative" rAng="0" ptsTypes="AAA">
                                      <p:cBhvr>
                                        <p:cTn id="29" dur="3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3604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14606 C 0.00209 0.06412 -0.0164 -0.06551 -0.02343 -0.17917 C -0.03073 -0.29491 -0.03776 -0.56412 -0.03776 -0.75209 " pathEditMode="relative" rAng="0" ptsTypes="AAA">
                                      <p:cBhvr>
                                        <p:cTn id="34" dur="343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4490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1.85185E-6 C -0.01706 -0.05717 -0.04167 -0.14907 -0.05104 -0.2287 C -0.06081 -0.30972 -0.07005 -0.4993 -0.07005 -0.63079 " pathEditMode="relative" rAng="0" ptsTypes="AAA">
                                      <p:cBhvr>
                                        <p:cTn id="39" dur="343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315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decel="857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70833E-6 0 C -0.01862 -0.05787 -0.04532 -0.15023 -0.05547 -0.23056 C -0.06602 -0.3125 -0.07604 -0.50347 -0.07604 -0.63588 " pathEditMode="relative" rAng="0" ptsTypes="AAA">
                                      <p:cBhvr>
                                        <p:cTn id="44" dur="437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318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4.81481E-6 C 0.01524 -0.04769 0.03724 -0.12292 0.04584 -0.1882 C 0.05443 -0.2544 0.06302 -0.4095 0.06302 -0.51667 " pathEditMode="relative" rAng="0" ptsTypes="AAA">
                                      <p:cBhvr>
                                        <p:cTn id="4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583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16667E-6 0.00093 C -0.01406 -0.11157 -0.02734 -0.19583 -0.04179 -0.33611 C -0.05586 -0.47338 -0.06002 -0.59861 -0.0694 -0.73032 " pathEditMode="relative" rAng="0" ptsTypes="AAA">
                                      <p:cBhvr>
                                        <p:cTn id="54" dur="3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365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C -0.01276 -0.02084 -0.03125 -0.05463 -0.03828 -0.0838 C -0.04557 -0.11366 -0.0526 -0.18334 -0.0526 -0.23195 " pathEditMode="relative" rAng="0" ptsTypes="AAA">
                                      <p:cBhvr>
                                        <p:cTn id="59" dur="3438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1159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3.7037E-7 C -0.01706 -0.07801 -0.04167 -0.20301 -0.05104 -0.31134 C -0.06081 -0.42176 -0.07005 -0.67986 -0.07005 -0.85926 " pathEditMode="relative" rAng="0" ptsTypes="AAA">
                                      <p:cBhvr>
                                        <p:cTn id="64" dur="343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4296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repeatCount="indefinite" decel="857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2.22222E-6 C 0.01511 -0.08033 0.03698 -0.20834 0.04519 -0.31968 C 0.05391 -0.43287 0.06211 -0.69769 0.06211 -0.88102 " pathEditMode="relative" rAng="0" ptsTypes="AAA">
                                      <p:cBhvr>
                                        <p:cTn id="69" dur="437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40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decel="75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2.96296E-6 C 0.03294 -0.0706 0.08008 -0.18287 0.09805 -0.28009 C 0.11667 -0.3787 0.13438 -0.60949 0.13438 -0.76921 " pathEditMode="relative" rAng="0" ptsTypes="AAA">
                                      <p:cBhvr>
                                        <p:cTn id="7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3847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.00093 C -0.08411 -0.02893 -0.16328 -0.05138 -0.24961 -0.08865 C -0.3332 -0.12453 -0.35794 -0.15763 -0.41458 -0.19189 " pathEditMode="relative" rAng="0" ptsTypes="AAA">
                                      <p:cBhvr>
                                        <p:cTn id="79" dur="3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29" y="-965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C -0.01276 -0.0375 -0.03125 -0.09814 -0.03829 -0.15046 C -0.04558 -0.20416 -0.05261 -0.32916 -0.05261 -0.4162 " pathEditMode="relative" rAng="0" ptsTypes="AAA">
                                      <p:cBhvr>
                                        <p:cTn id="84" dur="343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078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1.85185E-6 C 0.02487 -0.02477 0.06094 -0.06459 0.07474 -0.09931 C 0.08907 -0.13472 0.10261 -0.21644 0.10261 -0.27361 " pathEditMode="relative" rAng="0" ptsTypes="AAA">
                                      <p:cBhvr>
                                        <p:cTn id="89" dur="343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-136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repeatCount="indefinite" decel="857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C -0.01862 -0.03564 -0.04531 -0.09259 -0.05547 -0.14212 C -0.06602 -0.19259 -0.07604 -0.31064 -0.07604 -0.39212 " pathEditMode="relative" rAng="0" ptsTypes="AAA">
                                      <p:cBhvr>
                                        <p:cTn id="94" dur="4375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1960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0" presetClass="path" presetSubtype="0" repeatCount="indefinite" decel="75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91667E-6 -2.59259E-6 C 0.0461 -0.0368 0.11237 -0.09467 0.13737 -0.14537 C 0.16354 -0.19629 0.18854 -0.3162 0.18854 -0.39907 " pathEditMode="relative" rAng="0" ptsTypes="AAA">
                                      <p:cBhvr>
                                        <p:cTn id="99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-1995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0" presetClass="pat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92 C 0.01445 -0.06389 0.02812 -0.11227 0.0431 -0.19352 C 0.05755 -0.27269 0.06185 -0.34468 0.07174 -0.42037 " pathEditMode="relative" rAng="0" ptsTypes="AAA">
                                      <p:cBhvr>
                                        <p:cTn id="104" dur="3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2106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0.12539 -0.02083 0.30716 -0.05463 0.37617 -0.08379 C 0.44792 -0.11365 0.51706 -0.18333 0.51706 -0.23194 " pathEditMode="relative" rAng="0" ptsTypes="AAA">
                                      <p:cBhvr>
                                        <p:cTn id="109" dur="3438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46" y="-11597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3.7037E-7 C -0.01706 -0.07801 -0.04167 -0.20301 -0.05104 -0.31134 C -0.06081 -0.42176 -0.07005 -0.67986 -0.07005 -0.85926 " pathEditMode="relative" rAng="0" ptsTypes="AAA">
                                      <p:cBhvr>
                                        <p:cTn id="114" dur="3438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4296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decel="857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2.22222E-6 C 0.01511 -0.07778 0.03698 -0.20162 0.04519 -0.30949 C 0.05391 -0.41922 0.06211 -0.6757 0.06211 -0.85347 " pathEditMode="relative" rAng="0" ptsTypes="AAA">
                                      <p:cBhvr>
                                        <p:cTn id="119" dur="4375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268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29167E-6 0.00093 C 0.02826 -0.02893 0.05495 -0.05139 0.08412 -0.08866 C 0.11237 -0.12454 0.12071 -0.15764 0.13985 -0.1919 " pathEditMode="relative" rAng="0" ptsTypes="AAA">
                                      <p:cBhvr>
                                        <p:cTn id="124" dur="3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-965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023 C -0.01276 -0.06783 -0.03125 -0.17801 -0.03828 -0.27292 C -0.04557 -0.37014 -0.0526 -0.59699 -0.0526 -0.75509 " pathEditMode="relative" rAng="0" ptsTypes="AAA">
                                      <p:cBhvr>
                                        <p:cTn id="129" dur="3438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37731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14606 C 0.00209 0.07847 -0.0164 -0.02847 -0.02343 -0.12246 C -0.03073 -0.21806 -0.03776 -0.44028 -0.03776 -0.5956 " pathEditMode="relative" rAng="0" ptsTypes="AAA">
                                      <p:cBhvr>
                                        <p:cTn id="134" dur="3438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3708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indefinite" decel="75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1.11111E-6 C 0.01524 -0.04468 0.03724 -0.11528 0.04584 -0.17662 C 0.05443 -0.23889 0.06303 -0.38449 0.06303 -0.48519 " pathEditMode="relative" rAng="0" ptsTypes="AAA">
                                      <p:cBhvr>
                                        <p:cTn id="139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425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C -0.01276 -0.0375 -0.03125 -0.09814 -0.03829 -0.15046 C -0.04558 -0.20416 -0.05261 -0.32916 -0.05261 -0.4162 " pathEditMode="relative" rAng="0" ptsTypes="AAA">
                                      <p:cBhvr>
                                        <p:cTn id="144" dur="3438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0787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0" presetClass="pat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092 C 0.01445 -0.06389 0.02812 -0.11227 0.0431 -0.19352 C 0.05755 -0.27269 0.06185 -0.34468 0.07174 -0.42037 " pathEditMode="relative" rAng="0" ptsTypes="AAA">
                                      <p:cBhvr>
                                        <p:cTn id="149" dur="3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2106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decel="857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9167E-6 2.22222E-6 C 0.01511 -0.07778 0.03698 -0.20162 0.04519 -0.30949 C 0.05391 -0.41922 0.06211 -0.6757 0.06211 -0.85347 " pathEditMode="relative" rAng="0" ptsTypes="AAA">
                                      <p:cBhvr>
                                        <p:cTn id="154" dur="437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33" grpId="0" bldLvl="0" animBg="1"/>
      <p:bldP spid="33" grpId="1" bldLvl="0" animBg="1"/>
      <p:bldP spid="34" grpId="0" bldLvl="0" animBg="1"/>
      <p:bldP spid="34" grpId="1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96"/>
            <a:ext cx="2949178" cy="12004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774"/>
            <a:ext cx="4629150" cy="36562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478"/>
            <a:ext cx="2949178" cy="2859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96"/>
            <a:ext cx="2949178" cy="12004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774"/>
            <a:ext cx="4629150" cy="365623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478"/>
            <a:ext cx="2949178" cy="28594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920"/>
            <a:ext cx="7886700" cy="99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599"/>
            <a:ext cx="7886700" cy="326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587"/>
            <a:ext cx="20574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0D04-0FF3-42FE-A587-1BDEA6704E29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587"/>
            <a:ext cx="30861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587"/>
            <a:ext cx="2057400" cy="27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631F-836E-43E2-AC94-112F856259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446658" y="-101014"/>
            <a:ext cx="6705677" cy="1831633"/>
            <a:chOff x="2787975" y="-135640"/>
            <a:chExt cx="9415138" cy="4010667"/>
          </a:xfrm>
        </p:grpSpPr>
        <p:sp>
          <p:nvSpPr>
            <p:cNvPr id="55" name="Freeform 29"/>
            <p:cNvSpPr/>
            <p:nvPr/>
          </p:nvSpPr>
          <p:spPr bwMode="auto">
            <a:xfrm flipH="1" flipV="1">
              <a:off x="2987782" y="-135640"/>
              <a:ext cx="9215331" cy="4010667"/>
            </a:xfrm>
            <a:custGeom>
              <a:avLst/>
              <a:gdLst>
                <a:gd name="T0" fmla="*/ 0 w 4236"/>
                <a:gd name="T1" fmla="*/ 0 h 1844"/>
                <a:gd name="T2" fmla="*/ 744 w 4236"/>
                <a:gd name="T3" fmla="*/ 1076 h 1844"/>
                <a:gd name="T4" fmla="*/ 2792 w 4236"/>
                <a:gd name="T5" fmla="*/ 680 h 1844"/>
                <a:gd name="T6" fmla="*/ 4172 w 4236"/>
                <a:gd name="T7" fmla="*/ 1740 h 1844"/>
                <a:gd name="T8" fmla="*/ 0 w 4236"/>
                <a:gd name="T9" fmla="*/ 1740 h 1844"/>
                <a:gd name="T10" fmla="*/ 0 w 4236"/>
                <a:gd name="T11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6" h="1844">
                  <a:moveTo>
                    <a:pt x="0" y="0"/>
                  </a:moveTo>
                  <a:cubicBezTo>
                    <a:pt x="0" y="0"/>
                    <a:pt x="684" y="480"/>
                    <a:pt x="744" y="1076"/>
                  </a:cubicBezTo>
                  <a:cubicBezTo>
                    <a:pt x="804" y="1672"/>
                    <a:pt x="2060" y="688"/>
                    <a:pt x="2792" y="680"/>
                  </a:cubicBezTo>
                  <a:cubicBezTo>
                    <a:pt x="3524" y="672"/>
                    <a:pt x="4108" y="1636"/>
                    <a:pt x="4172" y="1740"/>
                  </a:cubicBezTo>
                  <a:cubicBezTo>
                    <a:pt x="4236" y="1844"/>
                    <a:pt x="0" y="1740"/>
                    <a:pt x="0" y="17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3775"/>
            </a:solidFill>
            <a:ln>
              <a:noFill/>
            </a:ln>
            <a:effectLst>
              <a:outerShdw blurRad="406400" dist="139700" dir="18900000" algn="bl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任意多边形: 形状 41"/>
            <p:cNvSpPr/>
            <p:nvPr/>
          </p:nvSpPr>
          <p:spPr bwMode="auto">
            <a:xfrm flipH="1" flipV="1">
              <a:off x="3772478" y="-7279"/>
              <a:ext cx="8424610" cy="3363713"/>
            </a:xfrm>
            <a:custGeom>
              <a:avLst/>
              <a:gdLst>
                <a:gd name="connsiteX0" fmla="*/ 0 w 8424610"/>
                <a:gd name="connsiteY0" fmla="*/ 0 h 3363713"/>
                <a:gd name="connsiteX1" fmla="*/ 7493 w 8424610"/>
                <a:gd name="connsiteY1" fmla="*/ 3691 h 3363713"/>
                <a:gd name="connsiteX2" fmla="*/ 1950040 w 8424610"/>
                <a:gd name="connsiteY2" fmla="*/ 1884382 h 3363713"/>
                <a:gd name="connsiteX3" fmla="*/ 5056790 w 8424610"/>
                <a:gd name="connsiteY3" fmla="*/ 1710343 h 3363713"/>
                <a:gd name="connsiteX4" fmla="*/ 7241087 w 8424610"/>
                <a:gd name="connsiteY4" fmla="*/ 2197652 h 3363713"/>
                <a:gd name="connsiteX5" fmla="*/ 8424610 w 8424610"/>
                <a:gd name="connsiteY5" fmla="*/ 3363713 h 3363713"/>
                <a:gd name="connsiteX6" fmla="*/ 30301 w 8424610"/>
                <a:gd name="connsiteY6" fmla="*/ 3363713 h 3363713"/>
                <a:gd name="connsiteX7" fmla="*/ 0 w 8424610"/>
                <a:gd name="connsiteY7" fmla="*/ 3363713 h 336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4610" h="3363713">
                  <a:moveTo>
                    <a:pt x="0" y="0"/>
                  </a:moveTo>
                  <a:lnTo>
                    <a:pt x="7493" y="3691"/>
                  </a:lnTo>
                  <a:cubicBezTo>
                    <a:pt x="159764" y="79918"/>
                    <a:pt x="1395264" y="725936"/>
                    <a:pt x="1950040" y="1884382"/>
                  </a:cubicBezTo>
                  <a:cubicBezTo>
                    <a:pt x="2541802" y="3120059"/>
                    <a:pt x="3873266" y="1788661"/>
                    <a:pt x="5056790" y="1710343"/>
                  </a:cubicBezTo>
                  <a:cubicBezTo>
                    <a:pt x="6240313" y="1632026"/>
                    <a:pt x="6692837" y="1684238"/>
                    <a:pt x="7241087" y="2197652"/>
                  </a:cubicBezTo>
                  <a:cubicBezTo>
                    <a:pt x="7789337" y="2711067"/>
                    <a:pt x="8424610" y="3363713"/>
                    <a:pt x="8424610" y="3363713"/>
                  </a:cubicBezTo>
                  <a:cubicBezTo>
                    <a:pt x="1558977" y="3363713"/>
                    <a:pt x="271671" y="3363713"/>
                    <a:pt x="30301" y="3363713"/>
                  </a:cubicBezTo>
                  <a:lnTo>
                    <a:pt x="0" y="3363713"/>
                  </a:lnTo>
                  <a:close/>
                </a:path>
              </a:pathLst>
            </a:custGeom>
            <a:solidFill>
              <a:srgbClr val="2C579B"/>
            </a:solidFill>
            <a:ln>
              <a:noFill/>
            </a:ln>
            <a:effectLst>
              <a:outerShdw blurRad="381000" dist="50800" dir="18900000" algn="b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 flipH="1" flipV="1">
              <a:off x="3283254" y="-9702"/>
              <a:ext cx="8919859" cy="2505456"/>
            </a:xfrm>
            <a:custGeom>
              <a:avLst/>
              <a:gdLst>
                <a:gd name="T0" fmla="*/ 0 w 4100"/>
                <a:gd name="T1" fmla="*/ 184 h 1152"/>
                <a:gd name="T2" fmla="*/ 688 w 4100"/>
                <a:gd name="T3" fmla="*/ 584 h 1152"/>
                <a:gd name="T4" fmla="*/ 1924 w 4100"/>
                <a:gd name="T5" fmla="*/ 792 h 1152"/>
                <a:gd name="T6" fmla="*/ 2548 w 4100"/>
                <a:gd name="T7" fmla="*/ 320 h 1152"/>
                <a:gd name="T8" fmla="*/ 3428 w 4100"/>
                <a:gd name="T9" fmla="*/ 92 h 1152"/>
                <a:gd name="T10" fmla="*/ 4100 w 4100"/>
                <a:gd name="T11" fmla="*/ 1152 h 1152"/>
                <a:gd name="T12" fmla="*/ 0 w 4100"/>
                <a:gd name="T13" fmla="*/ 1152 h 1152"/>
                <a:gd name="T14" fmla="*/ 0 w 4100"/>
                <a:gd name="T15" fmla="*/ 1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00" h="1152">
                  <a:moveTo>
                    <a:pt x="0" y="184"/>
                  </a:moveTo>
                  <a:cubicBezTo>
                    <a:pt x="0" y="184"/>
                    <a:pt x="576" y="316"/>
                    <a:pt x="688" y="584"/>
                  </a:cubicBezTo>
                  <a:cubicBezTo>
                    <a:pt x="800" y="852"/>
                    <a:pt x="1560" y="1068"/>
                    <a:pt x="1924" y="792"/>
                  </a:cubicBezTo>
                  <a:cubicBezTo>
                    <a:pt x="2288" y="516"/>
                    <a:pt x="2300" y="280"/>
                    <a:pt x="2548" y="320"/>
                  </a:cubicBezTo>
                  <a:cubicBezTo>
                    <a:pt x="2796" y="360"/>
                    <a:pt x="3144" y="0"/>
                    <a:pt x="3428" y="92"/>
                  </a:cubicBezTo>
                  <a:cubicBezTo>
                    <a:pt x="3712" y="184"/>
                    <a:pt x="4100" y="1152"/>
                    <a:pt x="4100" y="1152"/>
                  </a:cubicBezTo>
                  <a:cubicBezTo>
                    <a:pt x="0" y="1152"/>
                    <a:pt x="0" y="1152"/>
                    <a:pt x="0" y="1152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3B66B3"/>
            </a:solidFill>
            <a:ln>
              <a:noFill/>
            </a:ln>
            <a:effectLst>
              <a:outerShdw blurRad="355600" dir="16200000" rotWithShape="0">
                <a:prstClr val="black">
                  <a:alpha val="7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 flipH="1" flipV="1">
              <a:off x="3736150" y="-9702"/>
              <a:ext cx="8466963" cy="3045540"/>
            </a:xfrm>
            <a:custGeom>
              <a:avLst/>
              <a:gdLst>
                <a:gd name="T0" fmla="*/ 0 w 3892"/>
                <a:gd name="T1" fmla="*/ 0 h 1400"/>
                <a:gd name="T2" fmla="*/ 636 w 3892"/>
                <a:gd name="T3" fmla="*/ 1016 h 1400"/>
                <a:gd name="T4" fmla="*/ 1180 w 3892"/>
                <a:gd name="T5" fmla="*/ 912 h 1400"/>
                <a:gd name="T6" fmla="*/ 2488 w 3892"/>
                <a:gd name="T7" fmla="*/ 984 h 1400"/>
                <a:gd name="T8" fmla="*/ 3784 w 3892"/>
                <a:gd name="T9" fmla="*/ 1268 h 1400"/>
                <a:gd name="T10" fmla="*/ 3892 w 3892"/>
                <a:gd name="T11" fmla="*/ 1400 h 1400"/>
                <a:gd name="T12" fmla="*/ 0 w 3892"/>
                <a:gd name="T13" fmla="*/ 1400 h 1400"/>
                <a:gd name="T14" fmla="*/ 0 w 3892"/>
                <a:gd name="T15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2" h="1400">
                  <a:moveTo>
                    <a:pt x="0" y="0"/>
                  </a:moveTo>
                  <a:cubicBezTo>
                    <a:pt x="0" y="0"/>
                    <a:pt x="408" y="668"/>
                    <a:pt x="636" y="1016"/>
                  </a:cubicBezTo>
                  <a:cubicBezTo>
                    <a:pt x="864" y="1364"/>
                    <a:pt x="912" y="984"/>
                    <a:pt x="1180" y="912"/>
                  </a:cubicBezTo>
                  <a:cubicBezTo>
                    <a:pt x="1448" y="840"/>
                    <a:pt x="2116" y="720"/>
                    <a:pt x="2488" y="984"/>
                  </a:cubicBezTo>
                  <a:cubicBezTo>
                    <a:pt x="2860" y="1248"/>
                    <a:pt x="3676" y="1136"/>
                    <a:pt x="3784" y="1268"/>
                  </a:cubicBezTo>
                  <a:cubicBezTo>
                    <a:pt x="3892" y="1400"/>
                    <a:pt x="3892" y="1400"/>
                    <a:pt x="3892" y="1400"/>
                  </a:cubicBezTo>
                  <a:cubicBezTo>
                    <a:pt x="0" y="1400"/>
                    <a:pt x="0" y="1400"/>
                    <a:pt x="0" y="1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C4F9"/>
            </a:solidFill>
            <a:ln>
              <a:noFill/>
            </a:ln>
            <a:effectLst>
              <a:outerShdw blurRad="482600" dist="88900" algn="l" rotWithShape="0">
                <a:prstClr val="black">
                  <a:alpha val="5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 flipH="1" flipV="1">
              <a:off x="3292942" y="-9701"/>
              <a:ext cx="8910171" cy="1922989"/>
            </a:xfrm>
            <a:custGeom>
              <a:avLst/>
              <a:gdLst>
                <a:gd name="T0" fmla="*/ 0 w 4096"/>
                <a:gd name="T1" fmla="*/ 60 h 884"/>
                <a:gd name="T2" fmla="*/ 1200 w 4096"/>
                <a:gd name="T3" fmla="*/ 516 h 884"/>
                <a:gd name="T4" fmla="*/ 2016 w 4096"/>
                <a:gd name="T5" fmla="*/ 660 h 884"/>
                <a:gd name="T6" fmla="*/ 3412 w 4096"/>
                <a:gd name="T7" fmla="*/ 304 h 884"/>
                <a:gd name="T8" fmla="*/ 4096 w 4096"/>
                <a:gd name="T9" fmla="*/ 860 h 884"/>
                <a:gd name="T10" fmla="*/ 0 w 4096"/>
                <a:gd name="T11" fmla="*/ 884 h 884"/>
                <a:gd name="T12" fmla="*/ 0 w 4096"/>
                <a:gd name="T13" fmla="*/ 6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6" h="884">
                  <a:moveTo>
                    <a:pt x="0" y="60"/>
                  </a:moveTo>
                  <a:cubicBezTo>
                    <a:pt x="0" y="60"/>
                    <a:pt x="1096" y="280"/>
                    <a:pt x="1200" y="516"/>
                  </a:cubicBezTo>
                  <a:cubicBezTo>
                    <a:pt x="1304" y="752"/>
                    <a:pt x="1668" y="880"/>
                    <a:pt x="2016" y="660"/>
                  </a:cubicBezTo>
                  <a:cubicBezTo>
                    <a:pt x="2364" y="440"/>
                    <a:pt x="2868" y="0"/>
                    <a:pt x="3412" y="304"/>
                  </a:cubicBezTo>
                  <a:cubicBezTo>
                    <a:pt x="3956" y="608"/>
                    <a:pt x="4096" y="860"/>
                    <a:pt x="4096" y="860"/>
                  </a:cubicBezTo>
                  <a:cubicBezTo>
                    <a:pt x="0" y="884"/>
                    <a:pt x="0" y="884"/>
                    <a:pt x="0" y="88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D3E3FD"/>
            </a:solidFill>
            <a:ln>
              <a:noFill/>
            </a:ln>
            <a:effectLst>
              <a:outerShdw blurRad="508000" dist="38100" dir="18900000" algn="bl" rotWithShape="0">
                <a:prstClr val="black">
                  <a:alpha val="8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 flipH="1" flipV="1">
              <a:off x="2787975" y="-88414"/>
              <a:ext cx="9415138" cy="2070725"/>
            </a:xfrm>
            <a:custGeom>
              <a:avLst/>
              <a:gdLst>
                <a:gd name="T0" fmla="*/ 0 w 4328"/>
                <a:gd name="T1" fmla="*/ 0 h 952"/>
                <a:gd name="T2" fmla="*/ 280 w 4328"/>
                <a:gd name="T3" fmla="*/ 496 h 952"/>
                <a:gd name="T4" fmla="*/ 1828 w 4328"/>
                <a:gd name="T5" fmla="*/ 416 h 952"/>
                <a:gd name="T6" fmla="*/ 3160 w 4328"/>
                <a:gd name="T7" fmla="*/ 404 h 952"/>
                <a:gd name="T8" fmla="*/ 4272 w 4328"/>
                <a:gd name="T9" fmla="*/ 916 h 952"/>
                <a:gd name="T10" fmla="*/ 0 w 4328"/>
                <a:gd name="T11" fmla="*/ 916 h 952"/>
                <a:gd name="T12" fmla="*/ 0 w 4328"/>
                <a:gd name="T13" fmla="*/ 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8" h="952">
                  <a:moveTo>
                    <a:pt x="0" y="0"/>
                  </a:moveTo>
                  <a:cubicBezTo>
                    <a:pt x="0" y="0"/>
                    <a:pt x="224" y="40"/>
                    <a:pt x="280" y="496"/>
                  </a:cubicBezTo>
                  <a:cubicBezTo>
                    <a:pt x="336" y="952"/>
                    <a:pt x="1072" y="188"/>
                    <a:pt x="1828" y="416"/>
                  </a:cubicBezTo>
                  <a:cubicBezTo>
                    <a:pt x="2584" y="644"/>
                    <a:pt x="2840" y="788"/>
                    <a:pt x="3160" y="404"/>
                  </a:cubicBezTo>
                  <a:cubicBezTo>
                    <a:pt x="3480" y="20"/>
                    <a:pt x="4328" y="916"/>
                    <a:pt x="4272" y="916"/>
                  </a:cubicBezTo>
                  <a:cubicBezTo>
                    <a:pt x="4216" y="916"/>
                    <a:pt x="0" y="916"/>
                    <a:pt x="0" y="916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EDF4FE"/>
            </a:solidFill>
            <a:ln>
              <a:noFill/>
            </a:ln>
            <a:effectLst>
              <a:outerShdw blurRad="787400" dir="16200000" rotWithShape="0">
                <a:prstClr val="black">
                  <a:alpha val="8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" name="文本占位符 5"/>
          <p:cNvSpPr txBox="1"/>
          <p:nvPr/>
        </p:nvSpPr>
        <p:spPr>
          <a:xfrm>
            <a:off x="542106" y="4438494"/>
            <a:ext cx="8134350" cy="222203"/>
          </a:xfrm>
          <a:prstGeom prst="rect">
            <a:avLst/>
          </a:prstGeom>
        </p:spPr>
        <p:txBody>
          <a:bodyPr/>
          <a:lstStyle>
            <a:lvl1pPr marL="162560" indent="-162560" algn="l" defTabSz="64960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16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28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40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52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chemeClr val="accent2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77448" y="3077507"/>
            <a:ext cx="1532834" cy="0"/>
          </a:xfrm>
          <a:prstGeom prst="line">
            <a:avLst/>
          </a:prstGeom>
          <a:ln w="3175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94338" y="2988103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07231" y="3590948"/>
            <a:ext cx="1532834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5"/>
          <p:cNvSpPr txBox="1"/>
          <p:nvPr/>
        </p:nvSpPr>
        <p:spPr>
          <a:xfrm>
            <a:off x="2799407" y="1730619"/>
            <a:ext cx="3420169" cy="945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57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AllLearn</a:t>
            </a:r>
            <a:endParaRPr lang="zh-CN" altLang="en-US" sz="5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3030471"/>
            <a:ext cx="7064828" cy="2196050"/>
            <a:chOff x="-12700" y="2979096"/>
            <a:chExt cx="9415138" cy="4010667"/>
          </a:xfrm>
        </p:grpSpPr>
        <p:sp>
          <p:nvSpPr>
            <p:cNvPr id="48" name="Freeform 29"/>
            <p:cNvSpPr/>
            <p:nvPr/>
          </p:nvSpPr>
          <p:spPr bwMode="auto">
            <a:xfrm>
              <a:off x="-12700" y="2979096"/>
              <a:ext cx="9215331" cy="4010667"/>
            </a:xfrm>
            <a:custGeom>
              <a:avLst/>
              <a:gdLst>
                <a:gd name="T0" fmla="*/ 0 w 4236"/>
                <a:gd name="T1" fmla="*/ 0 h 1844"/>
                <a:gd name="T2" fmla="*/ 744 w 4236"/>
                <a:gd name="T3" fmla="*/ 1076 h 1844"/>
                <a:gd name="T4" fmla="*/ 2792 w 4236"/>
                <a:gd name="T5" fmla="*/ 680 h 1844"/>
                <a:gd name="T6" fmla="*/ 4172 w 4236"/>
                <a:gd name="T7" fmla="*/ 1740 h 1844"/>
                <a:gd name="T8" fmla="*/ 0 w 4236"/>
                <a:gd name="T9" fmla="*/ 1740 h 1844"/>
                <a:gd name="T10" fmla="*/ 0 w 4236"/>
                <a:gd name="T11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6" h="1844">
                  <a:moveTo>
                    <a:pt x="0" y="0"/>
                  </a:moveTo>
                  <a:cubicBezTo>
                    <a:pt x="0" y="0"/>
                    <a:pt x="684" y="480"/>
                    <a:pt x="744" y="1076"/>
                  </a:cubicBezTo>
                  <a:cubicBezTo>
                    <a:pt x="804" y="1672"/>
                    <a:pt x="2060" y="688"/>
                    <a:pt x="2792" y="680"/>
                  </a:cubicBezTo>
                  <a:cubicBezTo>
                    <a:pt x="3524" y="672"/>
                    <a:pt x="4108" y="1636"/>
                    <a:pt x="4172" y="1740"/>
                  </a:cubicBezTo>
                  <a:cubicBezTo>
                    <a:pt x="4236" y="1844"/>
                    <a:pt x="0" y="1740"/>
                    <a:pt x="0" y="17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3775"/>
            </a:solidFill>
            <a:ln>
              <a:noFill/>
            </a:ln>
            <a:effectLst>
              <a:outerShdw blurRad="406400" dist="139700" dir="18900000" algn="bl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任意多边形: 形状 29"/>
            <p:cNvSpPr/>
            <p:nvPr/>
          </p:nvSpPr>
          <p:spPr bwMode="auto">
            <a:xfrm>
              <a:off x="-6675" y="3497689"/>
              <a:ext cx="8424610" cy="3363713"/>
            </a:xfrm>
            <a:custGeom>
              <a:avLst/>
              <a:gdLst>
                <a:gd name="connsiteX0" fmla="*/ 0 w 8424610"/>
                <a:gd name="connsiteY0" fmla="*/ 0 h 3363713"/>
                <a:gd name="connsiteX1" fmla="*/ 7493 w 8424610"/>
                <a:gd name="connsiteY1" fmla="*/ 3691 h 3363713"/>
                <a:gd name="connsiteX2" fmla="*/ 1950040 w 8424610"/>
                <a:gd name="connsiteY2" fmla="*/ 1884382 h 3363713"/>
                <a:gd name="connsiteX3" fmla="*/ 5056790 w 8424610"/>
                <a:gd name="connsiteY3" fmla="*/ 1710343 h 3363713"/>
                <a:gd name="connsiteX4" fmla="*/ 7241087 w 8424610"/>
                <a:gd name="connsiteY4" fmla="*/ 2197652 h 3363713"/>
                <a:gd name="connsiteX5" fmla="*/ 8424610 w 8424610"/>
                <a:gd name="connsiteY5" fmla="*/ 3363713 h 3363713"/>
                <a:gd name="connsiteX6" fmla="*/ 30301 w 8424610"/>
                <a:gd name="connsiteY6" fmla="*/ 3363713 h 3363713"/>
                <a:gd name="connsiteX7" fmla="*/ 0 w 8424610"/>
                <a:gd name="connsiteY7" fmla="*/ 3363713 h 336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4610" h="3363713">
                  <a:moveTo>
                    <a:pt x="0" y="0"/>
                  </a:moveTo>
                  <a:lnTo>
                    <a:pt x="7493" y="3691"/>
                  </a:lnTo>
                  <a:cubicBezTo>
                    <a:pt x="159764" y="79918"/>
                    <a:pt x="1395264" y="725936"/>
                    <a:pt x="1950040" y="1884382"/>
                  </a:cubicBezTo>
                  <a:cubicBezTo>
                    <a:pt x="2541802" y="3120059"/>
                    <a:pt x="3873266" y="1788661"/>
                    <a:pt x="5056790" y="1710343"/>
                  </a:cubicBezTo>
                  <a:cubicBezTo>
                    <a:pt x="6240313" y="1632026"/>
                    <a:pt x="6692837" y="1684238"/>
                    <a:pt x="7241087" y="2197652"/>
                  </a:cubicBezTo>
                  <a:cubicBezTo>
                    <a:pt x="7789337" y="2711067"/>
                    <a:pt x="8424610" y="3363713"/>
                    <a:pt x="8424610" y="3363713"/>
                  </a:cubicBezTo>
                  <a:cubicBezTo>
                    <a:pt x="1558977" y="3363713"/>
                    <a:pt x="271671" y="3363713"/>
                    <a:pt x="30301" y="3363713"/>
                  </a:cubicBezTo>
                  <a:lnTo>
                    <a:pt x="0" y="3363713"/>
                  </a:lnTo>
                  <a:close/>
                </a:path>
              </a:pathLst>
            </a:custGeom>
            <a:solidFill>
              <a:srgbClr val="2C579B"/>
            </a:solidFill>
            <a:ln>
              <a:noFill/>
            </a:ln>
            <a:effectLst>
              <a:outerShdw blurRad="381000" dist="50800" dir="18900000" algn="b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-12700" y="4358369"/>
              <a:ext cx="8919859" cy="2505456"/>
            </a:xfrm>
            <a:custGeom>
              <a:avLst/>
              <a:gdLst>
                <a:gd name="T0" fmla="*/ 0 w 4100"/>
                <a:gd name="T1" fmla="*/ 184 h 1152"/>
                <a:gd name="T2" fmla="*/ 688 w 4100"/>
                <a:gd name="T3" fmla="*/ 584 h 1152"/>
                <a:gd name="T4" fmla="*/ 1924 w 4100"/>
                <a:gd name="T5" fmla="*/ 792 h 1152"/>
                <a:gd name="T6" fmla="*/ 2548 w 4100"/>
                <a:gd name="T7" fmla="*/ 320 h 1152"/>
                <a:gd name="T8" fmla="*/ 3428 w 4100"/>
                <a:gd name="T9" fmla="*/ 92 h 1152"/>
                <a:gd name="T10" fmla="*/ 4100 w 4100"/>
                <a:gd name="T11" fmla="*/ 1152 h 1152"/>
                <a:gd name="T12" fmla="*/ 0 w 4100"/>
                <a:gd name="T13" fmla="*/ 1152 h 1152"/>
                <a:gd name="T14" fmla="*/ 0 w 4100"/>
                <a:gd name="T15" fmla="*/ 1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00" h="1152">
                  <a:moveTo>
                    <a:pt x="0" y="184"/>
                  </a:moveTo>
                  <a:cubicBezTo>
                    <a:pt x="0" y="184"/>
                    <a:pt x="576" y="316"/>
                    <a:pt x="688" y="584"/>
                  </a:cubicBezTo>
                  <a:cubicBezTo>
                    <a:pt x="800" y="852"/>
                    <a:pt x="1560" y="1068"/>
                    <a:pt x="1924" y="792"/>
                  </a:cubicBezTo>
                  <a:cubicBezTo>
                    <a:pt x="2288" y="516"/>
                    <a:pt x="2300" y="280"/>
                    <a:pt x="2548" y="320"/>
                  </a:cubicBezTo>
                  <a:cubicBezTo>
                    <a:pt x="2796" y="360"/>
                    <a:pt x="3144" y="0"/>
                    <a:pt x="3428" y="92"/>
                  </a:cubicBezTo>
                  <a:cubicBezTo>
                    <a:pt x="3712" y="184"/>
                    <a:pt x="4100" y="1152"/>
                    <a:pt x="4100" y="1152"/>
                  </a:cubicBezTo>
                  <a:cubicBezTo>
                    <a:pt x="0" y="1152"/>
                    <a:pt x="0" y="1152"/>
                    <a:pt x="0" y="1152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3B66B3"/>
            </a:solidFill>
            <a:ln>
              <a:noFill/>
            </a:ln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"/>
            <p:cNvSpPr/>
            <p:nvPr/>
          </p:nvSpPr>
          <p:spPr bwMode="auto">
            <a:xfrm>
              <a:off x="-12700" y="3818285"/>
              <a:ext cx="8466963" cy="3045540"/>
            </a:xfrm>
            <a:custGeom>
              <a:avLst/>
              <a:gdLst>
                <a:gd name="T0" fmla="*/ 0 w 3892"/>
                <a:gd name="T1" fmla="*/ 0 h 1400"/>
                <a:gd name="T2" fmla="*/ 636 w 3892"/>
                <a:gd name="T3" fmla="*/ 1016 h 1400"/>
                <a:gd name="T4" fmla="*/ 1180 w 3892"/>
                <a:gd name="T5" fmla="*/ 912 h 1400"/>
                <a:gd name="T6" fmla="*/ 2488 w 3892"/>
                <a:gd name="T7" fmla="*/ 984 h 1400"/>
                <a:gd name="T8" fmla="*/ 3784 w 3892"/>
                <a:gd name="T9" fmla="*/ 1268 h 1400"/>
                <a:gd name="T10" fmla="*/ 3892 w 3892"/>
                <a:gd name="T11" fmla="*/ 1400 h 1400"/>
                <a:gd name="T12" fmla="*/ 0 w 3892"/>
                <a:gd name="T13" fmla="*/ 1400 h 1400"/>
                <a:gd name="T14" fmla="*/ 0 w 3892"/>
                <a:gd name="T15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2" h="1400">
                  <a:moveTo>
                    <a:pt x="0" y="0"/>
                  </a:moveTo>
                  <a:cubicBezTo>
                    <a:pt x="0" y="0"/>
                    <a:pt x="408" y="668"/>
                    <a:pt x="636" y="1016"/>
                  </a:cubicBezTo>
                  <a:cubicBezTo>
                    <a:pt x="864" y="1364"/>
                    <a:pt x="912" y="984"/>
                    <a:pt x="1180" y="912"/>
                  </a:cubicBezTo>
                  <a:cubicBezTo>
                    <a:pt x="1448" y="840"/>
                    <a:pt x="2116" y="720"/>
                    <a:pt x="2488" y="984"/>
                  </a:cubicBezTo>
                  <a:cubicBezTo>
                    <a:pt x="2860" y="1248"/>
                    <a:pt x="3676" y="1136"/>
                    <a:pt x="3784" y="1268"/>
                  </a:cubicBezTo>
                  <a:cubicBezTo>
                    <a:pt x="3892" y="1400"/>
                    <a:pt x="3892" y="1400"/>
                    <a:pt x="3892" y="1400"/>
                  </a:cubicBezTo>
                  <a:cubicBezTo>
                    <a:pt x="0" y="1400"/>
                    <a:pt x="0" y="1400"/>
                    <a:pt x="0" y="1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C4F9"/>
            </a:solidFill>
            <a:ln>
              <a:noFill/>
            </a:ln>
            <a:effectLst>
              <a:outerShdw blurRad="482600" dist="88900" algn="l" rotWithShape="0">
                <a:prstClr val="black">
                  <a:alpha val="5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-12700" y="4940835"/>
              <a:ext cx="8910171" cy="1922989"/>
            </a:xfrm>
            <a:custGeom>
              <a:avLst/>
              <a:gdLst>
                <a:gd name="T0" fmla="*/ 0 w 4096"/>
                <a:gd name="T1" fmla="*/ 60 h 884"/>
                <a:gd name="T2" fmla="*/ 1200 w 4096"/>
                <a:gd name="T3" fmla="*/ 516 h 884"/>
                <a:gd name="T4" fmla="*/ 2016 w 4096"/>
                <a:gd name="T5" fmla="*/ 660 h 884"/>
                <a:gd name="T6" fmla="*/ 3412 w 4096"/>
                <a:gd name="T7" fmla="*/ 304 h 884"/>
                <a:gd name="T8" fmla="*/ 4096 w 4096"/>
                <a:gd name="T9" fmla="*/ 860 h 884"/>
                <a:gd name="T10" fmla="*/ 0 w 4096"/>
                <a:gd name="T11" fmla="*/ 884 h 884"/>
                <a:gd name="T12" fmla="*/ 0 w 4096"/>
                <a:gd name="T13" fmla="*/ 6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6" h="884">
                  <a:moveTo>
                    <a:pt x="0" y="60"/>
                  </a:moveTo>
                  <a:cubicBezTo>
                    <a:pt x="0" y="60"/>
                    <a:pt x="1096" y="280"/>
                    <a:pt x="1200" y="516"/>
                  </a:cubicBezTo>
                  <a:cubicBezTo>
                    <a:pt x="1304" y="752"/>
                    <a:pt x="1668" y="880"/>
                    <a:pt x="2016" y="660"/>
                  </a:cubicBezTo>
                  <a:cubicBezTo>
                    <a:pt x="2364" y="440"/>
                    <a:pt x="2868" y="0"/>
                    <a:pt x="3412" y="304"/>
                  </a:cubicBezTo>
                  <a:cubicBezTo>
                    <a:pt x="3956" y="608"/>
                    <a:pt x="4096" y="860"/>
                    <a:pt x="4096" y="860"/>
                  </a:cubicBezTo>
                  <a:cubicBezTo>
                    <a:pt x="0" y="884"/>
                    <a:pt x="0" y="884"/>
                    <a:pt x="0" y="88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D3E3FD"/>
            </a:solidFill>
            <a:ln>
              <a:noFill/>
            </a:ln>
            <a:effectLst>
              <a:outerShdw blurRad="508000" dist="38100" dir="18900000" algn="b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-12700" y="4871812"/>
              <a:ext cx="9415138" cy="2070725"/>
            </a:xfrm>
            <a:custGeom>
              <a:avLst/>
              <a:gdLst>
                <a:gd name="T0" fmla="*/ 0 w 4328"/>
                <a:gd name="T1" fmla="*/ 0 h 952"/>
                <a:gd name="T2" fmla="*/ 280 w 4328"/>
                <a:gd name="T3" fmla="*/ 496 h 952"/>
                <a:gd name="T4" fmla="*/ 1828 w 4328"/>
                <a:gd name="T5" fmla="*/ 416 h 952"/>
                <a:gd name="T6" fmla="*/ 3160 w 4328"/>
                <a:gd name="T7" fmla="*/ 404 h 952"/>
                <a:gd name="T8" fmla="*/ 4272 w 4328"/>
                <a:gd name="T9" fmla="*/ 916 h 952"/>
                <a:gd name="T10" fmla="*/ 0 w 4328"/>
                <a:gd name="T11" fmla="*/ 916 h 952"/>
                <a:gd name="T12" fmla="*/ 0 w 4328"/>
                <a:gd name="T13" fmla="*/ 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8" h="952">
                  <a:moveTo>
                    <a:pt x="0" y="0"/>
                  </a:moveTo>
                  <a:cubicBezTo>
                    <a:pt x="0" y="0"/>
                    <a:pt x="224" y="40"/>
                    <a:pt x="280" y="496"/>
                  </a:cubicBezTo>
                  <a:cubicBezTo>
                    <a:pt x="336" y="952"/>
                    <a:pt x="1072" y="188"/>
                    <a:pt x="1828" y="416"/>
                  </a:cubicBezTo>
                  <a:cubicBezTo>
                    <a:pt x="2584" y="644"/>
                    <a:pt x="2840" y="788"/>
                    <a:pt x="3160" y="404"/>
                  </a:cubicBezTo>
                  <a:cubicBezTo>
                    <a:pt x="3480" y="20"/>
                    <a:pt x="4328" y="916"/>
                    <a:pt x="4272" y="916"/>
                  </a:cubicBezTo>
                  <a:cubicBezTo>
                    <a:pt x="4216" y="916"/>
                    <a:pt x="0" y="916"/>
                    <a:pt x="0" y="916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EDF4FE"/>
            </a:solidFill>
            <a:ln>
              <a:noFill/>
            </a:ln>
            <a:effectLst>
              <a:outerShdw blurRad="787400" dir="16200000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AD9DB94B-0C3C-129C-53F1-37D5EE07E2F7}"/>
              </a:ext>
            </a:extLst>
          </p:cNvPr>
          <p:cNvSpPr/>
          <p:nvPr/>
        </p:nvSpPr>
        <p:spPr>
          <a:xfrm>
            <a:off x="2601950" y="2058241"/>
            <a:ext cx="290057" cy="2770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827203-1C12-0957-33F8-5C19D6DE4132}"/>
              </a:ext>
            </a:extLst>
          </p:cNvPr>
          <p:cNvSpPr txBox="1"/>
          <p:nvPr/>
        </p:nvSpPr>
        <p:spPr>
          <a:xfrm>
            <a:off x="2173144" y="2589715"/>
            <a:ext cx="4797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website for learn and share knowledge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C856-96C8-8F41-84DA-52AF55498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90" b="89535" l="5245" r="93007">
                        <a14:foregroundMark x1="11189" y1="62016" x2="11189" y2="62016"/>
                        <a14:foregroundMark x1="6643" y1="67442" x2="6643" y2="67442"/>
                        <a14:foregroundMark x1="7692" y1="68217" x2="7692" y2="68217"/>
                        <a14:foregroundMark x1="6993" y1="67442" x2="6993" y2="67442"/>
                        <a14:foregroundMark x1="6643" y1="67442" x2="6643" y2="67442"/>
                        <a14:foregroundMark x1="5594" y1="70155" x2="5594" y2="70155"/>
                        <a14:foregroundMark x1="5594" y1="70155" x2="5594" y2="70155"/>
                        <a14:foregroundMark x1="7692" y1="67442" x2="7692" y2="67442"/>
                        <a14:foregroundMark x1="7692" y1="67442" x2="7692" y2="67442"/>
                        <a14:foregroundMark x1="7692" y1="67442" x2="7692" y2="67442"/>
                        <a14:foregroundMark x1="7692" y1="67442" x2="7692" y2="67442"/>
                        <a14:foregroundMark x1="8042" y1="67054" x2="8042" y2="67054"/>
                        <a14:foregroundMark x1="8042" y1="67054" x2="8042" y2="67054"/>
                        <a14:foregroundMark x1="8042" y1="67054" x2="7692" y2="67829"/>
                        <a14:foregroundMark x1="7692" y1="67829" x2="7692" y2="67829"/>
                        <a14:foregroundMark x1="7692" y1="67829" x2="7692" y2="67829"/>
                        <a14:foregroundMark x1="8392" y1="67829" x2="8741" y2="67829"/>
                        <a14:foregroundMark x1="8741" y1="67829" x2="8741" y2="67829"/>
                        <a14:foregroundMark x1="8741" y1="67829" x2="8741" y2="67829"/>
                        <a14:foregroundMark x1="8741" y1="67829" x2="8741" y2="67829"/>
                        <a14:foregroundMark x1="8741" y1="67829" x2="7692" y2="68217"/>
                        <a14:foregroundMark x1="8042" y1="67442" x2="9441" y2="67829"/>
                        <a14:foregroundMark x1="9441" y1="67829" x2="7343" y2="68217"/>
                        <a14:foregroundMark x1="7692" y1="67829" x2="6643" y2="67829"/>
                        <a14:foregroundMark x1="14336" y1="59302" x2="12587" y2="61628"/>
                        <a14:foregroundMark x1="37413" y1="46124" x2="37413" y2="46124"/>
                        <a14:foregroundMark x1="40210" y1="52713" x2="40210" y2="52713"/>
                        <a14:foregroundMark x1="47902" y1="48062" x2="47902" y2="48062"/>
                        <a14:foregroundMark x1="55944" y1="42636" x2="55944" y2="42636"/>
                        <a14:foregroundMark x1="72727" y1="39147" x2="72727" y2="39147"/>
                        <a14:foregroundMark x1="79720" y1="39535" x2="79720" y2="39535"/>
                        <a14:foregroundMark x1="85315" y1="39147" x2="85315" y2="39147"/>
                        <a14:foregroundMark x1="65734" y1="42636" x2="65734" y2="42636"/>
                        <a14:foregroundMark x1="93007" y1="41473" x2="93007" y2="41473"/>
                        <a14:foregroundMark x1="92657" y1="41860" x2="92657" y2="41860"/>
                        <a14:foregroundMark x1="89860" y1="61628" x2="89860" y2="61628"/>
                        <a14:foregroundMark x1="89510" y1="64729" x2="89510" y2="64729"/>
                        <a14:foregroundMark x1="89510" y1="65116" x2="89510" y2="65116"/>
                        <a14:foregroundMark x1="89510" y1="65116" x2="89510" y2="65116"/>
                        <a14:foregroundMark x1="89510" y1="65504" x2="89510" y2="65891"/>
                        <a14:foregroundMark x1="89510" y1="66279" x2="89510" y2="66279"/>
                        <a14:foregroundMark x1="89510" y1="66667" x2="89510" y2="66667"/>
                        <a14:foregroundMark x1="77622" y1="62791" x2="77622" y2="62791"/>
                        <a14:foregroundMark x1="77622" y1="62791" x2="77622" y2="62791"/>
                        <a14:foregroundMark x1="66783" y1="62403" x2="66783" y2="62403"/>
                        <a14:foregroundMark x1="66783" y1="62403" x2="66783" y2="62403"/>
                        <a14:foregroundMark x1="55245" y1="61240" x2="55245" y2="61240"/>
                        <a14:foregroundMark x1="55245" y1="61240" x2="55245" y2="61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8" y="119524"/>
            <a:ext cx="1361100" cy="1227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3">
            <a:extLst>
              <a:ext uri="{FF2B5EF4-FFF2-40B4-BE49-F238E27FC236}">
                <a16:creationId xmlns:a16="http://schemas.microsoft.com/office/drawing/2014/main" id="{25C8DE0C-21B7-3228-F2A4-A0638BD4ABCA}"/>
              </a:ext>
            </a:extLst>
          </p:cNvPr>
          <p:cNvSpPr txBox="1"/>
          <p:nvPr/>
        </p:nvSpPr>
        <p:spPr>
          <a:xfrm>
            <a:off x="3372333" y="3092274"/>
            <a:ext cx="2037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G.1</a:t>
            </a:r>
          </a:p>
        </p:txBody>
      </p:sp>
    </p:spTree>
    <p:custDataLst>
      <p:tags r:id="rId1"/>
    </p:custData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2" grpId="0" animBg="1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446658" y="-101014"/>
            <a:ext cx="6705677" cy="1831633"/>
            <a:chOff x="2787975" y="-135640"/>
            <a:chExt cx="9415138" cy="4010667"/>
          </a:xfrm>
        </p:grpSpPr>
        <p:sp>
          <p:nvSpPr>
            <p:cNvPr id="55" name="Freeform 29"/>
            <p:cNvSpPr/>
            <p:nvPr/>
          </p:nvSpPr>
          <p:spPr bwMode="auto">
            <a:xfrm flipH="1" flipV="1">
              <a:off x="2987782" y="-135640"/>
              <a:ext cx="9215331" cy="4010667"/>
            </a:xfrm>
            <a:custGeom>
              <a:avLst/>
              <a:gdLst>
                <a:gd name="T0" fmla="*/ 0 w 4236"/>
                <a:gd name="T1" fmla="*/ 0 h 1844"/>
                <a:gd name="T2" fmla="*/ 744 w 4236"/>
                <a:gd name="T3" fmla="*/ 1076 h 1844"/>
                <a:gd name="T4" fmla="*/ 2792 w 4236"/>
                <a:gd name="T5" fmla="*/ 680 h 1844"/>
                <a:gd name="T6" fmla="*/ 4172 w 4236"/>
                <a:gd name="T7" fmla="*/ 1740 h 1844"/>
                <a:gd name="T8" fmla="*/ 0 w 4236"/>
                <a:gd name="T9" fmla="*/ 1740 h 1844"/>
                <a:gd name="T10" fmla="*/ 0 w 4236"/>
                <a:gd name="T11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6" h="1844">
                  <a:moveTo>
                    <a:pt x="0" y="0"/>
                  </a:moveTo>
                  <a:cubicBezTo>
                    <a:pt x="0" y="0"/>
                    <a:pt x="684" y="480"/>
                    <a:pt x="744" y="1076"/>
                  </a:cubicBezTo>
                  <a:cubicBezTo>
                    <a:pt x="804" y="1672"/>
                    <a:pt x="2060" y="688"/>
                    <a:pt x="2792" y="680"/>
                  </a:cubicBezTo>
                  <a:cubicBezTo>
                    <a:pt x="3524" y="672"/>
                    <a:pt x="4108" y="1636"/>
                    <a:pt x="4172" y="1740"/>
                  </a:cubicBezTo>
                  <a:cubicBezTo>
                    <a:pt x="4236" y="1844"/>
                    <a:pt x="0" y="1740"/>
                    <a:pt x="0" y="17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3775"/>
            </a:solidFill>
            <a:ln>
              <a:noFill/>
            </a:ln>
            <a:effectLst>
              <a:outerShdw blurRad="406400" dist="139700" dir="18900000" algn="bl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任意多边形: 形状 41"/>
            <p:cNvSpPr/>
            <p:nvPr/>
          </p:nvSpPr>
          <p:spPr bwMode="auto">
            <a:xfrm flipH="1" flipV="1">
              <a:off x="3772478" y="-7279"/>
              <a:ext cx="8424610" cy="3363713"/>
            </a:xfrm>
            <a:custGeom>
              <a:avLst/>
              <a:gdLst>
                <a:gd name="connsiteX0" fmla="*/ 0 w 8424610"/>
                <a:gd name="connsiteY0" fmla="*/ 0 h 3363713"/>
                <a:gd name="connsiteX1" fmla="*/ 7493 w 8424610"/>
                <a:gd name="connsiteY1" fmla="*/ 3691 h 3363713"/>
                <a:gd name="connsiteX2" fmla="*/ 1950040 w 8424610"/>
                <a:gd name="connsiteY2" fmla="*/ 1884382 h 3363713"/>
                <a:gd name="connsiteX3" fmla="*/ 5056790 w 8424610"/>
                <a:gd name="connsiteY3" fmla="*/ 1710343 h 3363713"/>
                <a:gd name="connsiteX4" fmla="*/ 7241087 w 8424610"/>
                <a:gd name="connsiteY4" fmla="*/ 2197652 h 3363713"/>
                <a:gd name="connsiteX5" fmla="*/ 8424610 w 8424610"/>
                <a:gd name="connsiteY5" fmla="*/ 3363713 h 3363713"/>
                <a:gd name="connsiteX6" fmla="*/ 30301 w 8424610"/>
                <a:gd name="connsiteY6" fmla="*/ 3363713 h 3363713"/>
                <a:gd name="connsiteX7" fmla="*/ 0 w 8424610"/>
                <a:gd name="connsiteY7" fmla="*/ 3363713 h 336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4610" h="3363713">
                  <a:moveTo>
                    <a:pt x="0" y="0"/>
                  </a:moveTo>
                  <a:lnTo>
                    <a:pt x="7493" y="3691"/>
                  </a:lnTo>
                  <a:cubicBezTo>
                    <a:pt x="159764" y="79918"/>
                    <a:pt x="1395264" y="725936"/>
                    <a:pt x="1950040" y="1884382"/>
                  </a:cubicBezTo>
                  <a:cubicBezTo>
                    <a:pt x="2541802" y="3120059"/>
                    <a:pt x="3873266" y="1788661"/>
                    <a:pt x="5056790" y="1710343"/>
                  </a:cubicBezTo>
                  <a:cubicBezTo>
                    <a:pt x="6240313" y="1632026"/>
                    <a:pt x="6692837" y="1684238"/>
                    <a:pt x="7241087" y="2197652"/>
                  </a:cubicBezTo>
                  <a:cubicBezTo>
                    <a:pt x="7789337" y="2711067"/>
                    <a:pt x="8424610" y="3363713"/>
                    <a:pt x="8424610" y="3363713"/>
                  </a:cubicBezTo>
                  <a:cubicBezTo>
                    <a:pt x="1558977" y="3363713"/>
                    <a:pt x="271671" y="3363713"/>
                    <a:pt x="30301" y="3363713"/>
                  </a:cubicBezTo>
                  <a:lnTo>
                    <a:pt x="0" y="3363713"/>
                  </a:lnTo>
                  <a:close/>
                </a:path>
              </a:pathLst>
            </a:custGeom>
            <a:solidFill>
              <a:srgbClr val="2C579B"/>
            </a:solidFill>
            <a:ln>
              <a:noFill/>
            </a:ln>
            <a:effectLst>
              <a:outerShdw blurRad="381000" dist="50800" dir="18900000" algn="b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 flipH="1" flipV="1">
              <a:off x="3283254" y="-9702"/>
              <a:ext cx="8919859" cy="2505456"/>
            </a:xfrm>
            <a:custGeom>
              <a:avLst/>
              <a:gdLst>
                <a:gd name="T0" fmla="*/ 0 w 4100"/>
                <a:gd name="T1" fmla="*/ 184 h 1152"/>
                <a:gd name="T2" fmla="*/ 688 w 4100"/>
                <a:gd name="T3" fmla="*/ 584 h 1152"/>
                <a:gd name="T4" fmla="*/ 1924 w 4100"/>
                <a:gd name="T5" fmla="*/ 792 h 1152"/>
                <a:gd name="T6" fmla="*/ 2548 w 4100"/>
                <a:gd name="T7" fmla="*/ 320 h 1152"/>
                <a:gd name="T8" fmla="*/ 3428 w 4100"/>
                <a:gd name="T9" fmla="*/ 92 h 1152"/>
                <a:gd name="T10" fmla="*/ 4100 w 4100"/>
                <a:gd name="T11" fmla="*/ 1152 h 1152"/>
                <a:gd name="T12" fmla="*/ 0 w 4100"/>
                <a:gd name="T13" fmla="*/ 1152 h 1152"/>
                <a:gd name="T14" fmla="*/ 0 w 4100"/>
                <a:gd name="T15" fmla="*/ 1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00" h="1152">
                  <a:moveTo>
                    <a:pt x="0" y="184"/>
                  </a:moveTo>
                  <a:cubicBezTo>
                    <a:pt x="0" y="184"/>
                    <a:pt x="576" y="316"/>
                    <a:pt x="688" y="584"/>
                  </a:cubicBezTo>
                  <a:cubicBezTo>
                    <a:pt x="800" y="852"/>
                    <a:pt x="1560" y="1068"/>
                    <a:pt x="1924" y="792"/>
                  </a:cubicBezTo>
                  <a:cubicBezTo>
                    <a:pt x="2288" y="516"/>
                    <a:pt x="2300" y="280"/>
                    <a:pt x="2548" y="320"/>
                  </a:cubicBezTo>
                  <a:cubicBezTo>
                    <a:pt x="2796" y="360"/>
                    <a:pt x="3144" y="0"/>
                    <a:pt x="3428" y="92"/>
                  </a:cubicBezTo>
                  <a:cubicBezTo>
                    <a:pt x="3712" y="184"/>
                    <a:pt x="4100" y="1152"/>
                    <a:pt x="4100" y="1152"/>
                  </a:cubicBezTo>
                  <a:cubicBezTo>
                    <a:pt x="0" y="1152"/>
                    <a:pt x="0" y="1152"/>
                    <a:pt x="0" y="1152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3B66B3"/>
            </a:solidFill>
            <a:ln>
              <a:noFill/>
            </a:ln>
            <a:effectLst>
              <a:outerShdw blurRad="355600" dir="16200000" rotWithShape="0">
                <a:prstClr val="black">
                  <a:alpha val="7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 flipH="1" flipV="1">
              <a:off x="3736150" y="-9702"/>
              <a:ext cx="8466963" cy="3045540"/>
            </a:xfrm>
            <a:custGeom>
              <a:avLst/>
              <a:gdLst>
                <a:gd name="T0" fmla="*/ 0 w 3892"/>
                <a:gd name="T1" fmla="*/ 0 h 1400"/>
                <a:gd name="T2" fmla="*/ 636 w 3892"/>
                <a:gd name="T3" fmla="*/ 1016 h 1400"/>
                <a:gd name="T4" fmla="*/ 1180 w 3892"/>
                <a:gd name="T5" fmla="*/ 912 h 1400"/>
                <a:gd name="T6" fmla="*/ 2488 w 3892"/>
                <a:gd name="T7" fmla="*/ 984 h 1400"/>
                <a:gd name="T8" fmla="*/ 3784 w 3892"/>
                <a:gd name="T9" fmla="*/ 1268 h 1400"/>
                <a:gd name="T10" fmla="*/ 3892 w 3892"/>
                <a:gd name="T11" fmla="*/ 1400 h 1400"/>
                <a:gd name="T12" fmla="*/ 0 w 3892"/>
                <a:gd name="T13" fmla="*/ 1400 h 1400"/>
                <a:gd name="T14" fmla="*/ 0 w 3892"/>
                <a:gd name="T15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2" h="1400">
                  <a:moveTo>
                    <a:pt x="0" y="0"/>
                  </a:moveTo>
                  <a:cubicBezTo>
                    <a:pt x="0" y="0"/>
                    <a:pt x="408" y="668"/>
                    <a:pt x="636" y="1016"/>
                  </a:cubicBezTo>
                  <a:cubicBezTo>
                    <a:pt x="864" y="1364"/>
                    <a:pt x="912" y="984"/>
                    <a:pt x="1180" y="912"/>
                  </a:cubicBezTo>
                  <a:cubicBezTo>
                    <a:pt x="1448" y="840"/>
                    <a:pt x="2116" y="720"/>
                    <a:pt x="2488" y="984"/>
                  </a:cubicBezTo>
                  <a:cubicBezTo>
                    <a:pt x="2860" y="1248"/>
                    <a:pt x="3676" y="1136"/>
                    <a:pt x="3784" y="1268"/>
                  </a:cubicBezTo>
                  <a:cubicBezTo>
                    <a:pt x="3892" y="1400"/>
                    <a:pt x="3892" y="1400"/>
                    <a:pt x="3892" y="1400"/>
                  </a:cubicBezTo>
                  <a:cubicBezTo>
                    <a:pt x="0" y="1400"/>
                    <a:pt x="0" y="1400"/>
                    <a:pt x="0" y="1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C4F9"/>
            </a:solidFill>
            <a:ln>
              <a:noFill/>
            </a:ln>
            <a:effectLst>
              <a:outerShdw blurRad="482600" dist="88900" algn="l" rotWithShape="0">
                <a:prstClr val="black">
                  <a:alpha val="5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 flipH="1" flipV="1">
              <a:off x="3292942" y="-9701"/>
              <a:ext cx="8910171" cy="1922989"/>
            </a:xfrm>
            <a:custGeom>
              <a:avLst/>
              <a:gdLst>
                <a:gd name="T0" fmla="*/ 0 w 4096"/>
                <a:gd name="T1" fmla="*/ 60 h 884"/>
                <a:gd name="T2" fmla="*/ 1200 w 4096"/>
                <a:gd name="T3" fmla="*/ 516 h 884"/>
                <a:gd name="T4" fmla="*/ 2016 w 4096"/>
                <a:gd name="T5" fmla="*/ 660 h 884"/>
                <a:gd name="T6" fmla="*/ 3412 w 4096"/>
                <a:gd name="T7" fmla="*/ 304 h 884"/>
                <a:gd name="T8" fmla="*/ 4096 w 4096"/>
                <a:gd name="T9" fmla="*/ 860 h 884"/>
                <a:gd name="T10" fmla="*/ 0 w 4096"/>
                <a:gd name="T11" fmla="*/ 884 h 884"/>
                <a:gd name="T12" fmla="*/ 0 w 4096"/>
                <a:gd name="T13" fmla="*/ 6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6" h="884">
                  <a:moveTo>
                    <a:pt x="0" y="60"/>
                  </a:moveTo>
                  <a:cubicBezTo>
                    <a:pt x="0" y="60"/>
                    <a:pt x="1096" y="280"/>
                    <a:pt x="1200" y="516"/>
                  </a:cubicBezTo>
                  <a:cubicBezTo>
                    <a:pt x="1304" y="752"/>
                    <a:pt x="1668" y="880"/>
                    <a:pt x="2016" y="660"/>
                  </a:cubicBezTo>
                  <a:cubicBezTo>
                    <a:pt x="2364" y="440"/>
                    <a:pt x="2868" y="0"/>
                    <a:pt x="3412" y="304"/>
                  </a:cubicBezTo>
                  <a:cubicBezTo>
                    <a:pt x="3956" y="608"/>
                    <a:pt x="4096" y="860"/>
                    <a:pt x="4096" y="860"/>
                  </a:cubicBezTo>
                  <a:cubicBezTo>
                    <a:pt x="0" y="884"/>
                    <a:pt x="0" y="884"/>
                    <a:pt x="0" y="88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D3E3FD"/>
            </a:solidFill>
            <a:ln>
              <a:noFill/>
            </a:ln>
            <a:effectLst>
              <a:outerShdw blurRad="508000" dist="38100" dir="18900000" algn="bl" rotWithShape="0">
                <a:prstClr val="black">
                  <a:alpha val="8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 flipH="1" flipV="1">
              <a:off x="2787975" y="-88414"/>
              <a:ext cx="9415138" cy="2070725"/>
            </a:xfrm>
            <a:custGeom>
              <a:avLst/>
              <a:gdLst>
                <a:gd name="T0" fmla="*/ 0 w 4328"/>
                <a:gd name="T1" fmla="*/ 0 h 952"/>
                <a:gd name="T2" fmla="*/ 280 w 4328"/>
                <a:gd name="T3" fmla="*/ 496 h 952"/>
                <a:gd name="T4" fmla="*/ 1828 w 4328"/>
                <a:gd name="T5" fmla="*/ 416 h 952"/>
                <a:gd name="T6" fmla="*/ 3160 w 4328"/>
                <a:gd name="T7" fmla="*/ 404 h 952"/>
                <a:gd name="T8" fmla="*/ 4272 w 4328"/>
                <a:gd name="T9" fmla="*/ 916 h 952"/>
                <a:gd name="T10" fmla="*/ 0 w 4328"/>
                <a:gd name="T11" fmla="*/ 916 h 952"/>
                <a:gd name="T12" fmla="*/ 0 w 4328"/>
                <a:gd name="T13" fmla="*/ 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8" h="952">
                  <a:moveTo>
                    <a:pt x="0" y="0"/>
                  </a:moveTo>
                  <a:cubicBezTo>
                    <a:pt x="0" y="0"/>
                    <a:pt x="224" y="40"/>
                    <a:pt x="280" y="496"/>
                  </a:cubicBezTo>
                  <a:cubicBezTo>
                    <a:pt x="336" y="952"/>
                    <a:pt x="1072" y="188"/>
                    <a:pt x="1828" y="416"/>
                  </a:cubicBezTo>
                  <a:cubicBezTo>
                    <a:pt x="2584" y="644"/>
                    <a:pt x="2840" y="788"/>
                    <a:pt x="3160" y="404"/>
                  </a:cubicBezTo>
                  <a:cubicBezTo>
                    <a:pt x="3480" y="20"/>
                    <a:pt x="4328" y="916"/>
                    <a:pt x="4272" y="916"/>
                  </a:cubicBezTo>
                  <a:cubicBezTo>
                    <a:pt x="4216" y="916"/>
                    <a:pt x="0" y="916"/>
                    <a:pt x="0" y="916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EDF4FE"/>
            </a:solidFill>
            <a:ln>
              <a:noFill/>
            </a:ln>
            <a:effectLst>
              <a:outerShdw blurRad="787400" dir="16200000" rotWithShape="0">
                <a:prstClr val="black">
                  <a:alpha val="8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1" name="文本占位符 5"/>
          <p:cNvSpPr txBox="1"/>
          <p:nvPr/>
        </p:nvSpPr>
        <p:spPr>
          <a:xfrm>
            <a:off x="542106" y="4438494"/>
            <a:ext cx="8134350" cy="222203"/>
          </a:xfrm>
          <a:prstGeom prst="rect">
            <a:avLst/>
          </a:prstGeom>
        </p:spPr>
        <p:txBody>
          <a:bodyPr/>
          <a:lstStyle>
            <a:lvl1pPr marL="162560" indent="-162560" algn="l" defTabSz="649605" rtl="0" eaLnBrk="1" latinLnBrk="0" hangingPunct="1">
              <a:lnSpc>
                <a:spcPct val="90000"/>
              </a:lnSpc>
              <a:spcBef>
                <a:spcPts val="71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8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792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816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328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840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63520" indent="-162560" algn="l" defTabSz="649605" rtl="0" eaLnBrk="1" latinLnBrk="0" hangingPunct="1">
              <a:lnSpc>
                <a:spcPct val="90000"/>
              </a:lnSpc>
              <a:spcBef>
                <a:spcPts val="355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chemeClr val="accent2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77448" y="3077507"/>
            <a:ext cx="1532834" cy="0"/>
          </a:xfrm>
          <a:prstGeom prst="line">
            <a:avLst/>
          </a:prstGeom>
          <a:ln w="3175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94338" y="2988103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707231" y="3590948"/>
            <a:ext cx="1532834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5"/>
          <p:cNvSpPr txBox="1"/>
          <p:nvPr/>
        </p:nvSpPr>
        <p:spPr>
          <a:xfrm>
            <a:off x="1151831" y="1730441"/>
            <a:ext cx="6914900" cy="10839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T H A N K S</a:t>
            </a:r>
            <a:r>
              <a:rPr lang="zh-CN" alt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0" y="3030471"/>
            <a:ext cx="7064828" cy="2196050"/>
            <a:chOff x="-12700" y="2979096"/>
            <a:chExt cx="9415138" cy="4010667"/>
          </a:xfrm>
        </p:grpSpPr>
        <p:sp>
          <p:nvSpPr>
            <p:cNvPr id="48" name="Freeform 29"/>
            <p:cNvSpPr/>
            <p:nvPr/>
          </p:nvSpPr>
          <p:spPr bwMode="auto">
            <a:xfrm>
              <a:off x="-12700" y="2979096"/>
              <a:ext cx="9215331" cy="4010667"/>
            </a:xfrm>
            <a:custGeom>
              <a:avLst/>
              <a:gdLst>
                <a:gd name="T0" fmla="*/ 0 w 4236"/>
                <a:gd name="T1" fmla="*/ 0 h 1844"/>
                <a:gd name="T2" fmla="*/ 744 w 4236"/>
                <a:gd name="T3" fmla="*/ 1076 h 1844"/>
                <a:gd name="T4" fmla="*/ 2792 w 4236"/>
                <a:gd name="T5" fmla="*/ 680 h 1844"/>
                <a:gd name="T6" fmla="*/ 4172 w 4236"/>
                <a:gd name="T7" fmla="*/ 1740 h 1844"/>
                <a:gd name="T8" fmla="*/ 0 w 4236"/>
                <a:gd name="T9" fmla="*/ 1740 h 1844"/>
                <a:gd name="T10" fmla="*/ 0 w 4236"/>
                <a:gd name="T11" fmla="*/ 0 h 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36" h="1844">
                  <a:moveTo>
                    <a:pt x="0" y="0"/>
                  </a:moveTo>
                  <a:cubicBezTo>
                    <a:pt x="0" y="0"/>
                    <a:pt x="684" y="480"/>
                    <a:pt x="744" y="1076"/>
                  </a:cubicBezTo>
                  <a:cubicBezTo>
                    <a:pt x="804" y="1672"/>
                    <a:pt x="2060" y="688"/>
                    <a:pt x="2792" y="680"/>
                  </a:cubicBezTo>
                  <a:cubicBezTo>
                    <a:pt x="3524" y="672"/>
                    <a:pt x="4108" y="1636"/>
                    <a:pt x="4172" y="1740"/>
                  </a:cubicBezTo>
                  <a:cubicBezTo>
                    <a:pt x="4236" y="1844"/>
                    <a:pt x="0" y="1740"/>
                    <a:pt x="0" y="17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3775"/>
            </a:solidFill>
            <a:ln>
              <a:noFill/>
            </a:ln>
            <a:effectLst>
              <a:outerShdw blurRad="406400" dist="139700" dir="18900000" algn="bl" rotWithShape="0">
                <a:prstClr val="black">
                  <a:alpha val="2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任意多边形: 形状 29"/>
            <p:cNvSpPr/>
            <p:nvPr/>
          </p:nvSpPr>
          <p:spPr bwMode="auto">
            <a:xfrm>
              <a:off x="-6675" y="3497689"/>
              <a:ext cx="8424610" cy="3363713"/>
            </a:xfrm>
            <a:custGeom>
              <a:avLst/>
              <a:gdLst>
                <a:gd name="connsiteX0" fmla="*/ 0 w 8424610"/>
                <a:gd name="connsiteY0" fmla="*/ 0 h 3363713"/>
                <a:gd name="connsiteX1" fmla="*/ 7493 w 8424610"/>
                <a:gd name="connsiteY1" fmla="*/ 3691 h 3363713"/>
                <a:gd name="connsiteX2" fmla="*/ 1950040 w 8424610"/>
                <a:gd name="connsiteY2" fmla="*/ 1884382 h 3363713"/>
                <a:gd name="connsiteX3" fmla="*/ 5056790 w 8424610"/>
                <a:gd name="connsiteY3" fmla="*/ 1710343 h 3363713"/>
                <a:gd name="connsiteX4" fmla="*/ 7241087 w 8424610"/>
                <a:gd name="connsiteY4" fmla="*/ 2197652 h 3363713"/>
                <a:gd name="connsiteX5" fmla="*/ 8424610 w 8424610"/>
                <a:gd name="connsiteY5" fmla="*/ 3363713 h 3363713"/>
                <a:gd name="connsiteX6" fmla="*/ 30301 w 8424610"/>
                <a:gd name="connsiteY6" fmla="*/ 3363713 h 3363713"/>
                <a:gd name="connsiteX7" fmla="*/ 0 w 8424610"/>
                <a:gd name="connsiteY7" fmla="*/ 3363713 h 336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24610" h="3363713">
                  <a:moveTo>
                    <a:pt x="0" y="0"/>
                  </a:moveTo>
                  <a:lnTo>
                    <a:pt x="7493" y="3691"/>
                  </a:lnTo>
                  <a:cubicBezTo>
                    <a:pt x="159764" y="79918"/>
                    <a:pt x="1395264" y="725936"/>
                    <a:pt x="1950040" y="1884382"/>
                  </a:cubicBezTo>
                  <a:cubicBezTo>
                    <a:pt x="2541802" y="3120059"/>
                    <a:pt x="3873266" y="1788661"/>
                    <a:pt x="5056790" y="1710343"/>
                  </a:cubicBezTo>
                  <a:cubicBezTo>
                    <a:pt x="6240313" y="1632026"/>
                    <a:pt x="6692837" y="1684238"/>
                    <a:pt x="7241087" y="2197652"/>
                  </a:cubicBezTo>
                  <a:cubicBezTo>
                    <a:pt x="7789337" y="2711067"/>
                    <a:pt x="8424610" y="3363713"/>
                    <a:pt x="8424610" y="3363713"/>
                  </a:cubicBezTo>
                  <a:cubicBezTo>
                    <a:pt x="1558977" y="3363713"/>
                    <a:pt x="271671" y="3363713"/>
                    <a:pt x="30301" y="3363713"/>
                  </a:cubicBezTo>
                  <a:lnTo>
                    <a:pt x="0" y="3363713"/>
                  </a:lnTo>
                  <a:close/>
                </a:path>
              </a:pathLst>
            </a:custGeom>
            <a:solidFill>
              <a:srgbClr val="2C579B"/>
            </a:solidFill>
            <a:ln>
              <a:noFill/>
            </a:ln>
            <a:effectLst>
              <a:outerShdw blurRad="381000" dist="50800" dir="18900000" algn="b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-12700" y="4358369"/>
              <a:ext cx="8919859" cy="2505456"/>
            </a:xfrm>
            <a:custGeom>
              <a:avLst/>
              <a:gdLst>
                <a:gd name="T0" fmla="*/ 0 w 4100"/>
                <a:gd name="T1" fmla="*/ 184 h 1152"/>
                <a:gd name="T2" fmla="*/ 688 w 4100"/>
                <a:gd name="T3" fmla="*/ 584 h 1152"/>
                <a:gd name="T4" fmla="*/ 1924 w 4100"/>
                <a:gd name="T5" fmla="*/ 792 h 1152"/>
                <a:gd name="T6" fmla="*/ 2548 w 4100"/>
                <a:gd name="T7" fmla="*/ 320 h 1152"/>
                <a:gd name="T8" fmla="*/ 3428 w 4100"/>
                <a:gd name="T9" fmla="*/ 92 h 1152"/>
                <a:gd name="T10" fmla="*/ 4100 w 4100"/>
                <a:gd name="T11" fmla="*/ 1152 h 1152"/>
                <a:gd name="T12" fmla="*/ 0 w 4100"/>
                <a:gd name="T13" fmla="*/ 1152 h 1152"/>
                <a:gd name="T14" fmla="*/ 0 w 4100"/>
                <a:gd name="T15" fmla="*/ 1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00" h="1152">
                  <a:moveTo>
                    <a:pt x="0" y="184"/>
                  </a:moveTo>
                  <a:cubicBezTo>
                    <a:pt x="0" y="184"/>
                    <a:pt x="576" y="316"/>
                    <a:pt x="688" y="584"/>
                  </a:cubicBezTo>
                  <a:cubicBezTo>
                    <a:pt x="800" y="852"/>
                    <a:pt x="1560" y="1068"/>
                    <a:pt x="1924" y="792"/>
                  </a:cubicBezTo>
                  <a:cubicBezTo>
                    <a:pt x="2288" y="516"/>
                    <a:pt x="2300" y="280"/>
                    <a:pt x="2548" y="320"/>
                  </a:cubicBezTo>
                  <a:cubicBezTo>
                    <a:pt x="2796" y="360"/>
                    <a:pt x="3144" y="0"/>
                    <a:pt x="3428" y="92"/>
                  </a:cubicBezTo>
                  <a:cubicBezTo>
                    <a:pt x="3712" y="184"/>
                    <a:pt x="4100" y="1152"/>
                    <a:pt x="4100" y="1152"/>
                  </a:cubicBezTo>
                  <a:cubicBezTo>
                    <a:pt x="0" y="1152"/>
                    <a:pt x="0" y="1152"/>
                    <a:pt x="0" y="1152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3B66B3"/>
            </a:solidFill>
            <a:ln>
              <a:noFill/>
            </a:ln>
            <a:effectLst>
              <a:outerShdw blurRad="177800" dist="38100" dir="16200000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2"/>
            <p:cNvSpPr/>
            <p:nvPr/>
          </p:nvSpPr>
          <p:spPr bwMode="auto">
            <a:xfrm>
              <a:off x="-12700" y="3818285"/>
              <a:ext cx="8466963" cy="3045540"/>
            </a:xfrm>
            <a:custGeom>
              <a:avLst/>
              <a:gdLst>
                <a:gd name="T0" fmla="*/ 0 w 3892"/>
                <a:gd name="T1" fmla="*/ 0 h 1400"/>
                <a:gd name="T2" fmla="*/ 636 w 3892"/>
                <a:gd name="T3" fmla="*/ 1016 h 1400"/>
                <a:gd name="T4" fmla="*/ 1180 w 3892"/>
                <a:gd name="T5" fmla="*/ 912 h 1400"/>
                <a:gd name="T6" fmla="*/ 2488 w 3892"/>
                <a:gd name="T7" fmla="*/ 984 h 1400"/>
                <a:gd name="T8" fmla="*/ 3784 w 3892"/>
                <a:gd name="T9" fmla="*/ 1268 h 1400"/>
                <a:gd name="T10" fmla="*/ 3892 w 3892"/>
                <a:gd name="T11" fmla="*/ 1400 h 1400"/>
                <a:gd name="T12" fmla="*/ 0 w 3892"/>
                <a:gd name="T13" fmla="*/ 1400 h 1400"/>
                <a:gd name="T14" fmla="*/ 0 w 3892"/>
                <a:gd name="T15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92" h="1400">
                  <a:moveTo>
                    <a:pt x="0" y="0"/>
                  </a:moveTo>
                  <a:cubicBezTo>
                    <a:pt x="0" y="0"/>
                    <a:pt x="408" y="668"/>
                    <a:pt x="636" y="1016"/>
                  </a:cubicBezTo>
                  <a:cubicBezTo>
                    <a:pt x="864" y="1364"/>
                    <a:pt x="912" y="984"/>
                    <a:pt x="1180" y="912"/>
                  </a:cubicBezTo>
                  <a:cubicBezTo>
                    <a:pt x="1448" y="840"/>
                    <a:pt x="2116" y="720"/>
                    <a:pt x="2488" y="984"/>
                  </a:cubicBezTo>
                  <a:cubicBezTo>
                    <a:pt x="2860" y="1248"/>
                    <a:pt x="3676" y="1136"/>
                    <a:pt x="3784" y="1268"/>
                  </a:cubicBezTo>
                  <a:cubicBezTo>
                    <a:pt x="3892" y="1400"/>
                    <a:pt x="3892" y="1400"/>
                    <a:pt x="3892" y="1400"/>
                  </a:cubicBezTo>
                  <a:cubicBezTo>
                    <a:pt x="0" y="1400"/>
                    <a:pt x="0" y="1400"/>
                    <a:pt x="0" y="1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C4F9"/>
            </a:solidFill>
            <a:ln>
              <a:noFill/>
            </a:ln>
            <a:effectLst>
              <a:outerShdw blurRad="482600" dist="88900" algn="l" rotWithShape="0">
                <a:prstClr val="black">
                  <a:alpha val="58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-12700" y="4940835"/>
              <a:ext cx="8910171" cy="1922989"/>
            </a:xfrm>
            <a:custGeom>
              <a:avLst/>
              <a:gdLst>
                <a:gd name="T0" fmla="*/ 0 w 4096"/>
                <a:gd name="T1" fmla="*/ 60 h 884"/>
                <a:gd name="T2" fmla="*/ 1200 w 4096"/>
                <a:gd name="T3" fmla="*/ 516 h 884"/>
                <a:gd name="T4" fmla="*/ 2016 w 4096"/>
                <a:gd name="T5" fmla="*/ 660 h 884"/>
                <a:gd name="T6" fmla="*/ 3412 w 4096"/>
                <a:gd name="T7" fmla="*/ 304 h 884"/>
                <a:gd name="T8" fmla="*/ 4096 w 4096"/>
                <a:gd name="T9" fmla="*/ 860 h 884"/>
                <a:gd name="T10" fmla="*/ 0 w 4096"/>
                <a:gd name="T11" fmla="*/ 884 h 884"/>
                <a:gd name="T12" fmla="*/ 0 w 4096"/>
                <a:gd name="T13" fmla="*/ 6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6" h="884">
                  <a:moveTo>
                    <a:pt x="0" y="60"/>
                  </a:moveTo>
                  <a:cubicBezTo>
                    <a:pt x="0" y="60"/>
                    <a:pt x="1096" y="280"/>
                    <a:pt x="1200" y="516"/>
                  </a:cubicBezTo>
                  <a:cubicBezTo>
                    <a:pt x="1304" y="752"/>
                    <a:pt x="1668" y="880"/>
                    <a:pt x="2016" y="660"/>
                  </a:cubicBezTo>
                  <a:cubicBezTo>
                    <a:pt x="2364" y="440"/>
                    <a:pt x="2868" y="0"/>
                    <a:pt x="3412" y="304"/>
                  </a:cubicBezTo>
                  <a:cubicBezTo>
                    <a:pt x="3956" y="608"/>
                    <a:pt x="4096" y="860"/>
                    <a:pt x="4096" y="860"/>
                  </a:cubicBezTo>
                  <a:cubicBezTo>
                    <a:pt x="0" y="884"/>
                    <a:pt x="0" y="884"/>
                    <a:pt x="0" y="88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D3E3FD"/>
            </a:solidFill>
            <a:ln>
              <a:noFill/>
            </a:ln>
            <a:effectLst>
              <a:outerShdw blurRad="508000" dist="38100" dir="18900000" algn="b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-12700" y="4871812"/>
              <a:ext cx="9415138" cy="2070725"/>
            </a:xfrm>
            <a:custGeom>
              <a:avLst/>
              <a:gdLst>
                <a:gd name="T0" fmla="*/ 0 w 4328"/>
                <a:gd name="T1" fmla="*/ 0 h 952"/>
                <a:gd name="T2" fmla="*/ 280 w 4328"/>
                <a:gd name="T3" fmla="*/ 496 h 952"/>
                <a:gd name="T4" fmla="*/ 1828 w 4328"/>
                <a:gd name="T5" fmla="*/ 416 h 952"/>
                <a:gd name="T6" fmla="*/ 3160 w 4328"/>
                <a:gd name="T7" fmla="*/ 404 h 952"/>
                <a:gd name="T8" fmla="*/ 4272 w 4328"/>
                <a:gd name="T9" fmla="*/ 916 h 952"/>
                <a:gd name="T10" fmla="*/ 0 w 4328"/>
                <a:gd name="T11" fmla="*/ 916 h 952"/>
                <a:gd name="T12" fmla="*/ 0 w 4328"/>
                <a:gd name="T13" fmla="*/ 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8" h="952">
                  <a:moveTo>
                    <a:pt x="0" y="0"/>
                  </a:moveTo>
                  <a:cubicBezTo>
                    <a:pt x="0" y="0"/>
                    <a:pt x="224" y="40"/>
                    <a:pt x="280" y="496"/>
                  </a:cubicBezTo>
                  <a:cubicBezTo>
                    <a:pt x="336" y="952"/>
                    <a:pt x="1072" y="188"/>
                    <a:pt x="1828" y="416"/>
                  </a:cubicBezTo>
                  <a:cubicBezTo>
                    <a:pt x="2584" y="644"/>
                    <a:pt x="2840" y="788"/>
                    <a:pt x="3160" y="404"/>
                  </a:cubicBezTo>
                  <a:cubicBezTo>
                    <a:pt x="3480" y="20"/>
                    <a:pt x="4328" y="916"/>
                    <a:pt x="4272" y="916"/>
                  </a:cubicBezTo>
                  <a:cubicBezTo>
                    <a:pt x="4216" y="916"/>
                    <a:pt x="0" y="916"/>
                    <a:pt x="0" y="916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EDF4FE"/>
            </a:solidFill>
            <a:ln>
              <a:noFill/>
            </a:ln>
            <a:effectLst>
              <a:outerShdw blurRad="787400" dir="16200000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4E39041-241D-69DF-AFC4-9E5085840D9F}"/>
              </a:ext>
            </a:extLst>
          </p:cNvPr>
          <p:cNvSpPr/>
          <p:nvPr/>
        </p:nvSpPr>
        <p:spPr>
          <a:xfrm>
            <a:off x="0" y="0"/>
            <a:ext cx="4114800" cy="11557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สมาชิกกลุ่ม</a:t>
            </a:r>
            <a:endParaRPr lang="en-US" sz="4000" b="1" dirty="0">
              <a:solidFill>
                <a:srgbClr val="02235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08316-A510-FD64-BF82-F7137CAC3765}"/>
              </a:ext>
            </a:extLst>
          </p:cNvPr>
          <p:cNvSpPr txBox="1"/>
          <p:nvPr/>
        </p:nvSpPr>
        <p:spPr>
          <a:xfrm>
            <a:off x="369887" y="1599684"/>
            <a:ext cx="2246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1.นายศุภณ</a:t>
            </a:r>
            <a:r>
              <a:rPr lang="th-TH" sz="20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ัฏฐ์</a:t>
            </a:r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อภิ</a:t>
            </a:r>
            <a:r>
              <a:rPr lang="th-TH" sz="20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พัฒน์จิ</a:t>
            </a:r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รา</a:t>
            </a:r>
            <a:b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6320500662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7F668-C414-F661-C8A7-F48127C67F3B}"/>
              </a:ext>
            </a:extLst>
          </p:cNvPr>
          <p:cNvSpPr txBox="1"/>
          <p:nvPr/>
        </p:nvSpPr>
        <p:spPr>
          <a:xfrm>
            <a:off x="2981325" y="1661239"/>
            <a:ext cx="2671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2.นางสาวศุภลักษณ์ เหลือบุญชู </a:t>
            </a:r>
            <a:b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6320500671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4977E-BA01-982B-0828-009CD6E9E21F}"/>
              </a:ext>
            </a:extLst>
          </p:cNvPr>
          <p:cNvSpPr txBox="1"/>
          <p:nvPr/>
        </p:nvSpPr>
        <p:spPr>
          <a:xfrm>
            <a:off x="6018212" y="1661239"/>
            <a:ext cx="2552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3.นายอัษฎาวุธ คล้ายเมือง </a:t>
            </a:r>
            <a:b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6320500719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A9D859-1EC4-5BCC-DE6D-2DB1B6807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2" y="2489199"/>
            <a:ext cx="2048161" cy="20481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C95098-4FD0-ECC7-A05A-3C3F99E1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25" y="2489199"/>
            <a:ext cx="2048161" cy="20577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937CD6-91C6-2AC1-6B96-6AB5480CD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467" y="2385040"/>
            <a:ext cx="1777676" cy="22564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141F59-0938-7951-1733-14B944B1B124}"/>
              </a:ext>
            </a:extLst>
          </p:cNvPr>
          <p:cNvSpPr txBox="1"/>
          <p:nvPr/>
        </p:nvSpPr>
        <p:spPr>
          <a:xfrm>
            <a:off x="529429" y="1599684"/>
            <a:ext cx="1927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4.นายปวีณวิชญ์ ท่าดี </a:t>
            </a:r>
            <a:b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6320502461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05E3F-82EA-30B1-CBC4-4300A202D8F4}"/>
              </a:ext>
            </a:extLst>
          </p:cNvPr>
          <p:cNvSpPr txBox="1"/>
          <p:nvPr/>
        </p:nvSpPr>
        <p:spPr>
          <a:xfrm>
            <a:off x="3212515" y="1661239"/>
            <a:ext cx="2211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5</a:t>
            </a:r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.นางสาวสร</a:t>
            </a:r>
            <a:r>
              <a:rPr lang="th-TH" sz="20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ัล</a:t>
            </a:r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นุช ลือนภา </a:t>
            </a:r>
            <a:b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6320502517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916CB5-ED3F-DD4A-B1B1-0FD6160E989D}"/>
              </a:ext>
            </a:extLst>
          </p:cNvPr>
          <p:cNvSpPr txBox="1"/>
          <p:nvPr/>
        </p:nvSpPr>
        <p:spPr>
          <a:xfrm>
            <a:off x="6140258" y="1645324"/>
            <a:ext cx="23080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6.นาย</a:t>
            </a:r>
            <a:r>
              <a:rPr lang="th-TH" sz="2000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ปิ</a:t>
            </a:r>
            <a: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ยะ รัตนไชยดำรง </a:t>
            </a:r>
            <a:br>
              <a:rPr lang="th-TH" sz="20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dirty="0">
                <a:solidFill>
                  <a:schemeClr val="bg1"/>
                </a:solidFill>
                <a:latin typeface="CourierThai" panose="02070509020205020404" pitchFamily="49" charset="-34"/>
                <a:cs typeface="CourierThai" panose="02070509020205020404" pitchFamily="49" charset="-34"/>
              </a:rPr>
              <a:t>6320503068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5C5ECA-5534-B904-8754-B47438D7D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204" y="2369125"/>
            <a:ext cx="1777676" cy="22475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2A5CD8B-6020-93C6-B7AF-5024391D4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4521" y="2489199"/>
            <a:ext cx="2005367" cy="207508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FD4DEB-218B-A9A6-6FA2-90B7B81042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5356" y="2453911"/>
            <a:ext cx="1777676" cy="2078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20CF82-2BF1-5244-B2F0-D691A4340354}"/>
              </a:ext>
            </a:extLst>
          </p:cNvPr>
          <p:cNvSpPr/>
          <p:nvPr/>
        </p:nvSpPr>
        <p:spPr>
          <a:xfrm>
            <a:off x="-1864521" y="-2197102"/>
            <a:ext cx="12363450" cy="93726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4" grpId="0"/>
      <p:bldP spid="26" grpId="0"/>
      <p:bldP spid="28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7067738" y="532558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9CFB466-C68D-3047-90C2-DFDE735F8890}"/>
              </a:ext>
            </a:extLst>
          </p:cNvPr>
          <p:cNvSpPr/>
          <p:nvPr/>
        </p:nvSpPr>
        <p:spPr>
          <a:xfrm>
            <a:off x="0" y="46887"/>
            <a:ext cx="3627455" cy="66654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cap="all" dirty="0">
              <a:solidFill>
                <a:srgbClr val="02235E"/>
              </a:solidFill>
              <a:latin typeface="JasmineUPC"/>
              <a:ea typeface="+mn-lt"/>
              <a:cs typeface="+mn-lt"/>
            </a:endParaRPr>
          </a:p>
          <a:p>
            <a:pPr algn="ctr"/>
            <a:r>
              <a:rPr lang="th-TH" sz="2400" b="1" cap="all" dirty="0">
                <a:solidFill>
                  <a:srgbClr val="02235E"/>
                </a:solidFill>
                <a:latin typeface="JasmineUPC"/>
                <a:ea typeface="+mn-lt"/>
                <a:cs typeface="+mn-lt"/>
              </a:rPr>
              <a:t>หน้าที่ของสมาชิกในกลุ่ม</a:t>
            </a:r>
            <a:endParaRPr lang="en-US" sz="2400" dirty="0">
              <a:solidFill>
                <a:srgbClr val="02235E"/>
              </a:solidFill>
              <a:latin typeface="JasmineUPC"/>
              <a:cs typeface="JasmineUPC"/>
            </a:endParaRPr>
          </a:p>
          <a:p>
            <a:pPr algn="ctr"/>
            <a:endParaRPr lang="en-US" sz="2800" dirty="0">
              <a:solidFill>
                <a:srgbClr val="02235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graphicFrame>
        <p:nvGraphicFramePr>
          <p:cNvPr id="4" name="ตาราง 5">
            <a:extLst>
              <a:ext uri="{FF2B5EF4-FFF2-40B4-BE49-F238E27FC236}">
                <a16:creationId xmlns:a16="http://schemas.microsoft.com/office/drawing/2014/main" id="{5DA6486B-D866-1A99-2320-E83BB67C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48078"/>
              </p:ext>
            </p:extLst>
          </p:nvPr>
        </p:nvGraphicFramePr>
        <p:xfrm>
          <a:off x="227758" y="792600"/>
          <a:ext cx="8403776" cy="430401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201888">
                  <a:extLst>
                    <a:ext uri="{9D8B030D-6E8A-4147-A177-3AD203B41FA5}">
                      <a16:colId xmlns:a16="http://schemas.microsoft.com/office/drawing/2014/main" val="2431507800"/>
                    </a:ext>
                  </a:extLst>
                </a:gridCol>
                <a:gridCol w="4201888">
                  <a:extLst>
                    <a:ext uri="{9D8B030D-6E8A-4147-A177-3AD203B41FA5}">
                      <a16:colId xmlns:a16="http://schemas.microsoft.com/office/drawing/2014/main" val="1138809546"/>
                    </a:ext>
                  </a:extLst>
                </a:gridCol>
              </a:tblGrid>
              <a:tr h="372627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รายชื่อสมาชิก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หน้าที่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8086076"/>
                  </a:ext>
                </a:extLst>
              </a:tr>
              <a:tr h="659263">
                <a:tc>
                  <a:txBody>
                    <a:bodyPr/>
                    <a:lstStyle/>
                    <a:p>
                      <a:pPr algn="ctr"/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นายศุภณ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ัฏฐ์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อภิ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พัฒน์จิ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รา 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Front-End  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หน้า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Login 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หน้า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Home 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หน้า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Feed Nev 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ปุ่ม</a:t>
                      </a:r>
                      <a:r>
                        <a:rPr lang="en-US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delete,comment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0017844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pPr algn="ctr"/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นางสาวศุภลักษณ์ เหลือบุญชู 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Back-End 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ทำ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Service 30 %</a:t>
                      </a:r>
                      <a:endParaRPr lang="th-TH" sz="2000" b="0" i="0" dirty="0">
                        <a:solidFill>
                          <a:srgbClr val="02235E"/>
                        </a:solidFill>
                        <a:effectLst/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969603"/>
                  </a:ext>
                </a:extLst>
              </a:tr>
              <a:tr h="707373">
                <a:tc>
                  <a:txBody>
                    <a:bodyPr/>
                    <a:lstStyle/>
                    <a:p>
                      <a:pPr algn="ctr"/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นายอัษฎาวุธ คล้ายเมือง 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Front-End </a:t>
                      </a:r>
                      <a:r>
                        <a:rPr lang="en-US" sz="2000" dirty="0" err="1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authen</a:t>
                      </a:r>
                      <a:r>
                        <a:rPr lang="en-US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sign-in sign-out </a:t>
                      </a:r>
                      <a:r>
                        <a:rPr lang="en-US" sz="2000" dirty="0" err="1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Adminsystem</a:t>
                      </a:r>
                      <a:r>
                        <a:rPr lang="en-US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Validate log-in sign-up homepage </a:t>
                      </a:r>
                      <a:r>
                        <a:rPr lang="en-US" sz="2000" dirty="0" err="1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sigle</a:t>
                      </a:r>
                      <a:r>
                        <a:rPr lang="en-US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7190423"/>
                  </a:ext>
                </a:extLst>
              </a:tr>
              <a:tr h="659263">
                <a:tc>
                  <a:txBody>
                    <a:bodyPr/>
                    <a:lstStyle/>
                    <a:p>
                      <a:pPr algn="ctr"/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นายปวีณวิชญ์ ท่าดี 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Project </a:t>
                      </a:r>
                      <a:r>
                        <a:rPr lang="en-US" sz="2000" u="none" dirty="0" err="1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manemet</a:t>
                      </a:r>
                      <a:r>
                        <a:rPr lang="en-US" sz="2000" u="none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Back-End </a:t>
                      </a:r>
                      <a:r>
                        <a:rPr lang="th-TH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ทำ </a:t>
                      </a:r>
                      <a:r>
                        <a:rPr lang="en-US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Service 70 %,</a:t>
                      </a:r>
                      <a:r>
                        <a:rPr lang="th-TH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ทำฐานข้อมูล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453367"/>
                  </a:ext>
                </a:extLst>
              </a:tr>
              <a:tr h="659263">
                <a:tc>
                  <a:txBody>
                    <a:bodyPr/>
                    <a:lstStyle/>
                    <a:p>
                      <a:pPr algn="ctr"/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นางสาวสร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ัล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นุช ลือนภา 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Front-End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หน้าประวัติคอร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์ส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ที่สร้างและเข้าร่วม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,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หน้ายืนยันเข้าคอร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์ส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</a:t>
                      </a:r>
                      <a:r>
                        <a:rPr lang="th-TH" sz="2000" b="0" i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ปุ่มไลค์ ปุ่มรายงาน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3729210"/>
                  </a:ext>
                </a:extLst>
              </a:tr>
              <a:tr h="659263">
                <a:tc>
                  <a:txBody>
                    <a:bodyPr/>
                    <a:lstStyle/>
                    <a:p>
                      <a:pPr algn="ctr"/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นาย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ปิ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ยะ รัตนไชยดำรง 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Front-End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หน้าสร้าง</a:t>
                      </a:r>
                      <a:r>
                        <a:rPr lang="th-TH" sz="2000" dirty="0">
                          <a:solidFill>
                            <a:srgbClr val="02235E"/>
                          </a:solidFill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โพสต์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,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คอร</a:t>
                      </a:r>
                      <a:r>
                        <a:rPr lang="th-TH" sz="2000" b="0" i="0" dirty="0" err="1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์ส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หน้า</a:t>
                      </a:r>
                      <a:r>
                        <a:rPr lang="en-US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 Admin, Staff </a:t>
                      </a:r>
                      <a:r>
                        <a:rPr lang="th-TH" sz="2000" b="0" i="0" dirty="0">
                          <a:solidFill>
                            <a:srgbClr val="02235E"/>
                          </a:solidFill>
                          <a:effectLst/>
                          <a:latin typeface="JasmineUPC" panose="02020603050405020304" pitchFamily="18" charset="-34"/>
                          <a:cs typeface="JasmineUPC" panose="02020603050405020304" pitchFamily="18" charset="-34"/>
                        </a:rPr>
                        <a:t>หน้าโปรไฟล์</a:t>
                      </a:r>
                      <a:endParaRPr lang="th-TH" sz="2000" dirty="0">
                        <a:latin typeface="JasmineUPC" panose="02020603050405020304" pitchFamily="18" charset="-34"/>
                        <a:cs typeface="JasmineUPC" panose="02020603050405020304" pitchFamily="18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50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84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7067738" y="532558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094BDB-165E-C7D9-5FDF-CB8EF1DC39B7}"/>
              </a:ext>
            </a:extLst>
          </p:cNvPr>
          <p:cNvSpPr/>
          <p:nvPr/>
        </p:nvSpPr>
        <p:spPr>
          <a:xfrm>
            <a:off x="899886" y="1395264"/>
            <a:ext cx="7344228" cy="3101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ทางผู้พัฒนาอยากจะสานฝันที่จะมีแพลตฟอร์มการเรียนรู้เพื่อให้เข้าถึงได้ง่ายและมีประโยชน์ </a:t>
            </a:r>
            <a:b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เป็นแพลตฟอร์มแลกเปลี่ยนความรู้และวัฒนธรรมต่างๆ ทำให้ผู้คนได้เรียนรู้อย่างหลากหลาย  </a:t>
            </a:r>
            <a:b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โดยแพลตฟอร์มทางผู้พัฒนาได้จัดทำเป็นแพลตฟอร์มแห่งการเรียนรู้ที่มีชื่อแพลตฟอร์มว่า </a:t>
            </a:r>
            <a:b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en-US" sz="2000" b="1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All Learn </a:t>
            </a:r>
            <a: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ซึ่งสามารถตอบสนองความอยากเรียนรู้ให้กับผู้ใช้งานได้ เมื่อเป็นดังนี้ทางผู้พัฒนาจึงคาดหวังว่าแพลตฟอร์ม </a:t>
            </a:r>
            <a:r>
              <a:rPr lang="en-US" sz="2000" b="1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All Learn</a:t>
            </a:r>
            <a:r>
              <a:rPr lang="th-TH" sz="2000" b="1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 </a:t>
            </a:r>
            <a:r>
              <a:rPr lang="th-TH" sz="20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จะเป็นสิ่งที่ขับเคลื่อนสังคมจากจุดเล็กๆแล้วเติบโตอย่างมั่นคงที่</a:t>
            </a:r>
            <a:endParaRPr lang="en-US" sz="20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69CFB466-C68D-3047-90C2-DFDE735F8890}"/>
              </a:ext>
            </a:extLst>
          </p:cNvPr>
          <p:cNvSpPr/>
          <p:nvPr/>
        </p:nvSpPr>
        <p:spPr>
          <a:xfrm>
            <a:off x="0" y="227758"/>
            <a:ext cx="3193143" cy="82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cap="all" dirty="0">
              <a:solidFill>
                <a:srgbClr val="02235E"/>
              </a:solidFill>
              <a:latin typeface="JasmineUPC"/>
              <a:ea typeface="+mn-lt"/>
              <a:cs typeface="+mn-lt"/>
            </a:endParaRPr>
          </a:p>
          <a:p>
            <a:pPr algn="ctr"/>
            <a:r>
              <a:rPr lang="en-US" sz="2400" b="1" cap="all" dirty="0" err="1">
                <a:solidFill>
                  <a:srgbClr val="02235E"/>
                </a:solidFill>
                <a:latin typeface="JasmineUPC"/>
                <a:ea typeface="+mn-lt"/>
                <a:cs typeface="+mn-lt"/>
              </a:rPr>
              <a:t>ที่มาและความสำคัญ</a:t>
            </a:r>
            <a:endParaRPr lang="en-US" sz="2400" dirty="0">
              <a:solidFill>
                <a:srgbClr val="02235E"/>
              </a:solidFill>
              <a:latin typeface="JasmineUPC"/>
              <a:cs typeface="JasmineUPC"/>
            </a:endParaRPr>
          </a:p>
          <a:p>
            <a:pPr algn="ctr"/>
            <a:endParaRPr lang="en-US" sz="2800" dirty="0">
              <a:solidFill>
                <a:srgbClr val="02235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8" name="Graphic 7" descr="Open book with solid fill">
            <a:extLst>
              <a:ext uri="{FF2B5EF4-FFF2-40B4-BE49-F238E27FC236}">
                <a16:creationId xmlns:a16="http://schemas.microsoft.com/office/drawing/2014/main" id="{6189564E-7BE6-8C72-2CBD-2B11ECD80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0055">
            <a:off x="3337974" y="206362"/>
            <a:ext cx="992142" cy="992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40D50-F1F2-894F-5C44-6021870692B6}"/>
              </a:ext>
            </a:extLst>
          </p:cNvPr>
          <p:cNvSpPr txBox="1"/>
          <p:nvPr/>
        </p:nvSpPr>
        <p:spPr>
          <a:xfrm>
            <a:off x="8511701" y="328308"/>
            <a:ext cx="404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chemeClr val="bg1">
                    <a:alpha val="90000"/>
                  </a:schemeClr>
                </a:solidFill>
                <a:latin typeface="JasmineUPC"/>
                <a:cs typeface="JasmineUPC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7067738" y="532558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B094BDB-165E-C7D9-5FDF-CB8EF1DC39B7}"/>
              </a:ext>
            </a:extLst>
          </p:cNvPr>
          <p:cNvSpPr/>
          <p:nvPr/>
        </p:nvSpPr>
        <p:spPr>
          <a:xfrm>
            <a:off x="899886" y="1395264"/>
            <a:ext cx="7344228" cy="3101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เป็นระบบใหม่ที่ได้แรงบันดาลใจมาจากเว็บบอร์ด อาทิ </a:t>
            </a:r>
            <a:r>
              <a:rPr lang="en-US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Facebook, Medium, </a:t>
            </a:r>
            <a:r>
              <a:rPr lang="en-US" sz="2400" b="0" i="0" u="none" strike="noStrike" dirty="0" err="1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Blockdit</a:t>
            </a:r>
            <a:r>
              <a:rPr lang="en-US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 </a:t>
            </a:r>
            <a:r>
              <a:rPr lang="th-TH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เว็บของเราเป็นเว็บบอร์ดที่ให้คนที่มีความรู้ในด้านต่างๆ</a:t>
            </a:r>
            <a:r>
              <a:rPr lang="th-TH" sz="2400" b="0" i="0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​</a:t>
            </a:r>
            <a:br>
              <a:rPr lang="th-TH" sz="2400" b="0" i="0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มาแชร์ความรู้ในเว็บและยังสามารถให้คนทั่วไปเข้ามาเรียนรู้เรื่องต่างๆ</a:t>
            </a:r>
            <a:br>
              <a:rPr lang="en-US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ในเว็บของเราได้เรายังมีระบบในการเปิดคอร์ดเพื่อให้ความรู้ในด้านต่างๆ </a:t>
            </a:r>
            <a:br>
              <a:rPr lang="en-US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2400" b="0" i="0" u="none" strike="noStrike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เป็นระบบที่สมบูรณ์ในตัว ไม่มีความเกี่ยวข้องกับระบบอื่น</a:t>
            </a:r>
            <a:endParaRPr lang="en-US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8" name="Graphic 7" descr="Open book with solid fill">
            <a:extLst>
              <a:ext uri="{FF2B5EF4-FFF2-40B4-BE49-F238E27FC236}">
                <a16:creationId xmlns:a16="http://schemas.microsoft.com/office/drawing/2014/main" id="{6189564E-7BE6-8C72-2CBD-2B11ECD80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46586">
            <a:off x="4977494" y="159859"/>
            <a:ext cx="992142" cy="992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45EAC-812B-B9C7-1CA4-C5916EF76749}"/>
              </a:ext>
            </a:extLst>
          </p:cNvPr>
          <p:cNvSpPr txBox="1"/>
          <p:nvPr/>
        </p:nvSpPr>
        <p:spPr>
          <a:xfrm>
            <a:off x="1160583" y="1583843"/>
            <a:ext cx="1230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2235E"/>
                </a:solidFill>
                <a:effectLst/>
                <a:latin typeface="Tahoma" panose="020B0604030504040204" pitchFamily="34" charset="0"/>
              </a:rPr>
              <a:t>All Learn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AD4AA-28C7-C1CB-F9F2-4E80603330EB}"/>
              </a:ext>
            </a:extLst>
          </p:cNvPr>
          <p:cNvSpPr txBox="1"/>
          <p:nvPr/>
        </p:nvSpPr>
        <p:spPr>
          <a:xfrm>
            <a:off x="90163" y="47949"/>
            <a:ext cx="404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chemeClr val="bg1">
                    <a:alpha val="90000"/>
                  </a:schemeClr>
                </a:solidFill>
                <a:latin typeface="JasmineUPC"/>
                <a:cs typeface="JasmineUPC"/>
              </a:rPr>
              <a:t>2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5841B8E-9730-4F3B-A761-D667563325E7}"/>
              </a:ext>
            </a:extLst>
          </p:cNvPr>
          <p:cNvSpPr/>
          <p:nvPr/>
        </p:nvSpPr>
        <p:spPr>
          <a:xfrm flipH="1">
            <a:off x="6129494" y="219073"/>
            <a:ext cx="3014505" cy="82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cap="all" err="1">
                <a:solidFill>
                  <a:schemeClr val="bg1"/>
                </a:solidFill>
                <a:latin typeface="JasmineUPC"/>
                <a:cs typeface="JasmineUPC"/>
              </a:rPr>
              <a:t>ที่มาและความสำคัญ</a:t>
            </a:r>
            <a:endParaRPr lang="en-US" err="1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56235-5B6D-7838-0EA0-5733416C7A2B}"/>
              </a:ext>
            </a:extLst>
          </p:cNvPr>
          <p:cNvSpPr txBox="1"/>
          <p:nvPr/>
        </p:nvSpPr>
        <p:spPr>
          <a:xfrm>
            <a:off x="6480665" y="388681"/>
            <a:ext cx="33654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02235E"/>
                </a:solidFill>
                <a:latin typeface="JasmineUPC"/>
                <a:ea typeface="+mn-lt"/>
                <a:cs typeface="+mn-lt"/>
              </a:rPr>
              <a:t>ภาพรวมของระบบ</a:t>
            </a:r>
            <a:endParaRPr lang="en-US" sz="2400" dirty="0">
              <a:solidFill>
                <a:srgbClr val="02235E"/>
              </a:solidFill>
              <a:latin typeface="JasmineUPC"/>
            </a:endParaRPr>
          </a:p>
          <a:p>
            <a:pPr algn="l"/>
            <a:endParaRPr 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85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A5146B5-AA84-ABDC-0097-C139AE9A3910}"/>
              </a:ext>
            </a:extLst>
          </p:cNvPr>
          <p:cNvSpPr/>
          <p:nvPr/>
        </p:nvSpPr>
        <p:spPr>
          <a:xfrm>
            <a:off x="3316857" y="1985154"/>
            <a:ext cx="1615296" cy="16152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0FFFF1-6EE4-A0DB-93E1-9608847F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24" y="2015885"/>
            <a:ext cx="2247182" cy="1251909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EAAD46E-86E3-0760-4966-1B8919BAA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012" y="2641839"/>
            <a:ext cx="2247182" cy="140179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B207E31-3F0C-F560-9534-FB6EC1C1B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74" y="2791920"/>
            <a:ext cx="1988389" cy="1306506"/>
          </a:xfrm>
          <a:prstGeom prst="rect">
            <a:avLst/>
          </a:prstGeom>
        </p:spPr>
      </p:pic>
      <p:pic>
        <p:nvPicPr>
          <p:cNvPr id="7" name="Picture 8" descr="Logo&#10;&#10;Description automatically generated">
            <a:extLst>
              <a:ext uri="{FF2B5EF4-FFF2-40B4-BE49-F238E27FC236}">
                <a16:creationId xmlns:a16="http://schemas.microsoft.com/office/drawing/2014/main" id="{E97120C0-EB81-55BE-F1D5-4528073DA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212" y="1121434"/>
            <a:ext cx="2042304" cy="1283180"/>
          </a:xfrm>
          <a:prstGeom prst="rect">
            <a:avLst/>
          </a:prstGeom>
        </p:spPr>
      </p:pic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CB524FE7-6D8A-C25D-3129-23D5CCBF0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34" y="1192451"/>
            <a:ext cx="2042304" cy="1151929"/>
          </a:xfrm>
          <a:prstGeom prst="rect">
            <a:avLst/>
          </a:prstGeom>
        </p:spPr>
      </p:pic>
      <p:pic>
        <p:nvPicPr>
          <p:cNvPr id="11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92F6FB6D-0B9E-E4F4-7067-C5379659B1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069" y="3621783"/>
            <a:ext cx="2743200" cy="1544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AE7F1F-DED9-E3C7-4B76-E3D5D4CF54B6}"/>
              </a:ext>
            </a:extLst>
          </p:cNvPr>
          <p:cNvSpPr txBox="1"/>
          <p:nvPr/>
        </p:nvSpPr>
        <p:spPr>
          <a:xfrm>
            <a:off x="8447003" y="295959"/>
            <a:ext cx="404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  <a:latin typeface="JasmineUPC"/>
                <a:cs typeface="JasmineUPC"/>
              </a:rPr>
              <a:t>3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64C0BC2-62B5-94EB-15B0-7D0CF027CCDD}"/>
              </a:ext>
            </a:extLst>
          </p:cNvPr>
          <p:cNvSpPr/>
          <p:nvPr/>
        </p:nvSpPr>
        <p:spPr>
          <a:xfrm>
            <a:off x="0" y="227758"/>
            <a:ext cx="3688773" cy="82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cap="all" dirty="0">
              <a:solidFill>
                <a:srgbClr val="02235E"/>
              </a:solidFill>
              <a:latin typeface="JasmineUPC"/>
              <a:ea typeface="+mn-lt"/>
              <a:cs typeface="+mn-lt"/>
            </a:endParaRPr>
          </a:p>
          <a:p>
            <a:pPr algn="ctr"/>
            <a:r>
              <a:rPr lang="en-US" sz="2400" b="1" cap="all" dirty="0" err="1">
                <a:solidFill>
                  <a:schemeClr val="accent1"/>
                </a:solidFill>
                <a:latin typeface="JasmineUPC"/>
                <a:ea typeface="+mn-lt"/>
                <a:cs typeface="+mn-lt"/>
              </a:rPr>
              <a:t>ที่มาและความสำคัญ</a:t>
            </a:r>
            <a:endParaRPr lang="en-US" sz="2400" dirty="0">
              <a:solidFill>
                <a:schemeClr val="accent1"/>
              </a:solidFill>
              <a:latin typeface="JasmineUPC"/>
              <a:cs typeface="JasmineUPC"/>
            </a:endParaRPr>
          </a:p>
          <a:p>
            <a:pPr algn="ctr"/>
            <a:endParaRPr lang="en-US" sz="2800" dirty="0">
              <a:solidFill>
                <a:srgbClr val="02235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8A533-4206-0F75-2D8B-D61F95D54443}"/>
              </a:ext>
            </a:extLst>
          </p:cNvPr>
          <p:cNvSpPr txBox="1"/>
          <p:nvPr/>
        </p:nvSpPr>
        <p:spPr>
          <a:xfrm>
            <a:off x="321334" y="378014"/>
            <a:ext cx="284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cap="all" dirty="0" err="1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เคร</a:t>
            </a:r>
            <a:r>
              <a:rPr lang="zh-CN" altLang="en-US" sz="2400" b="1" cap="all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ื่</a:t>
            </a:r>
            <a:r>
              <a:rPr lang="en-US" altLang="zh-CN" sz="2400" b="1" cap="all" dirty="0" err="1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องม</a:t>
            </a:r>
            <a:r>
              <a:rPr lang="zh-CN" altLang="en-US" sz="2400" b="1" cap="all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ื</a:t>
            </a:r>
            <a:r>
              <a:rPr lang="en-US" altLang="zh-CN" sz="2400" b="1" cap="all" dirty="0" err="1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อท</a:t>
            </a:r>
            <a:r>
              <a:rPr lang="zh-CN" altLang="en-US" sz="2400" b="1" cap="all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ี่</a:t>
            </a:r>
            <a:r>
              <a:rPr lang="en-US" altLang="zh-CN" sz="2400" b="1" cap="all" dirty="0" err="1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ใช</a:t>
            </a:r>
            <a:r>
              <a:rPr lang="zh-CN" altLang="en-US" sz="2400" b="1" cap="all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้</a:t>
            </a:r>
            <a:r>
              <a:rPr lang="en-US" altLang="zh-CN" sz="2400" b="1" cap="all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พ</a:t>
            </a:r>
            <a:r>
              <a:rPr lang="zh-CN" altLang="en-US" sz="2400" b="1" cap="all" dirty="0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ั</a:t>
            </a:r>
            <a:r>
              <a:rPr lang="en-US" altLang="zh-CN" sz="2400" b="1" cap="all" dirty="0" err="1">
                <a:solidFill>
                  <a:srgbClr val="02235E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ฒนาระบบ</a:t>
            </a:r>
            <a:r>
              <a:rPr lang="th-TH" sz="2000" b="0" i="0" dirty="0">
                <a:solidFill>
                  <a:srgbClr val="02235E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​</a:t>
            </a:r>
            <a:endParaRPr lang="en-US" sz="2000" dirty="0">
              <a:solidFill>
                <a:srgbClr val="02235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algn="ctr"/>
            <a:endParaRPr lang="en-US" sz="2000" dirty="0">
              <a:solidFill>
                <a:schemeClr val="bg1">
                  <a:alpha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6750848" y="621962"/>
            <a:ext cx="1532834" cy="0"/>
          </a:xfrm>
          <a:prstGeom prst="line">
            <a:avLst/>
          </a:prstGeom>
          <a:ln w="3175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67738" y="532558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AFA4F-4D64-7FEC-3BC2-1CD2242883AE}"/>
              </a:ext>
            </a:extLst>
          </p:cNvPr>
          <p:cNvSpPr txBox="1"/>
          <p:nvPr/>
        </p:nvSpPr>
        <p:spPr>
          <a:xfrm>
            <a:off x="144078" y="77258"/>
            <a:ext cx="404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solidFill>
                  <a:schemeClr val="bg1">
                    <a:alpha val="90000"/>
                  </a:schemeClr>
                </a:solidFill>
                <a:latin typeface="JasmineUPC"/>
                <a:cs typeface="JasmineUPC"/>
              </a:rPr>
              <a:t>4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CE295D6-DEDB-045E-487D-A552FE05F697}"/>
              </a:ext>
            </a:extLst>
          </p:cNvPr>
          <p:cNvSpPr/>
          <p:nvPr/>
        </p:nvSpPr>
        <p:spPr>
          <a:xfrm flipH="1">
            <a:off x="6129494" y="219073"/>
            <a:ext cx="3014505" cy="82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cap="all" err="1">
                <a:solidFill>
                  <a:schemeClr val="bg1"/>
                </a:solidFill>
                <a:latin typeface="JasmineUPC"/>
                <a:cs typeface="JasmineUPC"/>
              </a:rPr>
              <a:t>ที่มาและความสำคัญ</a:t>
            </a:r>
            <a:endParaRPr lang="en-US" err="1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0F065-141E-752B-2816-121C5B30F59A}"/>
              </a:ext>
            </a:extLst>
          </p:cNvPr>
          <p:cNvSpPr txBox="1"/>
          <p:nvPr/>
        </p:nvSpPr>
        <p:spPr>
          <a:xfrm>
            <a:off x="6958666" y="369645"/>
            <a:ext cx="18630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 sz="2400" b="1" dirty="0">
                <a:solidFill>
                  <a:srgbClr val="02235E">
                    <a:alpha val="90000"/>
                  </a:srgb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สถานะผู้ใช้ระบบ</a:t>
            </a:r>
            <a:endParaRPr lang="en-US" sz="2400" b="1" dirty="0">
              <a:solidFill>
                <a:srgbClr val="02235E">
                  <a:alpha val="90000"/>
                </a:srgb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6471F-605E-C4C0-9D31-EDA57B852203}"/>
              </a:ext>
            </a:extLst>
          </p:cNvPr>
          <p:cNvSpPr txBox="1"/>
          <p:nvPr/>
        </p:nvSpPr>
        <p:spPr>
          <a:xfrm>
            <a:off x="754497" y="1334567"/>
            <a:ext cx="1969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alpha val="90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Admin</a:t>
            </a:r>
          </a:p>
        </p:txBody>
      </p:sp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25405AB-DB8E-27B7-C626-1F3D229EE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65"/>
          <a:stretch/>
        </p:blipFill>
        <p:spPr>
          <a:xfrm>
            <a:off x="1307157" y="1857787"/>
            <a:ext cx="4201111" cy="624156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1C06E55-0156-CD10-BC84-4170E334733D}"/>
              </a:ext>
            </a:extLst>
          </p:cNvPr>
          <p:cNvSpPr txBox="1"/>
          <p:nvPr/>
        </p:nvSpPr>
        <p:spPr>
          <a:xfrm>
            <a:off x="1227204" y="2743553"/>
            <a:ext cx="10240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taff</a:t>
            </a:r>
            <a:endParaRPr lang="en-US" sz="2800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6E12C0D-E7A4-BF63-D84B-F02452E34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36686"/>
          <a:stretch/>
        </p:blipFill>
        <p:spPr>
          <a:xfrm>
            <a:off x="1248241" y="3367709"/>
            <a:ext cx="4190559" cy="75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6750848" y="621962"/>
            <a:ext cx="1532834" cy="0"/>
          </a:xfrm>
          <a:prstGeom prst="line">
            <a:avLst/>
          </a:prstGeom>
          <a:ln w="3175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67738" y="532558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854C97-0D11-EF66-F69E-99F8C199FDB8}"/>
              </a:ext>
            </a:extLst>
          </p:cNvPr>
          <p:cNvSpPr txBox="1"/>
          <p:nvPr/>
        </p:nvSpPr>
        <p:spPr>
          <a:xfrm>
            <a:off x="965510" y="1001803"/>
            <a:ext cx="31342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asmineUPC"/>
                <a:cs typeface="JasmineUPC"/>
              </a:rPr>
              <a:t>User </a:t>
            </a:r>
            <a:r>
              <a:rPr lang="th-TH" sz="2800" b="1" dirty="0">
                <a:solidFill>
                  <a:schemeClr val="bg1"/>
                </a:solidFill>
                <a:latin typeface="JasmineUPC"/>
                <a:cs typeface="JasmineUPC"/>
              </a:rPr>
              <a:t>ที่ไม่ลงทะเบียนผู้ใช้</a:t>
            </a:r>
            <a:endParaRPr lang="en-US" sz="2800" b="1" dirty="0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AFA4F-4D64-7FEC-3BC2-1CD2242883AE}"/>
              </a:ext>
            </a:extLst>
          </p:cNvPr>
          <p:cNvSpPr txBox="1"/>
          <p:nvPr/>
        </p:nvSpPr>
        <p:spPr>
          <a:xfrm>
            <a:off x="223802" y="219073"/>
            <a:ext cx="404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 sz="3200" dirty="0">
                <a:solidFill>
                  <a:schemeClr val="bg1">
                    <a:alpha val="90000"/>
                  </a:schemeClr>
                </a:solidFill>
                <a:latin typeface="JasmineUPC"/>
                <a:cs typeface="JasmineUPC"/>
              </a:rPr>
              <a:t>5</a:t>
            </a:r>
            <a:endParaRPr lang="en-US" sz="3200" dirty="0">
              <a:solidFill>
                <a:schemeClr val="bg1">
                  <a:alpha val="90000"/>
                </a:schemeClr>
              </a:solidFill>
              <a:latin typeface="JasmineUPC"/>
              <a:cs typeface="JasmineUPC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4DBC374-6F56-C6F0-BDC0-F1AEAFF0978F}"/>
              </a:ext>
            </a:extLst>
          </p:cNvPr>
          <p:cNvSpPr/>
          <p:nvPr/>
        </p:nvSpPr>
        <p:spPr>
          <a:xfrm flipH="1">
            <a:off x="6129494" y="188928"/>
            <a:ext cx="3014505" cy="82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cap="all" err="1">
                <a:solidFill>
                  <a:schemeClr val="bg1"/>
                </a:solidFill>
                <a:latin typeface="JasmineUPC"/>
                <a:cs typeface="JasmineUPC"/>
              </a:rPr>
              <a:t>ที่มาและความสำคัญ</a:t>
            </a:r>
            <a:endParaRPr lang="en-US" err="1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0A750-269A-7705-C836-F6C231D94D7D}"/>
              </a:ext>
            </a:extLst>
          </p:cNvPr>
          <p:cNvSpPr txBox="1"/>
          <p:nvPr/>
        </p:nvSpPr>
        <p:spPr>
          <a:xfrm>
            <a:off x="6958666" y="369645"/>
            <a:ext cx="18630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 sz="2400" b="1" dirty="0">
                <a:solidFill>
                  <a:srgbClr val="02235E">
                    <a:alpha val="90000"/>
                  </a:srgb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สถานะผู้ใช้ระบบ</a:t>
            </a:r>
            <a:endParaRPr lang="en-US" sz="2400" b="1" dirty="0">
              <a:solidFill>
                <a:srgbClr val="02235E">
                  <a:alpha val="90000"/>
                </a:srgb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9A529-3624-8E4A-1B06-EB981C7F3291}"/>
              </a:ext>
            </a:extLst>
          </p:cNvPr>
          <p:cNvSpPr txBox="1"/>
          <p:nvPr/>
        </p:nvSpPr>
        <p:spPr>
          <a:xfrm>
            <a:off x="965511" y="2460402"/>
            <a:ext cx="31342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asmineUPC"/>
                <a:cs typeface="JasmineUPC"/>
              </a:rPr>
              <a:t>User </a:t>
            </a:r>
            <a:r>
              <a:rPr lang="th-TH" sz="2800" b="1" dirty="0">
                <a:solidFill>
                  <a:schemeClr val="bg1"/>
                </a:solidFill>
                <a:latin typeface="JasmineUPC"/>
                <a:cs typeface="JasmineUPC"/>
              </a:rPr>
              <a:t>ลงทะเบียนผู้ใช้</a:t>
            </a:r>
            <a:endParaRPr lang="en-US" sz="2800" b="1" dirty="0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968AD-4081-DD99-DD40-DC8DFE7A9154}"/>
              </a:ext>
            </a:extLst>
          </p:cNvPr>
          <p:cNvSpPr txBox="1"/>
          <p:nvPr/>
        </p:nvSpPr>
        <p:spPr>
          <a:xfrm>
            <a:off x="965510" y="3866716"/>
            <a:ext cx="31342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asmineUPC"/>
                <a:cs typeface="JasmineUPC"/>
              </a:rPr>
              <a:t>User </a:t>
            </a:r>
            <a:r>
              <a:rPr lang="th-TH" sz="2800" b="1" dirty="0">
                <a:solidFill>
                  <a:schemeClr val="bg1"/>
                </a:solidFill>
                <a:latin typeface="JasmineUPC"/>
                <a:cs typeface="JasmineUPC"/>
              </a:rPr>
              <a:t>ลงทะเบียนผู้ใช้</a:t>
            </a:r>
            <a:br>
              <a:rPr lang="th-TH" sz="2800" b="1" dirty="0">
                <a:solidFill>
                  <a:schemeClr val="bg1"/>
                </a:solidFill>
                <a:latin typeface="JasmineUPC"/>
                <a:cs typeface="JasmineUPC"/>
              </a:rPr>
            </a:br>
            <a:r>
              <a:rPr lang="th-TH" sz="2800" b="1" dirty="0">
                <a:solidFill>
                  <a:schemeClr val="bg1"/>
                </a:solidFill>
                <a:latin typeface="JasmineUPC"/>
                <a:cs typeface="JasmineUPC"/>
              </a:rPr>
              <a:t>และถูก</a:t>
            </a:r>
            <a:r>
              <a:rPr lang="en-US" sz="2800" b="1" dirty="0">
                <a:solidFill>
                  <a:schemeClr val="bg1"/>
                </a:solidFill>
                <a:latin typeface="JasmineUPC"/>
                <a:cs typeface="JasmineUPC"/>
              </a:rPr>
              <a:t>Verify</a:t>
            </a:r>
            <a:r>
              <a:rPr lang="th-TH" sz="2800" b="1" dirty="0">
                <a:solidFill>
                  <a:schemeClr val="bg1"/>
                </a:solidFill>
                <a:latin typeface="JasmineUPC"/>
                <a:cs typeface="JasmineUPC"/>
              </a:rPr>
              <a:t>แล้ว</a:t>
            </a:r>
            <a:endParaRPr lang="en-US" sz="2800" b="1" dirty="0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7B3C206C-2CF2-2544-C1A8-E8E7B74EFD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2" t="18580" r="-2449" b="-8241"/>
          <a:stretch/>
        </p:blipFill>
        <p:spPr>
          <a:xfrm>
            <a:off x="768880" y="1577308"/>
            <a:ext cx="5286028" cy="702697"/>
          </a:xfrm>
          <a:prstGeom prst="rect">
            <a:avLst/>
          </a:prstGeom>
        </p:spPr>
      </p:pic>
      <p:pic>
        <p:nvPicPr>
          <p:cNvPr id="10" name="รูปภาพ 9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295D830-4676-A885-7188-ACA950F980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2" t="1" b="36858"/>
          <a:stretch/>
        </p:blipFill>
        <p:spPr>
          <a:xfrm>
            <a:off x="3532608" y="4071158"/>
            <a:ext cx="4104138" cy="702697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4CDD4DD2-63C8-4B40-00A7-A9FD6D8E2E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" b="30031"/>
          <a:stretch/>
        </p:blipFill>
        <p:spPr>
          <a:xfrm>
            <a:off x="2920693" y="3006058"/>
            <a:ext cx="3134215" cy="72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6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6750848" y="621962"/>
            <a:ext cx="1532834" cy="0"/>
          </a:xfrm>
          <a:prstGeom prst="line">
            <a:avLst/>
          </a:prstGeom>
          <a:ln w="3175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067738" y="532558"/>
            <a:ext cx="1852460" cy="0"/>
          </a:xfrm>
          <a:prstGeom prst="line">
            <a:avLst/>
          </a:prstGeom>
          <a:ln w="25400" cap="rnd"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9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5AFA4F-4D64-7FEC-3BC2-1CD2242883AE}"/>
              </a:ext>
            </a:extLst>
          </p:cNvPr>
          <p:cNvSpPr txBox="1"/>
          <p:nvPr/>
        </p:nvSpPr>
        <p:spPr>
          <a:xfrm>
            <a:off x="8431557" y="227758"/>
            <a:ext cx="4040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 sz="3200" dirty="0">
                <a:solidFill>
                  <a:schemeClr val="bg1">
                    <a:alpha val="90000"/>
                  </a:schemeClr>
                </a:solidFill>
                <a:latin typeface="JasmineUPC"/>
                <a:cs typeface="JasmineUPC"/>
              </a:rPr>
              <a:t>5</a:t>
            </a:r>
            <a:endParaRPr lang="en-US" sz="3200" dirty="0">
              <a:solidFill>
                <a:schemeClr val="bg1">
                  <a:alpha val="90000"/>
                </a:schemeClr>
              </a:solidFill>
              <a:latin typeface="JasmineUPC"/>
              <a:cs typeface="JasmineUPC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28A3FE78-F0D4-888F-6A41-74B6572285ED}"/>
              </a:ext>
            </a:extLst>
          </p:cNvPr>
          <p:cNvSpPr/>
          <p:nvPr/>
        </p:nvSpPr>
        <p:spPr>
          <a:xfrm>
            <a:off x="0" y="227758"/>
            <a:ext cx="2883877" cy="77707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 cap="all" dirty="0">
              <a:solidFill>
                <a:srgbClr val="02235E"/>
              </a:solidFill>
              <a:latin typeface="JasmineUPC"/>
              <a:ea typeface="+mn-lt"/>
              <a:cs typeface="+mn-lt"/>
            </a:endParaRPr>
          </a:p>
          <a:p>
            <a:pPr algn="ctr"/>
            <a:r>
              <a:rPr lang="en-US" sz="2400" b="1" cap="all" dirty="0" err="1">
                <a:solidFill>
                  <a:schemeClr val="accent1"/>
                </a:solidFill>
                <a:latin typeface="JasmineUPC"/>
                <a:ea typeface="+mn-lt"/>
                <a:cs typeface="+mn-lt"/>
              </a:rPr>
              <a:t>ที่มาและความสำคัญ</a:t>
            </a:r>
            <a:endParaRPr lang="en-US" sz="2400" dirty="0">
              <a:solidFill>
                <a:schemeClr val="accent1"/>
              </a:solidFill>
              <a:latin typeface="JasmineUPC"/>
              <a:cs typeface="JasmineUPC"/>
            </a:endParaRPr>
          </a:p>
          <a:p>
            <a:pPr algn="ctr"/>
            <a:endParaRPr lang="en-US" sz="2800" dirty="0">
              <a:solidFill>
                <a:srgbClr val="02235E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9571E-EB69-A10D-3363-F4ACA1A34141}"/>
              </a:ext>
            </a:extLst>
          </p:cNvPr>
          <p:cNvSpPr txBox="1"/>
          <p:nvPr/>
        </p:nvSpPr>
        <p:spPr>
          <a:xfrm>
            <a:off x="0" y="399338"/>
            <a:ext cx="28838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rgbClr val="02235E">
                    <a:alpha val="90000"/>
                  </a:srgb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Function </a:t>
            </a:r>
            <a:r>
              <a:rPr lang="th-TH" sz="2400" b="1" dirty="0">
                <a:solidFill>
                  <a:srgbClr val="02235E">
                    <a:alpha val="90000"/>
                  </a:srgb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ที่ทำสำเร็จ</a:t>
            </a:r>
            <a:endParaRPr lang="en-US" sz="2400" b="1" dirty="0">
              <a:solidFill>
                <a:srgbClr val="02235E">
                  <a:alpha val="90000"/>
                </a:srgb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DFBA0-7573-1D01-6B9A-8E15DC0CC55D}"/>
              </a:ext>
            </a:extLst>
          </p:cNvPr>
          <p:cNvSpPr txBox="1"/>
          <p:nvPr/>
        </p:nvSpPr>
        <p:spPr>
          <a:xfrm>
            <a:off x="4153349" y="3341113"/>
            <a:ext cx="5194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h-TH" sz="1800" b="1" i="0" u="none" strike="noStrike" dirty="0">
                <a:solidFill>
                  <a:schemeClr val="bg1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การลองใช้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tool</a:t>
            </a:r>
            <a:r>
              <a:rPr lang="th-TH" sz="1800" b="1" i="0" u="none" strike="noStrike" dirty="0">
                <a:solidFill>
                  <a:schemeClr val="bg1"/>
                </a:solidFill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ที่ไม่คุ้นเคยทำให้งานเกิดความล่าช้าจึงทำให้ระ﻿ยะเวลาในการทำงานค่อนข้างที่จะน้อย</a:t>
            </a: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    </a:t>
            </a:r>
            <a:r>
              <a:rPr lang="th-TH" sz="1800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</a:t>
            </a:r>
            <a:endParaRPr lang="en-US" sz="1800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9CAC341-DADD-BF3F-8BCA-47A78CE46C11}"/>
              </a:ext>
            </a:extLst>
          </p:cNvPr>
          <p:cNvSpPr txBox="1"/>
          <p:nvPr/>
        </p:nvSpPr>
        <p:spPr>
          <a:xfrm>
            <a:off x="427055" y="1266923"/>
            <a:ext cx="51949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ลงทะเบียน </a:t>
            </a:r>
            <a:r>
              <a:rPr lang="en-US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Staff</a:t>
            </a:r>
          </a:p>
          <a:p>
            <a:pPr marL="285750" indent="-285750">
              <a:buFontTx/>
              <a:buChar char="-"/>
            </a:pP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สมัครเป็น </a:t>
            </a:r>
            <a:r>
              <a:rPr lang="en-US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User </a:t>
            </a:r>
          </a:p>
          <a:p>
            <a:pPr marL="285750" indent="-285750">
              <a:buFontTx/>
              <a:buChar char="-"/>
            </a:pP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สร้าง </a:t>
            </a:r>
            <a:r>
              <a:rPr lang="en-US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Post</a:t>
            </a: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อ่าน</a:t>
            </a:r>
            <a:r>
              <a:rPr lang="en-US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Post</a:t>
            </a:r>
            <a:endParaRPr lang="th-TH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เข้าสู่ระบบได้</a:t>
            </a:r>
          </a:p>
          <a:p>
            <a:pPr marL="285750" indent="-285750">
              <a:buFontTx/>
              <a:buChar char="-"/>
            </a:pPr>
            <a:r>
              <a:rPr lang="th-TH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เปิดคอร</a:t>
            </a:r>
            <a:r>
              <a:rPr lang="th-TH" b="1" dirty="0" err="1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์ส</a:t>
            </a:r>
            <a:endParaRPr lang="th-TH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  <a:p>
            <a:r>
              <a:rPr lang="th-TH" sz="1800" b="1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   </a:t>
            </a:r>
            <a:endParaRPr lang="en-US" sz="1800" b="1" dirty="0">
              <a:solidFill>
                <a:schemeClr val="bg1"/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7" name="Arrow: Pentagon 1">
            <a:extLst>
              <a:ext uri="{FF2B5EF4-FFF2-40B4-BE49-F238E27FC236}">
                <a16:creationId xmlns:a16="http://schemas.microsoft.com/office/drawing/2014/main" id="{17C0D549-29F4-BCBA-CFCF-5BD94A1C7A04}"/>
              </a:ext>
            </a:extLst>
          </p:cNvPr>
          <p:cNvSpPr/>
          <p:nvPr/>
        </p:nvSpPr>
        <p:spPr>
          <a:xfrm flipH="1">
            <a:off x="6129495" y="2335376"/>
            <a:ext cx="3014505" cy="8273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cap="all" err="1">
                <a:solidFill>
                  <a:schemeClr val="bg1"/>
                </a:solidFill>
                <a:latin typeface="JasmineUPC"/>
                <a:cs typeface="JasmineUPC"/>
              </a:rPr>
              <a:t>ที่มาและความสำคัญ</a:t>
            </a:r>
            <a:endParaRPr lang="en-US" err="1">
              <a:solidFill>
                <a:schemeClr val="bg1"/>
              </a:solidFill>
              <a:latin typeface="JasmineUPC"/>
              <a:cs typeface="JasmineUPC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1D06871-DEA6-B4E7-E0C3-C944EFE26A27}"/>
              </a:ext>
            </a:extLst>
          </p:cNvPr>
          <p:cNvSpPr txBox="1"/>
          <p:nvPr/>
        </p:nvSpPr>
        <p:spPr>
          <a:xfrm>
            <a:off x="6451818" y="2525946"/>
            <a:ext cx="26921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h-TH" sz="2400" b="1" dirty="0">
                <a:solidFill>
                  <a:srgbClr val="02235E">
                    <a:alpha val="90000"/>
                  </a:srgb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ปัญหาที่พบในการทำงาน</a:t>
            </a:r>
            <a:endParaRPr lang="en-US" sz="2400" b="1" dirty="0">
              <a:solidFill>
                <a:srgbClr val="02235E">
                  <a:alpha val="90000"/>
                </a:srgb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66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纯白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ITC Avant Garde Std Bk"/>
        <a:ea typeface="ITC Avant Garde Std Bk"/>
        <a:cs typeface=""/>
      </a:majorFont>
      <a:minorFont>
        <a:latin typeface="ITC Avant Garde Std Bk"/>
        <a:ea typeface="ITC Avant Garde Std 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bg1">
                <a:alpha val="9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475</Words>
  <Application>Microsoft Office PowerPoint</Application>
  <PresentationFormat>นำเสนอทางหน้าจอ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CourierThai</vt:lpstr>
      <vt:lpstr>ITC Avant Garde Std Bk</vt:lpstr>
      <vt:lpstr>JasmineUPC</vt:lpstr>
      <vt:lpstr>Tahoma</vt:lpstr>
      <vt:lpstr>思源黑体 Medium</vt:lpstr>
      <vt:lpstr>Office 主题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鱼绚设计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鱼绚设计</dc:creator>
  <cp:lastModifiedBy>Suphalak LUEABUNCHU</cp:lastModifiedBy>
  <cp:revision>242</cp:revision>
  <dcterms:created xsi:type="dcterms:W3CDTF">2015-08-27T06:08:00Z</dcterms:created>
  <dcterms:modified xsi:type="dcterms:W3CDTF">2023-04-05T03:56:39Z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