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8538" y="457201"/>
            <a:ext cx="9584372" cy="12801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TP sur SPRING </a:t>
            </a:r>
            <a:r>
              <a:rPr lang="fr-FR" b="1" dirty="0" smtClean="0">
                <a:solidFill>
                  <a:schemeClr val="bg1"/>
                </a:solidFill>
              </a:rPr>
              <a:t>BOOT-</a:t>
            </a:r>
            <a:r>
              <a:rPr lang="fr-FR" b="1" dirty="0" err="1" smtClean="0">
                <a:solidFill>
                  <a:schemeClr val="bg1"/>
                </a:solidFill>
              </a:rPr>
              <a:t>Maven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Keywer | Créer un microservice avec Spring 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2259874"/>
            <a:ext cx="6819900" cy="20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éer et manipuler une base de données MySQL - JN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96" y="4598127"/>
            <a:ext cx="7048500" cy="211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63486" y="313510"/>
            <a:ext cx="9183188" cy="809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MENBRE DU GROUPE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50" name="Picture 2" descr="Deux Personnes Aident L&amp;#39;équipe à Se Joindre à La Société Un Groupe Social  Ou Site Web Clip Art Libres De Droits , Vecteurs Et Illustration. Image  1945240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3" y="3709853"/>
            <a:ext cx="10533017" cy="31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58983" y="2429691"/>
            <a:ext cx="4389120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IBRAHIM DIAWARA</a:t>
            </a:r>
            <a:endParaRPr lang="fr-FR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6257109" y="2429691"/>
            <a:ext cx="5773783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MAMOUTOU BAGAYOKO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2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CAS D’UTILISATION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67097"/>
            <a:ext cx="958437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CLASSES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14846"/>
            <a:ext cx="9584372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</a:t>
            </a:r>
            <a:r>
              <a:rPr lang="fr-FR" b="1" dirty="0" smtClean="0">
                <a:solidFill>
                  <a:schemeClr val="bg1"/>
                </a:solidFill>
              </a:rPr>
              <a:t>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AUTHENTIFICATION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93223"/>
            <a:ext cx="9584372" cy="55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</a:t>
            </a:r>
            <a:r>
              <a:rPr lang="fr-FR" b="1" dirty="0" smtClean="0">
                <a:solidFill>
                  <a:schemeClr val="bg1"/>
                </a:solidFill>
              </a:rPr>
              <a:t>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93222"/>
            <a:ext cx="9584372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</a:t>
            </a:r>
            <a:r>
              <a:rPr lang="fr-FR" b="1" dirty="0" smtClean="0">
                <a:solidFill>
                  <a:schemeClr val="bg1"/>
                </a:solidFill>
              </a:rPr>
              <a:t>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93223"/>
            <a:ext cx="9584372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</a:t>
            </a:r>
            <a:r>
              <a:rPr lang="fr-FR" b="1" dirty="0" smtClean="0">
                <a:solidFill>
                  <a:schemeClr val="bg1"/>
                </a:solidFill>
              </a:rPr>
              <a:t>SEQUENCES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LISTE DES PRESENCES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93223"/>
            <a:ext cx="9584372" cy="55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</a:t>
            </a:r>
            <a:r>
              <a:rPr lang="fr-FR" b="1" dirty="0" smtClean="0">
                <a:solidFill>
                  <a:schemeClr val="bg1"/>
                </a:solidFill>
              </a:rPr>
              <a:t>SEQUENCES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SUPPRIMER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7" y="1293223"/>
            <a:ext cx="9614852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40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TP sur SPRING BOOT-Maven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sur SPRING BOOT-Maven</dc:title>
  <dc:creator>Ibrahim Diawara</dc:creator>
  <cp:lastModifiedBy>Ibrahim Diawara</cp:lastModifiedBy>
  <cp:revision>10</cp:revision>
  <dcterms:created xsi:type="dcterms:W3CDTF">2021-10-05T16:29:36Z</dcterms:created>
  <dcterms:modified xsi:type="dcterms:W3CDTF">2021-10-11T09:31:35Z</dcterms:modified>
</cp:coreProperties>
</file>