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74" r:id="rId9"/>
    <p:sldId id="275" r:id="rId10"/>
    <p:sldId id="276" r:id="rId11"/>
    <p:sldId id="260" r:id="rId12"/>
    <p:sldId id="271" r:id="rId13"/>
    <p:sldId id="27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7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6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9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9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8E24999-8739-424D-B4D8-D2692D59321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C6AB4E-CDBD-40A5-8B2B-1FD25F0F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5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040A-68CF-4A1B-B60E-728AB691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E9F4-838A-43CA-AFB4-89D5B22C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Then close the old file and modified file .</a:t>
            </a:r>
          </a:p>
          <a:p>
            <a:pPr marL="0" indent="0">
              <a:buNone/>
            </a:pPr>
            <a:r>
              <a:rPr lang="en-US" dirty="0"/>
              <a:t>7. Now remove the data in the old file.</a:t>
            </a:r>
          </a:p>
          <a:p>
            <a:pPr marL="0" indent="0">
              <a:buNone/>
            </a:pPr>
            <a:r>
              <a:rPr lang="en-US" dirty="0"/>
              <a:t>8. Move the contents of modified file(</a:t>
            </a:r>
            <a:r>
              <a:rPr lang="en-US" dirty="0" err="1"/>
              <a:t>new_file</a:t>
            </a:r>
            <a:r>
              <a:rPr lang="en-US" dirty="0"/>
              <a:t>) to the old file(file).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39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A107-CCF6-4DFD-A549-C8E55464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89DCF-8B2A-4293-A8E6-754BE7A0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81675" y="2274242"/>
            <a:ext cx="5189538" cy="29191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E386-8B44-4AEA-A0CB-7A43A564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 of the employee is entered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new designation , new </a:t>
            </a:r>
            <a:r>
              <a:rPr lang="en-US" dirty="0" err="1"/>
              <a:t>ctc</a:t>
            </a:r>
            <a:r>
              <a:rPr lang="en-US" dirty="0"/>
              <a:t> are entered and stored into the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99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show details()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function is called curser moved to the definition part</a:t>
            </a:r>
          </a:p>
          <a:p>
            <a:pPr marL="0" indent="0">
              <a:buNone/>
            </a:pPr>
            <a:r>
              <a:rPr lang="en-US" dirty="0"/>
              <a:t>A pointer file is created of datatype file and character of data type char</a:t>
            </a:r>
          </a:p>
          <a:p>
            <a:pPr marL="0" indent="0">
              <a:buNone/>
            </a:pPr>
            <a:r>
              <a:rPr lang="en-US" dirty="0"/>
              <a:t>Opening a file of  mode reading</a:t>
            </a:r>
          </a:p>
          <a:p>
            <a:pPr marL="0" indent="0">
              <a:buNone/>
            </a:pPr>
            <a:r>
              <a:rPr lang="en-US" dirty="0" err="1"/>
              <a:t>Now,it</a:t>
            </a:r>
            <a:r>
              <a:rPr lang="en-US" dirty="0"/>
              <a:t> checks when our </a:t>
            </a:r>
            <a:r>
              <a:rPr lang="en-US" dirty="0" err="1"/>
              <a:t>checkId</a:t>
            </a:r>
            <a:r>
              <a:rPr lang="en-US" dirty="0"/>
              <a:t> is matched with the id of data in the file it prints the respective data</a:t>
            </a:r>
          </a:p>
          <a:p>
            <a:pPr marL="0" indent="0">
              <a:buNone/>
            </a:pPr>
            <a:r>
              <a:rPr lang="en-US" dirty="0"/>
              <a:t>Close the file</a:t>
            </a:r>
          </a:p>
          <a:p>
            <a:pPr marL="0" indent="0">
              <a:buNone/>
            </a:pPr>
            <a:r>
              <a:rPr lang="en-US" dirty="0"/>
              <a:t>Now curser moves to the next line of function call</a:t>
            </a:r>
          </a:p>
        </p:txBody>
      </p:sp>
    </p:spTree>
    <p:extLst>
      <p:ext uri="{BB962C8B-B14F-4D97-AF65-F5344CB8AC3E}">
        <p14:creationId xmlns:p14="http://schemas.microsoft.com/office/powerpoint/2010/main" val="8787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81406"/>
            <a:ext cx="5189538" cy="29047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Employee id is entered</a:t>
            </a:r>
          </a:p>
          <a:p>
            <a:r>
              <a:rPr lang="en-US" dirty="0"/>
              <a:t>Respective details of the employee is shown in output </a:t>
            </a:r>
          </a:p>
        </p:txBody>
      </p:sp>
    </p:spTree>
    <p:extLst>
      <p:ext uri="{BB962C8B-B14F-4D97-AF65-F5344CB8AC3E}">
        <p14:creationId xmlns:p14="http://schemas.microsoft.com/office/powerpoint/2010/main" val="260244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DeleteEmployeeDetails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employee id(</a:t>
            </a:r>
            <a:r>
              <a:rPr lang="en-US" dirty="0" err="1"/>
              <a:t>checkId</a:t>
            </a:r>
            <a:r>
              <a:rPr lang="en-US" dirty="0"/>
              <a:t>) to delete</a:t>
            </a:r>
          </a:p>
          <a:p>
            <a:r>
              <a:rPr lang="en-US" dirty="0"/>
              <a:t>Open the existing file and create a temp file.</a:t>
            </a:r>
          </a:p>
          <a:p>
            <a:r>
              <a:rPr lang="en-US" dirty="0"/>
              <a:t>Iterates until the EOF.</a:t>
            </a:r>
          </a:p>
          <a:p>
            <a:r>
              <a:rPr lang="en-US" dirty="0"/>
              <a:t>Copies all entries into the temp file, excluding the entry to be removed.</a:t>
            </a:r>
          </a:p>
          <a:p>
            <a:r>
              <a:rPr lang="en-US" dirty="0" err="1"/>
              <a:t>Fclose</a:t>
            </a:r>
            <a:r>
              <a:rPr lang="en-US" dirty="0"/>
              <a:t>(file)</a:t>
            </a:r>
          </a:p>
          <a:p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tempfile</a:t>
            </a:r>
            <a:r>
              <a:rPr lang="en-US" dirty="0"/>
              <a:t>)</a:t>
            </a:r>
          </a:p>
          <a:p>
            <a:r>
              <a:rPr lang="en-US" dirty="0" err="1"/>
              <a:t>waitForEntry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2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62052"/>
            <a:ext cx="5189538" cy="29434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Employee id is entered</a:t>
            </a:r>
          </a:p>
          <a:p>
            <a:r>
              <a:rPr lang="en-US" dirty="0"/>
              <a:t>Conformation is asked and the record is deleted.</a:t>
            </a:r>
          </a:p>
        </p:txBody>
      </p:sp>
    </p:spTree>
    <p:extLst>
      <p:ext uri="{BB962C8B-B14F-4D97-AF65-F5344CB8AC3E}">
        <p14:creationId xmlns:p14="http://schemas.microsoft.com/office/powerpoint/2010/main" val="14997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understanding of features of OOPs</a:t>
            </a:r>
          </a:p>
          <a:p>
            <a:r>
              <a:rPr lang="en-US" dirty="0"/>
              <a:t>Practical implementation of OOPs and files.</a:t>
            </a:r>
          </a:p>
        </p:txBody>
      </p:sp>
    </p:spTree>
    <p:extLst>
      <p:ext uri="{BB962C8B-B14F-4D97-AF65-F5344CB8AC3E}">
        <p14:creationId xmlns:p14="http://schemas.microsoft.com/office/powerpoint/2010/main" val="210450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view list of employees.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add an employee.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modify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view employee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remove the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60346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objective of this project is to create an employee management system using the concepts of oops (object oriented programming) in C++.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concepts used:</a:t>
            </a:r>
          </a:p>
          <a:p>
            <a:pPr lvl="4"/>
            <a:r>
              <a:rPr lang="en-US" sz="2000" dirty="0"/>
              <a:t>Class</a:t>
            </a:r>
          </a:p>
          <a:p>
            <a:pPr lvl="4"/>
            <a:r>
              <a:rPr lang="en-US" sz="2000" dirty="0"/>
              <a:t>Abstraction</a:t>
            </a:r>
          </a:p>
          <a:p>
            <a:pPr lvl="4"/>
            <a:r>
              <a:rPr lang="en-US" sz="2000" dirty="0"/>
              <a:t>Encapsulation</a:t>
            </a: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935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Iostream</a:t>
            </a:r>
            <a:r>
              <a:rPr lang="en-US" dirty="0"/>
              <a:t>: To access the input output built in functions of the language.</a:t>
            </a:r>
          </a:p>
          <a:p>
            <a:r>
              <a:rPr lang="en-US" dirty="0" err="1"/>
              <a:t>Conio.h</a:t>
            </a:r>
            <a:r>
              <a:rPr lang="en-US" dirty="0"/>
              <a:t>: Used for console input/output functions.</a:t>
            </a:r>
          </a:p>
          <a:p>
            <a:r>
              <a:rPr lang="en-US" dirty="0" err="1"/>
              <a:t>Cstdlib</a:t>
            </a:r>
            <a:r>
              <a:rPr lang="en-US" dirty="0"/>
              <a:t>: Defines several general purpose functions.</a:t>
            </a:r>
          </a:p>
          <a:p>
            <a:r>
              <a:rPr lang="en-US" dirty="0" err="1"/>
              <a:t>Cstring</a:t>
            </a:r>
            <a:r>
              <a:rPr lang="en-US" dirty="0"/>
              <a:t>: Defines several functions to manipulate </a:t>
            </a:r>
            <a:r>
              <a:rPr lang="en-US" i="1" dirty="0"/>
              <a:t>C strings</a:t>
            </a:r>
            <a:r>
              <a:rPr lang="en-US" dirty="0"/>
              <a:t> and arrays.</a:t>
            </a:r>
          </a:p>
          <a:p>
            <a:r>
              <a:rPr lang="en-US" dirty="0" err="1"/>
              <a:t>Cstdio</a:t>
            </a:r>
            <a:r>
              <a:rPr lang="en-US" dirty="0"/>
              <a:t>: Operates with physical devices or with any other type of files supported by the system.</a:t>
            </a:r>
          </a:p>
        </p:txBody>
      </p:sp>
    </p:spTree>
    <p:extLst>
      <p:ext uri="{BB962C8B-B14F-4D97-AF65-F5344CB8AC3E}">
        <p14:creationId xmlns:p14="http://schemas.microsoft.com/office/powerpoint/2010/main" val="16556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026543"/>
          </a:xfrm>
        </p:spPr>
        <p:txBody>
          <a:bodyPr/>
          <a:lstStyle/>
          <a:p>
            <a:r>
              <a:rPr lang="en-US" dirty="0" err="1"/>
              <a:t>listEmployee</a:t>
            </a:r>
            <a:r>
              <a:rPr lang="en-US" dirty="0"/>
              <a:t>()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41" y="1158633"/>
            <a:ext cx="4687888" cy="400874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966453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i="1" dirty="0"/>
              <a:t>file= </a:t>
            </a:r>
            <a:r>
              <a:rPr lang="en-US" i="1" dirty="0" err="1"/>
              <a:t>fopen</a:t>
            </a:r>
            <a:r>
              <a:rPr lang="en-US" i="1" dirty="0"/>
              <a:t>("data.txt", "r");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Iterates until the end of file.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function is used to display the list of employees in a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err="1"/>
              <a:t>fclose</a:t>
            </a:r>
            <a:r>
              <a:rPr lang="en-US" i="1" dirty="0"/>
              <a:t>(file);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err="1"/>
              <a:t>waitForEnter</a:t>
            </a:r>
            <a:r>
              <a:rPr lang="en-US" i="1" dirty="0"/>
              <a:t>():which takes input from the user for next command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495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addNewEmployee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Start module</a:t>
            </a:r>
          </a:p>
          <a:p>
            <a:r>
              <a:rPr lang="en-US" dirty="0"/>
              <a:t>Set variable </a:t>
            </a:r>
            <a:r>
              <a:rPr lang="en-US" dirty="0" err="1"/>
              <a:t>var</a:t>
            </a:r>
            <a:r>
              <a:rPr lang="en-US" dirty="0"/>
              <a:t> equal to y</a:t>
            </a:r>
          </a:p>
          <a:p>
            <a:r>
              <a:rPr lang="en-US" dirty="0"/>
              <a:t>While </a:t>
            </a:r>
            <a:r>
              <a:rPr lang="en-US" dirty="0" err="1"/>
              <a:t>var</a:t>
            </a:r>
            <a:r>
              <a:rPr lang="en-US" dirty="0"/>
              <a:t> equal to y then</a:t>
            </a:r>
          </a:p>
          <a:p>
            <a:r>
              <a:rPr lang="en-US" dirty="0"/>
              <a:t>        read </a:t>
            </a:r>
            <a:r>
              <a:rPr lang="en-US" dirty="0" err="1"/>
              <a:t>name,id</a:t>
            </a:r>
            <a:r>
              <a:rPr lang="en-US" dirty="0"/>
              <a:t> and designation</a:t>
            </a:r>
          </a:p>
          <a:p>
            <a:r>
              <a:rPr lang="en-US" dirty="0"/>
              <a:t>        write the data to the file</a:t>
            </a:r>
          </a:p>
          <a:p>
            <a:r>
              <a:rPr lang="en-US" dirty="0"/>
              <a:t>        display add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record,read</a:t>
            </a:r>
            <a:r>
              <a:rPr lang="en-US" dirty="0"/>
              <a:t> yes or no</a:t>
            </a:r>
          </a:p>
          <a:p>
            <a:r>
              <a:rPr lang="en-US" dirty="0"/>
              <a:t>        If yes then</a:t>
            </a:r>
          </a:p>
          <a:p>
            <a:r>
              <a:rPr lang="en-US" dirty="0"/>
              <a:t>               read </a:t>
            </a:r>
            <a:r>
              <a:rPr lang="en-US" dirty="0" err="1"/>
              <a:t>name,id</a:t>
            </a:r>
            <a:r>
              <a:rPr lang="en-US" dirty="0"/>
              <a:t> and designation</a:t>
            </a:r>
          </a:p>
          <a:p>
            <a:r>
              <a:rPr lang="en-US" dirty="0"/>
              <a:t>        Else </a:t>
            </a:r>
          </a:p>
          <a:p>
            <a:r>
              <a:rPr lang="en-US" dirty="0"/>
              <a:t>               return</a:t>
            </a:r>
          </a:p>
          <a:p>
            <a:r>
              <a:rPr lang="en-US" dirty="0"/>
              <a:t>End while</a:t>
            </a:r>
          </a:p>
          <a:p>
            <a:r>
              <a:rPr lang="en-US" dirty="0"/>
              <a:t>End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7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8231"/>
            <a:ext cx="3932237" cy="1600200"/>
          </a:xfrm>
        </p:spPr>
        <p:txBody>
          <a:bodyPr/>
          <a:lstStyle/>
          <a:p>
            <a:r>
              <a:rPr lang="en-US" dirty="0"/>
              <a:t>Outputs: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83" y="3008923"/>
            <a:ext cx="5595740" cy="29241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9D2-44AF-45BD-9BB3-CB081166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editExisting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0AA7-04B2-4C62-9B6F-D8390208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is used to modify the employee’s information.</a:t>
            </a:r>
          </a:p>
          <a:p>
            <a:r>
              <a:rPr lang="en-US" dirty="0"/>
              <a:t>In this module , the user enters the id of the employee , whose information is to be modified.</a:t>
            </a:r>
            <a:endParaRPr lang="en-IN" dirty="0"/>
          </a:p>
          <a:p>
            <a:r>
              <a:rPr lang="en-IN" dirty="0"/>
              <a:t>Then the user enters new details of the employee.</a:t>
            </a:r>
          </a:p>
          <a:p>
            <a:r>
              <a:rPr lang="en-IN" dirty="0"/>
              <a:t>The new details of the employee are entered into the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56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E897-3CAC-4E03-BC8B-12B13B1B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editExisting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0DA8-B04C-43E1-AA06-E4D98D77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 used to modify employee details are:</a:t>
            </a:r>
          </a:p>
          <a:p>
            <a:pPr marL="514350" indent="-514350">
              <a:buAutoNum type="arabicPeriod"/>
            </a:pPr>
            <a:r>
              <a:rPr lang="en-US" dirty="0"/>
              <a:t>Enter the employee id , new designation and new </a:t>
            </a:r>
            <a:r>
              <a:rPr lang="en-US" dirty="0" err="1"/>
              <a:t>ctc</a:t>
            </a:r>
            <a:r>
              <a:rPr lang="en-US" dirty="0"/>
              <a:t> .</a:t>
            </a:r>
          </a:p>
          <a:p>
            <a:pPr marL="514350" indent="-514350">
              <a:buAutoNum type="arabicPeriod"/>
            </a:pPr>
            <a:r>
              <a:rPr lang="en-US" dirty="0"/>
              <a:t>Create two file pointers *file,*</a:t>
            </a:r>
            <a:r>
              <a:rPr lang="en-US" dirty="0" err="1"/>
              <a:t>tempfile</a:t>
            </a:r>
            <a:r>
              <a:rPr lang="en-US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fopen</a:t>
            </a:r>
            <a:r>
              <a:rPr lang="en-US" dirty="0"/>
              <a:t>(“</a:t>
            </a:r>
            <a:r>
              <a:rPr lang="en-US" dirty="0" err="1"/>
              <a:t>file.txt”,”r</a:t>
            </a:r>
            <a:r>
              <a:rPr lang="en-US" dirty="0"/>
              <a:t>”) to ‘file’ pointer.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fopen</a:t>
            </a:r>
            <a:r>
              <a:rPr lang="en-US" dirty="0"/>
              <a:t>(“</a:t>
            </a:r>
            <a:r>
              <a:rPr lang="en-US" dirty="0" err="1"/>
              <a:t>new_file.txt”,”w</a:t>
            </a:r>
            <a:r>
              <a:rPr lang="en-US" dirty="0"/>
              <a:t>”) to ‘</a:t>
            </a:r>
            <a:r>
              <a:rPr lang="en-US" dirty="0" err="1"/>
              <a:t>tempfile</a:t>
            </a:r>
            <a:r>
              <a:rPr lang="en-US" dirty="0"/>
              <a:t>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‘</a:t>
            </a:r>
            <a:r>
              <a:rPr lang="en-US" dirty="0" err="1"/>
              <a:t>checkId</a:t>
            </a:r>
            <a:r>
              <a:rPr lang="en-US" dirty="0"/>
              <a:t>’ with all other Id’s.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checkId</a:t>
            </a:r>
            <a:r>
              <a:rPr lang="en-US" dirty="0"/>
              <a:t> == id, write new details to ‘</a:t>
            </a:r>
            <a:r>
              <a:rPr lang="en-US" dirty="0" err="1"/>
              <a:t>tempfile</a:t>
            </a:r>
            <a:r>
              <a:rPr lang="en-US" dirty="0"/>
              <a:t>’.</a:t>
            </a:r>
          </a:p>
          <a:p>
            <a:pPr marL="0" indent="0">
              <a:buNone/>
            </a:pPr>
            <a:r>
              <a:rPr lang="en-US" dirty="0"/>
              <a:t>	Else, write the old details to ‘</a:t>
            </a:r>
            <a:r>
              <a:rPr lang="en-US" dirty="0" err="1"/>
              <a:t>tempfile</a:t>
            </a:r>
            <a:r>
              <a:rPr lang="en-US" dirty="0"/>
              <a:t>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544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Courier New</vt:lpstr>
      <vt:lpstr>Wingdings</vt:lpstr>
      <vt:lpstr>Wingdings 3</vt:lpstr>
      <vt:lpstr>Ion Boardroom</vt:lpstr>
      <vt:lpstr>Employee Management System</vt:lpstr>
      <vt:lpstr>Objectives:</vt:lpstr>
      <vt:lpstr>Introduction:</vt:lpstr>
      <vt:lpstr>Header Files used:</vt:lpstr>
      <vt:lpstr>listEmployee()</vt:lpstr>
      <vt:lpstr>addNewEmployee()</vt:lpstr>
      <vt:lpstr>Outputs:</vt:lpstr>
      <vt:lpstr>editExisting()</vt:lpstr>
      <vt:lpstr>editExisting()</vt:lpstr>
      <vt:lpstr>Cont…</vt:lpstr>
      <vt:lpstr>Output:</vt:lpstr>
      <vt:lpstr>     show details()</vt:lpstr>
      <vt:lpstr>OUTPUT</vt:lpstr>
      <vt:lpstr>DeleteEmployeeDetails()</vt:lpstr>
      <vt:lpstr>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Ramya kesanupalli</dc:creator>
  <cp:lastModifiedBy>Mamta Reddy</cp:lastModifiedBy>
  <cp:revision>26</cp:revision>
  <dcterms:created xsi:type="dcterms:W3CDTF">2019-11-14T15:01:24Z</dcterms:created>
  <dcterms:modified xsi:type="dcterms:W3CDTF">2019-11-25T13:43:59Z</dcterms:modified>
</cp:coreProperties>
</file>