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5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3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5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9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5394-BA32-4AD1-9BA2-8FE8BAA6D17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D675-3A82-41CE-ABEC-2036D008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0369-B11F-6D3D-2ADE-6EDC40520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840" y="32004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 Jawaharlal</a:t>
            </a:r>
            <a:r>
              <a:rPr lang="en-US" sz="6000" dirty="0"/>
              <a:t> </a:t>
            </a:r>
            <a:r>
              <a:rPr lang="en-US" sz="4400" dirty="0" err="1"/>
              <a:t>nehru</a:t>
            </a:r>
            <a:r>
              <a:rPr lang="en-US" sz="6000" dirty="0"/>
              <a:t> university</a:t>
            </a:r>
            <a:br>
              <a:rPr lang="en-US" sz="6000" dirty="0"/>
            </a:br>
            <a:r>
              <a:rPr lang="en-US" sz="3100" dirty="0"/>
              <a:t>school of computer and systems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F36A5-360F-1F50-0AA4-073F3ECD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55520"/>
            <a:ext cx="9448800" cy="45212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MINI PROJECT</a:t>
            </a:r>
          </a:p>
          <a:p>
            <a:r>
              <a:rPr lang="en-US" sz="3600" dirty="0"/>
              <a:t>ANALOG CLOCK</a:t>
            </a:r>
          </a:p>
          <a:p>
            <a:endParaRPr lang="en-US" sz="3600" dirty="0"/>
          </a:p>
          <a:p>
            <a:r>
              <a:rPr lang="en-US" sz="2800" dirty="0"/>
              <a:t>Submitted to: Mr. Piyush Pratap Singh</a:t>
            </a:r>
          </a:p>
          <a:p>
            <a:r>
              <a:rPr lang="en-US" sz="2800" dirty="0"/>
              <a:t>Submitted by: Mamta Singh </a:t>
            </a:r>
            <a:r>
              <a:rPr lang="en-US" sz="3600" dirty="0"/>
              <a:t>   </a:t>
            </a:r>
          </a:p>
          <a:p>
            <a:r>
              <a:rPr lang="en-US" sz="3600" dirty="0"/>
              <a:t>Enrollment no:22/10/JC/005                       </a:t>
            </a: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19A44-6485-20D6-1198-05703E17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2145141"/>
            <a:ext cx="1605280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8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5E57B-1814-4187-7082-82023D61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" y="-172720"/>
            <a:ext cx="6883964" cy="3872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5722E-F563-D2AA-DA44-317793B14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36" y="3073400"/>
            <a:ext cx="6883964" cy="38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90B05-57D0-7507-1A64-CF9CBA29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73520" cy="369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51B2E-2186-4707-EE9C-35574E049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10" y="2712720"/>
            <a:ext cx="666609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4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3E819-1296-A35B-FCBF-BC1EE0CA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413510"/>
            <a:ext cx="9245600" cy="520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00340-9D4C-0005-904D-E49608A553F4}"/>
              </a:ext>
            </a:extLst>
          </p:cNvPr>
          <p:cNvSpPr txBox="1"/>
          <p:nvPr/>
        </p:nvSpPr>
        <p:spPr>
          <a:xfrm>
            <a:off x="1473200" y="706755"/>
            <a:ext cx="743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/>
              <a:t>OUTPUT</a:t>
            </a:r>
            <a:r>
              <a:rPr lang="en-US" sz="3200"/>
              <a:t>: shows </a:t>
            </a:r>
            <a:r>
              <a:rPr lang="en-US" sz="3200" dirty="0"/>
              <a:t>the current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C314-8F4F-9490-9472-0897EC1D1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431483"/>
            <a:ext cx="9001462" cy="2387600"/>
          </a:xfrm>
        </p:spPr>
        <p:txBody>
          <a:bodyPr/>
          <a:lstStyle/>
          <a:p>
            <a:r>
              <a:rPr lang="en-US" dirty="0"/>
              <a:t>Libraries used in project: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36AFF-8036-0C1E-F01A-641543184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028" y="2326640"/>
            <a:ext cx="9641691" cy="4033520"/>
          </a:xfrm>
        </p:spPr>
        <p:txBody>
          <a:bodyPr>
            <a:normAutofit/>
          </a:bodyPr>
          <a:lstStyle/>
          <a:p>
            <a:r>
              <a:rPr lang="en-US" dirty="0"/>
              <a:t>1.stdio.h</a:t>
            </a:r>
          </a:p>
          <a:p>
            <a:r>
              <a:rPr lang="en-US" dirty="0"/>
              <a:t>2.stdlib.h</a:t>
            </a:r>
          </a:p>
          <a:p>
            <a:r>
              <a:rPr lang="en-US" dirty="0"/>
              <a:t>3.time.h</a:t>
            </a:r>
          </a:p>
          <a:p>
            <a:r>
              <a:rPr lang="en-US" dirty="0"/>
              <a:t>4.graphics.h</a:t>
            </a:r>
          </a:p>
          <a:p>
            <a:r>
              <a:rPr lang="en-US" dirty="0"/>
              <a:t>6.conio.h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8B39-DC3F-C391-2725-8E582DC5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1441"/>
            <a:ext cx="10353761" cy="1158240"/>
          </a:xfrm>
        </p:spPr>
        <p:txBody>
          <a:bodyPr/>
          <a:lstStyle/>
          <a:p>
            <a:r>
              <a:rPr lang="en-US" dirty="0"/>
              <a:t>Functions used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A333-237A-5E3E-B728-F483FC43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7440"/>
            <a:ext cx="10353762" cy="572008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Initgraph</a:t>
            </a:r>
            <a:r>
              <a:rPr lang="en-US" dirty="0"/>
              <a:t>():</a:t>
            </a:r>
          </a:p>
          <a:p>
            <a:r>
              <a:rPr lang="en-US" dirty="0" err="1"/>
              <a:t>getmaxx</a:t>
            </a:r>
            <a:r>
              <a:rPr lang="en-US" dirty="0"/>
              <a:t>() and </a:t>
            </a:r>
            <a:r>
              <a:rPr lang="en-US" dirty="0" err="1"/>
              <a:t>getmaxy</a:t>
            </a:r>
            <a:r>
              <a:rPr lang="en-US" dirty="0"/>
              <a:t>()</a:t>
            </a:r>
          </a:p>
          <a:p>
            <a:r>
              <a:rPr lang="en-US" dirty="0" err="1"/>
              <a:t>setcolor</a:t>
            </a:r>
            <a:r>
              <a:rPr lang="en-US" dirty="0"/>
              <a:t>()</a:t>
            </a:r>
          </a:p>
          <a:p>
            <a:r>
              <a:rPr lang="en-US" dirty="0"/>
              <a:t>circle()</a:t>
            </a:r>
          </a:p>
          <a:p>
            <a:r>
              <a:rPr lang="en-US" dirty="0"/>
              <a:t>Time()</a:t>
            </a:r>
          </a:p>
          <a:p>
            <a:r>
              <a:rPr lang="en-US" dirty="0" err="1"/>
              <a:t>Outtext</a:t>
            </a:r>
            <a:r>
              <a:rPr lang="en-US" dirty="0"/>
              <a:t>()</a:t>
            </a:r>
          </a:p>
          <a:p>
            <a:r>
              <a:rPr lang="en-US" dirty="0" err="1"/>
              <a:t>Strftime</a:t>
            </a:r>
            <a:r>
              <a:rPr lang="en-US" dirty="0"/>
              <a:t>()</a:t>
            </a:r>
          </a:p>
          <a:p>
            <a:r>
              <a:rPr lang="en-US" dirty="0" err="1"/>
              <a:t>Sscanf</a:t>
            </a:r>
            <a:r>
              <a:rPr lang="en-US" dirty="0"/>
              <a:t>()</a:t>
            </a:r>
          </a:p>
          <a:p>
            <a:r>
              <a:rPr lang="en-US" dirty="0"/>
              <a:t>Line()</a:t>
            </a:r>
          </a:p>
          <a:p>
            <a:r>
              <a:rPr lang="en-US" dirty="0" err="1"/>
              <a:t>Localtime</a:t>
            </a:r>
            <a:r>
              <a:rPr lang="en-US" dirty="0"/>
              <a:t>()</a:t>
            </a:r>
          </a:p>
          <a:p>
            <a:r>
              <a:rPr lang="en-US" dirty="0"/>
              <a:t>Delay()</a:t>
            </a:r>
          </a:p>
          <a:p>
            <a:r>
              <a:rPr lang="en-US" dirty="0" err="1"/>
              <a:t>Closegraph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B26D88-0EBA-7723-1D67-A92887B0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483360"/>
            <a:ext cx="9499601" cy="53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E8AB4B-312A-9BAD-2C5F-5436E5D0368A}"/>
              </a:ext>
            </a:extLst>
          </p:cNvPr>
          <p:cNvSpPr txBox="1"/>
          <p:nvPr/>
        </p:nvSpPr>
        <p:spPr>
          <a:xfrm>
            <a:off x="1158240" y="690880"/>
            <a:ext cx="9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take an example how we get the coordinates :for the number on a clock</a:t>
            </a:r>
          </a:p>
        </p:txBody>
      </p:sp>
    </p:spTree>
    <p:extLst>
      <p:ext uri="{BB962C8B-B14F-4D97-AF65-F5344CB8AC3E}">
        <p14:creationId xmlns:p14="http://schemas.microsoft.com/office/powerpoint/2010/main" val="272844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E30-EE57-E205-8C14-35802B53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used calculator for finding the coordinates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024DB-F003-1515-A614-F9FF7808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664" y="2205883"/>
            <a:ext cx="3708591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475D-57DB-6664-77EA-AF4F2F5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AA6D0-4349-BEF3-FF7A-AF3BD55D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488315"/>
            <a:ext cx="10038079" cy="58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214E6-68E7-62F8-8093-54A12B3F1A6C}"/>
              </a:ext>
            </a:extLst>
          </p:cNvPr>
          <p:cNvSpPr txBox="1"/>
          <p:nvPr/>
        </p:nvSpPr>
        <p:spPr>
          <a:xfrm>
            <a:off x="883920" y="721360"/>
            <a:ext cx="10434320" cy="5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11855-C3E5-05D8-4AE7-B61748E4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0" y="721360"/>
            <a:ext cx="9867620" cy="5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2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65AC-CF18-4F7D-3CA2-7AF2FACA0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FA56E-8C13-066E-E4DF-50C3508C3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6D9F4-BC2E-4575-205C-D1F7355F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2" y="742654"/>
            <a:ext cx="10166699" cy="57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AD801-6748-1E62-4904-02FE6F6D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1" y="669664"/>
            <a:ext cx="4818780" cy="53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6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279</TotalTime>
  <Words>127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 Jawaharlal nehru university school of computer and systems sciences</vt:lpstr>
      <vt:lpstr>Libraries used in project: </vt:lpstr>
      <vt:lpstr>Functions used in project</vt:lpstr>
      <vt:lpstr>PowerPoint Presentation</vt:lpstr>
      <vt:lpstr> used calculator for finding the coordinates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Jawaharlal nehru university</dc:title>
  <dc:creator>mamta singh</dc:creator>
  <cp:lastModifiedBy>mamta singh</cp:lastModifiedBy>
  <cp:revision>5</cp:revision>
  <dcterms:created xsi:type="dcterms:W3CDTF">2023-02-23T05:21:50Z</dcterms:created>
  <dcterms:modified xsi:type="dcterms:W3CDTF">2023-02-25T07:29:05Z</dcterms:modified>
</cp:coreProperties>
</file>