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3"/>
  </p:notesMasterIdLst>
  <p:sldIdLst>
    <p:sldId id="278" r:id="rId2"/>
    <p:sldId id="279" r:id="rId3"/>
    <p:sldId id="281" r:id="rId4"/>
    <p:sldId id="282" r:id="rId5"/>
    <p:sldId id="294" r:id="rId6"/>
    <p:sldId id="295" r:id="rId7"/>
    <p:sldId id="296" r:id="rId8"/>
    <p:sldId id="297" r:id="rId9"/>
    <p:sldId id="298" r:id="rId10"/>
    <p:sldId id="299"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6" d="100"/>
          <a:sy n="66" d="100"/>
        </p:scale>
        <p:origin x="668"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dirty="0"/>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dirty="0"/>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b="0" i="1" u="sng" dirty="0"/>
              <a:t>Html</a:t>
            </a:r>
            <a:br>
              <a:rPr lang="en-US" b="0" i="1" u="sng" dirty="0"/>
            </a:br>
            <a:r>
              <a:rPr lang="en-US" b="0" i="1" u="sng" dirty="0"/>
              <a:t>project</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By:</a:t>
            </a:r>
          </a:p>
          <a:p>
            <a:r>
              <a:rPr lang="en-US" b="1" i="1" dirty="0"/>
              <a:t>Mamta yadav</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51D2-817D-6FCF-39F3-66E46015A088}"/>
              </a:ext>
            </a:extLst>
          </p:cNvPr>
          <p:cNvSpPr>
            <a:spLocks noGrp="1"/>
          </p:cNvSpPr>
          <p:nvPr>
            <p:ph type="title"/>
          </p:nvPr>
        </p:nvSpPr>
        <p:spPr/>
        <p:txBody>
          <a:bodyPr/>
          <a:lstStyle/>
          <a:p>
            <a:r>
              <a:rPr lang="en-US" dirty="0"/>
              <a:t>REFERNCES</a:t>
            </a:r>
            <a:endParaRPr lang="en-IN" dirty="0"/>
          </a:p>
        </p:txBody>
      </p:sp>
      <p:sp>
        <p:nvSpPr>
          <p:cNvPr id="3" name="Content Placeholder 2">
            <a:extLst>
              <a:ext uri="{FF2B5EF4-FFF2-40B4-BE49-F238E27FC236}">
                <a16:creationId xmlns:a16="http://schemas.microsoft.com/office/drawing/2014/main" id="{7154CC1D-7FA1-DE39-737C-97B956EB3E76}"/>
              </a:ext>
            </a:extLst>
          </p:cNvPr>
          <p:cNvSpPr>
            <a:spLocks noGrp="1"/>
          </p:cNvSpPr>
          <p:nvPr>
            <p:ph idx="1"/>
          </p:nvPr>
        </p:nvSpPr>
        <p:spPr>
          <a:xfrm>
            <a:off x="4224527" y="3222751"/>
            <a:ext cx="6921527" cy="3534183"/>
          </a:xfrm>
        </p:spPr>
        <p:txBody>
          <a:bodyPr/>
          <a:lstStyle/>
          <a:p>
            <a:r>
              <a:rPr lang="en-US" sz="1600" b="1" i="1" u="sng" dirty="0"/>
              <a:t>I USE VISUAL STUDIO CODE FOR MY WEBSITE .</a:t>
            </a:r>
          </a:p>
          <a:p>
            <a:r>
              <a:rPr lang="en-US" sz="1600" b="1" i="1" u="sng" dirty="0"/>
              <a:t>VISUAL STUDIO CODE IS A LIGHT WEIGHT BUT POWERFUL SOURCE CODE EDITOR WHICH RUNS ON THE DESKTOP AND IS AVAILABLE  FOR WINDOWS , MACOS AND LINUX. IT COMES WITH BUILT-IN LANGUAGES IN IT. IT PROVIDE A RICH ECO SYSTEM OF LANGUAGES OF EXTENSIONS FOR OTHER LANGUAGES AND RUNTIMES(SUCH AS ++,C#,JAVA,PYTHON,PHP,GP,.NET).</a:t>
            </a:r>
          </a:p>
          <a:p>
            <a:r>
              <a:rPr lang="en-US" sz="1600" b="1" i="1" u="sng" dirty="0"/>
              <a:t>VISUAL STUDIO CODE IS PERFECT FOR DAY TO DAY USE .WITH SUPPORT FOR HUNDREDS OF LANGUAGES ,VS CODE HELPS YOU BE INSTANTLY PRODUCTIVE WITH SYNTAX HIGHLIGHTING, BRACKETS-MATCHING,AUTO- INDENTATION,BOX- SELECTION,SNIPPETS,AMD MORE</a:t>
            </a:r>
            <a:endParaRPr lang="en-IN" sz="1600" b="1" i="1" u="sng" dirty="0"/>
          </a:p>
          <a:p>
            <a:endParaRPr lang="en-IN" dirty="0"/>
          </a:p>
        </p:txBody>
      </p:sp>
      <p:sp>
        <p:nvSpPr>
          <p:cNvPr id="4" name="Footer Placeholder 3">
            <a:extLst>
              <a:ext uri="{FF2B5EF4-FFF2-40B4-BE49-F238E27FC236}">
                <a16:creationId xmlns:a16="http://schemas.microsoft.com/office/drawing/2014/main" id="{54C808E1-C20F-B6B6-6839-676A29413AE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CA8C954-01B3-E6C3-6BBC-75DF39649D1C}"/>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90544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Mamta yadav</a:t>
            </a:r>
          </a:p>
          <a:p>
            <a:r>
              <a:rPr lang="en-US" dirty="0"/>
              <a:t>Email:mamta_226035@saitm.org</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08522"/>
            <a:ext cx="5690456" cy="1434164"/>
          </a:xfrm>
        </p:spPr>
        <p:txBody>
          <a:bodyPr/>
          <a:lstStyle/>
          <a:p>
            <a:r>
              <a:rPr lang="en-US" sz="4400" i="1" u="sng" dirty="0">
                <a:solidFill>
                  <a:schemeClr val="accent6"/>
                </a:solidFill>
                <a:latin typeface="Arial Black" panose="020B0604020202020204" pitchFamily="34" charset="0"/>
                <a:ea typeface="Arial Regular" pitchFamily="34" charset="-122"/>
                <a:cs typeface="Arial Black" panose="020B0604020202020204" pitchFamily="34" charset="0"/>
              </a:rPr>
              <a:t>Topics to be covered :</a:t>
            </a:r>
            <a:endParaRPr lang="en-US" sz="4400" i="1" u="sng"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002055"/>
            <a:ext cx="7538506" cy="5245767"/>
          </a:xfrm>
        </p:spPr>
        <p:txBody>
          <a:bodyPr/>
          <a:lstStyle/>
          <a:p>
            <a:endParaRPr lang="en-US" dirty="0"/>
          </a:p>
          <a:p>
            <a:r>
              <a:rPr lang="en-US" b="1" i="1" u="sng" dirty="0"/>
              <a:t>​introduction</a:t>
            </a:r>
          </a:p>
          <a:p>
            <a:r>
              <a:rPr lang="en-US" b="1" i="1" u="sng" dirty="0"/>
              <a:t>objective</a:t>
            </a:r>
          </a:p>
          <a:p>
            <a:r>
              <a:rPr lang="en-US" b="1" i="1" u="sng" dirty="0"/>
              <a:t>Feasibility</a:t>
            </a:r>
          </a:p>
          <a:p>
            <a:r>
              <a:rPr lang="en-US" b="1" i="1" u="sng" dirty="0"/>
              <a:t>Implementation work</a:t>
            </a:r>
          </a:p>
          <a:p>
            <a:r>
              <a:rPr lang="en-US" b="1" i="1" u="sng" dirty="0"/>
              <a:t>Application of software tools</a:t>
            </a:r>
          </a:p>
          <a:p>
            <a:r>
              <a:rPr lang="en-US" b="1" i="1" u="sng" dirty="0"/>
              <a:t>Conclusion</a:t>
            </a:r>
          </a:p>
          <a:p>
            <a:r>
              <a:rPr lang="en-US" b="1" i="1" u="sng" dirty="0"/>
              <a:t>references</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0" y="2646947"/>
            <a:ext cx="12191999" cy="4504623"/>
          </a:xfrm>
        </p:spPr>
        <p:txBody>
          <a:bodyPr/>
          <a:lstStyle/>
          <a:p>
            <a:pPr algn="ctr"/>
            <a:r>
              <a:rPr lang="en-US" b="1" i="1" u="sng" dirty="0">
                <a:solidFill>
                  <a:schemeClr val="accent3">
                    <a:lumMod val="75000"/>
                  </a:schemeClr>
                </a:solidFill>
                <a:latin typeface="Sabon Next LT" panose="02000500000000000000" pitchFamily="2" charset="0"/>
                <a:cs typeface="Sabon Next LT" panose="02000500000000000000" pitchFamily="2" charset="0"/>
              </a:rPr>
              <a:t>Hello everyone</a:t>
            </a:r>
          </a:p>
          <a:p>
            <a:pPr algn="ctr"/>
            <a:r>
              <a:rPr lang="en-US" sz="2400" b="1" i="1" u="sng" dirty="0">
                <a:solidFill>
                  <a:schemeClr val="accent3">
                    <a:lumMod val="75000"/>
                  </a:schemeClr>
                </a:solidFill>
                <a:latin typeface="Sabon Next LT" panose="02000500000000000000" pitchFamily="2" charset="0"/>
                <a:cs typeface="Sabon Next LT" panose="02000500000000000000" pitchFamily="2" charset="0"/>
              </a:rPr>
              <a:t>My name is mamta yadav. And I’m from wazirabad sec 52 (gurugram).i am pursuing bachelor’s in computer science and technology from st.Andrews institute of technology and management. And from my childhood I’m very attractive and active towards computer and its technology . And very curious to know that how we develop games ,apps  and how operating system works. I always want to do and explore  new thing in my life and think that doing bachelor’s in technology is very interesting that’s why I chose this particular course</a:t>
            </a:r>
          </a:p>
          <a:p>
            <a:pPr algn="ctr"/>
            <a:endParaRPr lang="en-US" b="1" i="1" u="sng" dirty="0">
              <a:solidFill>
                <a:schemeClr val="accent3">
                  <a:lumMod val="75000"/>
                </a:schemeClr>
              </a:solidFill>
              <a:latin typeface="Sabon Next LT" panose="02000500000000000000" pitchFamily="2" charset="0"/>
              <a:cs typeface="Sabon Next LT" panose="02000500000000000000" pitchFamily="2" charset="0"/>
            </a:endParaRPr>
          </a:p>
          <a:p>
            <a:pPr algn="ctr"/>
            <a:endParaRPr lang="en-US" sz="2400" b="1" i="1" u="sng" dirty="0">
              <a:solidFill>
                <a:schemeClr val="accent3">
                  <a:lumMod val="75000"/>
                </a:schemeClr>
              </a:solidFill>
              <a:latin typeface="Sabon Next LT" panose="02000500000000000000" pitchFamily="2" charset="0"/>
              <a:cs typeface="Sabon Next LT" panose="02000500000000000000" pitchFamily="2" charset="0"/>
            </a:endParaRPr>
          </a:p>
          <a:p>
            <a:pPr algn="ctr"/>
            <a:r>
              <a:rPr lang="en-US" b="1" i="1" u="sng" dirty="0">
                <a:solidFill>
                  <a:schemeClr val="accent3">
                    <a:lumMod val="75000"/>
                  </a:schemeClr>
                </a:solidFill>
                <a:latin typeface="Sabon Next LT" panose="02000500000000000000" pitchFamily="2" charset="0"/>
                <a:cs typeface="Sabon Next LT" panose="02000500000000000000" pitchFamily="2" charset="0"/>
              </a:rPr>
              <a:t>Greeting: thank you</a:t>
            </a:r>
            <a:endParaRPr lang="en-US" sz="2400" b="1" i="1" u="sng" dirty="0">
              <a:solidFill>
                <a:schemeClr val="accent3">
                  <a:lumMod val="75000"/>
                </a:schemeClr>
              </a:solidFill>
              <a:latin typeface="Sabon Next LT" panose="02000500000000000000" pitchFamily="2" charset="0"/>
              <a:cs typeface="Sabon Next LT" panose="02000500000000000000" pitchFamily="2" charset="0"/>
            </a:endParaRPr>
          </a:p>
        </p:txBody>
      </p:sp>
      <p:sp>
        <p:nvSpPr>
          <p:cNvPr id="5" name="Title 4">
            <a:extLst>
              <a:ext uri="{FF2B5EF4-FFF2-40B4-BE49-F238E27FC236}">
                <a16:creationId xmlns:a16="http://schemas.microsoft.com/office/drawing/2014/main" id="{A5745158-6CC1-147F-1AAE-7A682B275B17}"/>
              </a:ext>
            </a:extLst>
          </p:cNvPr>
          <p:cNvSpPr>
            <a:spLocks noGrp="1"/>
          </p:cNvSpPr>
          <p:nvPr>
            <p:ph type="title"/>
          </p:nvPr>
        </p:nvSpPr>
        <p:spPr>
          <a:xfrm>
            <a:off x="2895601" y="1068404"/>
            <a:ext cx="6400800" cy="3850587"/>
          </a:xfrm>
        </p:spPr>
        <p:txBody>
          <a:bodyPr/>
          <a:lstStyle/>
          <a:p>
            <a:r>
              <a:rPr lang="en-US" dirty="0"/>
              <a:t>Introduction:</a:t>
            </a:r>
            <a:endParaRPr lang="en-IN" dirty="0"/>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89120" y="2395727"/>
            <a:ext cx="7013448" cy="1912747"/>
          </a:xfrm>
        </p:spPr>
        <p:txBody>
          <a:bodyPr/>
          <a:lstStyle/>
          <a:p>
            <a:r>
              <a:rPr lang="en-US" dirty="0"/>
              <a:t>A GOOD EDUCATION CAN CHANGE ANYONE.</a:t>
            </a:r>
            <a:br>
              <a:rPr lang="en-US" dirty="0"/>
            </a:br>
            <a:r>
              <a:rPr lang="en-US" dirty="0"/>
              <a:t>A GOOD TEACHER CAN CHANGE EVERYTHING</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7731760" y="4837176"/>
            <a:ext cx="3932238" cy="1319784"/>
          </a:xfrm>
        </p:spPr>
        <p:txBody>
          <a:bodyPr/>
          <a:lstStyle/>
          <a:p>
            <a:endParaRPr lang="en-US" dirty="0"/>
          </a:p>
          <a:p>
            <a:r>
              <a:rPr lang="en-US" dirty="0"/>
              <a:t>FOR:</a:t>
            </a:r>
          </a:p>
          <a:p>
            <a:r>
              <a:rPr lang="en-US" dirty="0"/>
              <a:t>MR.GARVIT VERMA </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7113069" y="3517392"/>
            <a:ext cx="3155643" cy="1319784"/>
          </a:xfrm>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CE7E7-507D-AD01-700B-ED8913C77358}"/>
              </a:ext>
            </a:extLst>
          </p:cNvPr>
          <p:cNvSpPr>
            <a:spLocks noGrp="1"/>
          </p:cNvSpPr>
          <p:nvPr>
            <p:ph type="title"/>
          </p:nvPr>
        </p:nvSpPr>
        <p:spPr>
          <a:xfrm>
            <a:off x="2895600" y="1991360"/>
            <a:ext cx="6400800" cy="1066800"/>
          </a:xfrm>
        </p:spPr>
        <p:txBody>
          <a:bodyPr/>
          <a:lstStyle/>
          <a:p>
            <a:r>
              <a:rPr lang="en-US" dirty="0"/>
              <a:t>OBJECTIVE:</a:t>
            </a:r>
            <a:endParaRPr lang="en-IN" dirty="0"/>
          </a:p>
        </p:txBody>
      </p:sp>
      <p:sp>
        <p:nvSpPr>
          <p:cNvPr id="3" name="Text Placeholder 2">
            <a:extLst>
              <a:ext uri="{FF2B5EF4-FFF2-40B4-BE49-F238E27FC236}">
                <a16:creationId xmlns:a16="http://schemas.microsoft.com/office/drawing/2014/main" id="{D12B9497-4397-EC40-811E-22B93434B1FC}"/>
              </a:ext>
            </a:extLst>
          </p:cNvPr>
          <p:cNvSpPr>
            <a:spLocks noGrp="1"/>
          </p:cNvSpPr>
          <p:nvPr>
            <p:ph type="body" idx="1"/>
          </p:nvPr>
        </p:nvSpPr>
        <p:spPr>
          <a:xfrm>
            <a:off x="345440" y="3515360"/>
            <a:ext cx="11033760" cy="1715008"/>
          </a:xfrm>
        </p:spPr>
        <p:txBody>
          <a:bodyPr/>
          <a:lstStyle/>
          <a:p>
            <a:r>
              <a:rPr lang="en-US" b="1" i="1" u="sng" dirty="0"/>
              <a:t>I WANT TO MAKE A FEASIBLE AND ACCESIBLE SHOPPING WEBSITE </a:t>
            </a:r>
          </a:p>
          <a:p>
            <a:r>
              <a:rPr lang="en-US" b="1" i="1" u="sng" dirty="0"/>
              <a:t>WHICH EVERYONE CAN USE AND HELPFUL TO EVERYONE .</a:t>
            </a:r>
          </a:p>
          <a:p>
            <a:r>
              <a:rPr lang="en-US" b="1" i="1" u="sng" dirty="0"/>
              <a:t>MY E-COMMERCE WEBSITE INCLUDED EVERY TYPE OF HUMAN NEEDS</a:t>
            </a:r>
          </a:p>
          <a:p>
            <a:r>
              <a:rPr lang="en-US" b="1" i="1" u="sng" dirty="0"/>
              <a:t>LIKE CLOTHING ETC.</a:t>
            </a:r>
            <a:endParaRPr lang="en-IN" b="1" i="1" u="sng" dirty="0"/>
          </a:p>
        </p:txBody>
      </p:sp>
    </p:spTree>
    <p:extLst>
      <p:ext uri="{BB962C8B-B14F-4D97-AF65-F5344CB8AC3E}">
        <p14:creationId xmlns:p14="http://schemas.microsoft.com/office/powerpoint/2010/main" val="3547671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A8EA-53D2-9BC0-974A-1EE36C90A2E6}"/>
              </a:ext>
            </a:extLst>
          </p:cNvPr>
          <p:cNvSpPr>
            <a:spLocks noGrp="1"/>
          </p:cNvSpPr>
          <p:nvPr>
            <p:ph type="title"/>
          </p:nvPr>
        </p:nvSpPr>
        <p:spPr/>
        <p:txBody>
          <a:bodyPr/>
          <a:lstStyle/>
          <a:p>
            <a:r>
              <a:rPr lang="en-US" dirty="0"/>
              <a:t>FEASIBILITY STUDY</a:t>
            </a:r>
            <a:endParaRPr lang="en-IN" dirty="0"/>
          </a:p>
        </p:txBody>
      </p:sp>
      <p:sp>
        <p:nvSpPr>
          <p:cNvPr id="4" name="Footer Placeholder 3">
            <a:extLst>
              <a:ext uri="{FF2B5EF4-FFF2-40B4-BE49-F238E27FC236}">
                <a16:creationId xmlns:a16="http://schemas.microsoft.com/office/drawing/2014/main" id="{D05D9132-4C2C-C5F2-40A5-551C1961E0AE}"/>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5552401A-1D57-490E-5771-00EA3BDE94A8}"/>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7" name="Content Placeholder 6">
            <a:extLst>
              <a:ext uri="{FF2B5EF4-FFF2-40B4-BE49-F238E27FC236}">
                <a16:creationId xmlns:a16="http://schemas.microsoft.com/office/drawing/2014/main" id="{2B90CD2B-D0C2-27E1-6DC2-E39864A83535}"/>
              </a:ext>
            </a:extLst>
          </p:cNvPr>
          <p:cNvSpPr>
            <a:spLocks noGrp="1"/>
          </p:cNvSpPr>
          <p:nvPr>
            <p:ph idx="1"/>
          </p:nvPr>
        </p:nvSpPr>
        <p:spPr/>
        <p:txBody>
          <a:bodyPr/>
          <a:lstStyle/>
          <a:p>
            <a:r>
              <a:rPr lang="en-US" sz="2400" b="1" i="1" u="sng" dirty="0"/>
              <a:t>FIRSTLY I MADE A PLAN OF HOW I MADE A WEBSITE </a:t>
            </a:r>
          </a:p>
          <a:p>
            <a:r>
              <a:rPr lang="en-US" sz="2400" b="1" i="1" u="sng" dirty="0"/>
              <a:t>THEN MAKE A ROUGH PROJECT TO CHECK whether my plan is right or wrong then offcourse when its working and everything going in right direction I execute my plan and hence its feasibility proved</a:t>
            </a:r>
            <a:endParaRPr lang="en-IN" sz="2400" b="1" i="1" u="sng" dirty="0"/>
          </a:p>
        </p:txBody>
      </p:sp>
    </p:spTree>
    <p:extLst>
      <p:ext uri="{BB962C8B-B14F-4D97-AF65-F5344CB8AC3E}">
        <p14:creationId xmlns:p14="http://schemas.microsoft.com/office/powerpoint/2010/main" val="361624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4F89D-1DED-2714-09B4-0D607967E813}"/>
              </a:ext>
            </a:extLst>
          </p:cNvPr>
          <p:cNvSpPr>
            <a:spLocks noGrp="1"/>
          </p:cNvSpPr>
          <p:nvPr>
            <p:ph type="title"/>
          </p:nvPr>
        </p:nvSpPr>
        <p:spPr/>
        <p:txBody>
          <a:bodyPr/>
          <a:lstStyle/>
          <a:p>
            <a:r>
              <a:rPr lang="en-US" sz="3200" dirty="0"/>
              <a:t>Implementation work</a:t>
            </a:r>
            <a:endParaRPr lang="en-IN" sz="3200" dirty="0"/>
          </a:p>
        </p:txBody>
      </p:sp>
      <p:sp>
        <p:nvSpPr>
          <p:cNvPr id="3" name="Content Placeholder 2">
            <a:extLst>
              <a:ext uri="{FF2B5EF4-FFF2-40B4-BE49-F238E27FC236}">
                <a16:creationId xmlns:a16="http://schemas.microsoft.com/office/drawing/2014/main" id="{6AF73749-B0D9-2B17-5E4C-A72CA7D1D8E4}"/>
              </a:ext>
            </a:extLst>
          </p:cNvPr>
          <p:cNvSpPr>
            <a:spLocks noGrp="1"/>
          </p:cNvSpPr>
          <p:nvPr>
            <p:ph idx="1"/>
          </p:nvPr>
        </p:nvSpPr>
        <p:spPr>
          <a:xfrm>
            <a:off x="4224528" y="3044952"/>
            <a:ext cx="6766560" cy="2700528"/>
          </a:xfrm>
        </p:spPr>
        <p:txBody>
          <a:bodyPr/>
          <a:lstStyle/>
          <a:p>
            <a:r>
              <a:rPr lang="en-US" sz="1800" b="1" i="1" u="sng" dirty="0"/>
              <a:t>FIRSTLY I MAKE A ROUGH PLAN OF MY FLIPKART PROJECT</a:t>
            </a:r>
          </a:p>
          <a:p>
            <a:r>
              <a:rPr lang="en-US" sz="1800" b="1" i="1" u="sng" dirty="0"/>
              <a:t>THEN I START MAKING IT</a:t>
            </a:r>
          </a:p>
          <a:p>
            <a:r>
              <a:rPr lang="en-US" sz="1800" b="1" i="1" u="sng" dirty="0"/>
              <a:t>SO THE VERY FIRST I STARTED WITH TABLE TAG WITH BORDER TO MAKE A TABLE AND I </a:t>
            </a:r>
          </a:p>
          <a:p>
            <a:r>
              <a:rPr lang="en-US" sz="1800" b="1" i="1" u="sng" dirty="0"/>
              <a:t>USE IMAGE TAG FOR PICTURES</a:t>
            </a:r>
          </a:p>
          <a:p>
            <a:r>
              <a:rPr lang="en-US" sz="1800" b="1" i="1" u="sng" dirty="0"/>
              <a:t>I ALSO USED LABEL TAGS IN IT.</a:t>
            </a:r>
          </a:p>
          <a:p>
            <a:r>
              <a:rPr lang="en-US" sz="1800" b="1" i="1" u="sng" dirty="0"/>
              <a:t> ALSO USE DIV TAG . I USED CSS IN IT .</a:t>
            </a:r>
          </a:p>
          <a:p>
            <a:r>
              <a:rPr lang="en-US" sz="1800" b="1" i="1" u="sng" dirty="0"/>
              <a:t> THEN I MAKE A CODE AND IMPLEMENT IT</a:t>
            </a:r>
            <a:r>
              <a:rPr lang="en-US" b="1" i="1" u="sng" dirty="0"/>
              <a:t>.</a:t>
            </a:r>
            <a:endParaRPr lang="en-IN" b="1" i="1" u="sng" dirty="0"/>
          </a:p>
        </p:txBody>
      </p:sp>
      <p:sp>
        <p:nvSpPr>
          <p:cNvPr id="4" name="Footer Placeholder 3">
            <a:extLst>
              <a:ext uri="{FF2B5EF4-FFF2-40B4-BE49-F238E27FC236}">
                <a16:creationId xmlns:a16="http://schemas.microsoft.com/office/drawing/2014/main" id="{A63467A7-73D9-4E55-D192-824059D8C39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1004CFC-0079-46B4-FF9A-B872BC247B6C}"/>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26239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35F9-E74C-5058-D9EA-4FAC2E4A62AD}"/>
              </a:ext>
            </a:extLst>
          </p:cNvPr>
          <p:cNvSpPr>
            <a:spLocks noGrp="1"/>
          </p:cNvSpPr>
          <p:nvPr>
            <p:ph type="title"/>
          </p:nvPr>
        </p:nvSpPr>
        <p:spPr/>
        <p:txBody>
          <a:bodyPr/>
          <a:lstStyle/>
          <a:p>
            <a:r>
              <a:rPr lang="en-US" sz="2800" dirty="0"/>
              <a:t>APPLICATIONS TOOLS</a:t>
            </a:r>
            <a:endParaRPr lang="en-IN" sz="2800" dirty="0"/>
          </a:p>
        </p:txBody>
      </p:sp>
      <p:sp>
        <p:nvSpPr>
          <p:cNvPr id="3" name="Content Placeholder 2">
            <a:extLst>
              <a:ext uri="{FF2B5EF4-FFF2-40B4-BE49-F238E27FC236}">
                <a16:creationId xmlns:a16="http://schemas.microsoft.com/office/drawing/2014/main" id="{0BDFFC36-F374-CE43-D20D-DF85E93F1718}"/>
              </a:ext>
            </a:extLst>
          </p:cNvPr>
          <p:cNvSpPr>
            <a:spLocks noGrp="1"/>
          </p:cNvSpPr>
          <p:nvPr>
            <p:ph idx="1"/>
          </p:nvPr>
        </p:nvSpPr>
        <p:spPr>
          <a:xfrm>
            <a:off x="4224528" y="2746194"/>
            <a:ext cx="7708392" cy="4111806"/>
          </a:xfrm>
        </p:spPr>
        <p:txBody>
          <a:bodyPr/>
          <a:lstStyle/>
          <a:p>
            <a:r>
              <a:rPr lang="en-US" sz="1800" b="1" i="1" u="sng" dirty="0"/>
              <a:t>I USE VISUAL STUDIO CODE FOR MY WEBSITE .</a:t>
            </a:r>
          </a:p>
          <a:p>
            <a:r>
              <a:rPr lang="en-US" sz="1800" b="1" i="1" u="sng" dirty="0"/>
              <a:t>VISUAL STUDIO CODE IS A LIGHT WEIGHT BUT POWERFUL SOURCE CODE EDITOR WHICH RUNS ON THE DESKTOP AND IS AVAILABLE  FOR WINDOWS , MACOS AND LINUX. IT COMES WITH BUILT-IN LANGUAGES IN IT. IT PROVIDE A RICH ECO SYSTEM OF LANGUAGES OF EXTENSIONS FOR OTHER LANGUAGES AND RUNTIMES.</a:t>
            </a:r>
          </a:p>
          <a:p>
            <a:r>
              <a:rPr lang="en-US" sz="1800" b="1" i="1" u="sng" dirty="0"/>
              <a:t>I USED</a:t>
            </a:r>
          </a:p>
          <a:p>
            <a:r>
              <a:rPr lang="en-US" sz="1800" b="1" i="1" u="sng" dirty="0"/>
              <a:t>&lt;TABLE&gt;TAG FOR MAKING A TABLE</a:t>
            </a:r>
          </a:p>
          <a:p>
            <a:r>
              <a:rPr lang="en-US" sz="1800" b="1" i="1" u="sng" dirty="0"/>
              <a:t>&lt;DIV &gt;CLASS TAG which is a used as a container for html elements-which  IS THEN STYLED BY USING THE CLASS ID OR ID ATTRIBUE.</a:t>
            </a:r>
          </a:p>
          <a:p>
            <a:r>
              <a:rPr lang="en-US" sz="1800" b="1" i="1" u="sng" dirty="0"/>
              <a:t>AND I ALSO USED CSS IN OT AND LABEL TAGE , IMAGE TAGS …..MORE TAGE IN IT.</a:t>
            </a:r>
          </a:p>
        </p:txBody>
      </p:sp>
      <p:sp>
        <p:nvSpPr>
          <p:cNvPr id="4" name="Footer Placeholder 3">
            <a:extLst>
              <a:ext uri="{FF2B5EF4-FFF2-40B4-BE49-F238E27FC236}">
                <a16:creationId xmlns:a16="http://schemas.microsoft.com/office/drawing/2014/main" id="{29C9811D-609E-E265-C877-966CB8C64BF0}"/>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85B74D28-D7CE-C136-60A1-72049C0B9DBF}"/>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420537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F94E8-4CF9-6258-EEDD-860E3C42DE18}"/>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0DADC78-58E8-691C-B63A-430DC6DBCD93}"/>
              </a:ext>
            </a:extLst>
          </p:cNvPr>
          <p:cNvSpPr>
            <a:spLocks noGrp="1"/>
          </p:cNvSpPr>
          <p:nvPr>
            <p:ph idx="1"/>
          </p:nvPr>
        </p:nvSpPr>
        <p:spPr/>
        <p:txBody>
          <a:bodyPr/>
          <a:lstStyle/>
          <a:p>
            <a:r>
              <a:rPr lang="en-US" sz="1800" u="sng" dirty="0"/>
              <a:t>I MADE A USEABLE WEBSITE WHICH IS FLIPKART .</a:t>
            </a:r>
          </a:p>
          <a:p>
            <a:r>
              <a:rPr lang="en-US" sz="1800" u="sng" dirty="0"/>
              <a:t>WHICH IS NOT ONLY GOOD FOR ONE OR Two PERSONs BUT IT HELPS MORE THEN A BILLION PEOPLE AT A SAME TIME .</a:t>
            </a:r>
          </a:p>
          <a:p>
            <a:r>
              <a:rPr lang="en-US" sz="1800" u="sng" dirty="0"/>
              <a:t>WE CAN EASILY ACCESS AND LOGIN IN THAT WEBSITE AND EASILY ORDER WHATEVER WE NEED TO AND ITS HELPS A LOT PEOPLE BY ITS WORK BECAUSE IN TODAY LIFE EVERYONE IS SO BUSY THAT THEY DON’T EVEN HAVE A TIME TO BUY THINGS FOR THEM SO ITS HELPS THEM TO DO WORK MORE EASILY.</a:t>
            </a:r>
            <a:endParaRPr lang="en-IN" sz="1800" u="sng" dirty="0"/>
          </a:p>
        </p:txBody>
      </p:sp>
      <p:sp>
        <p:nvSpPr>
          <p:cNvPr id="4" name="Footer Placeholder 3">
            <a:extLst>
              <a:ext uri="{FF2B5EF4-FFF2-40B4-BE49-F238E27FC236}">
                <a16:creationId xmlns:a16="http://schemas.microsoft.com/office/drawing/2014/main" id="{003B4516-30FE-D5FE-8382-AD68035407DE}"/>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D204F711-8F60-C6CC-CBB7-0CDF4FC23ABC}"/>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273977634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{4FEEB6BD-E756-4E33-981C-8786400F6327}tf78438558_win32</Template>
  <TotalTime>169</TotalTime>
  <Words>652</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Sabon Next LT</vt:lpstr>
      <vt:lpstr>Office Theme</vt:lpstr>
      <vt:lpstr>Html project </vt:lpstr>
      <vt:lpstr>Topics to be covered :</vt:lpstr>
      <vt:lpstr>Introduction:</vt:lpstr>
      <vt:lpstr>A GOOD EDUCATION CAN CHANGE ANYONE. A GOOD TEACHER CAN CHANGE EVERYTHING</vt:lpstr>
      <vt:lpstr>OBJECTIVE:</vt:lpstr>
      <vt:lpstr>FEASIBILITY STUDY</vt:lpstr>
      <vt:lpstr>Implementation work</vt:lpstr>
      <vt:lpstr>APPLICATIONS TOOLS</vt:lpstr>
      <vt:lpstr>CONCLUSION:</vt:lpstr>
      <vt:lpstr>REFERNCES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project</dc:title>
  <dc:subject/>
  <dc:creator>Sana Yadav</dc:creator>
  <cp:lastModifiedBy>Sana Yadav</cp:lastModifiedBy>
  <cp:revision>3</cp:revision>
  <dcterms:created xsi:type="dcterms:W3CDTF">2022-11-27T14:36:35Z</dcterms:created>
  <dcterms:modified xsi:type="dcterms:W3CDTF">2022-12-01T13:01:56Z</dcterms:modified>
</cp:coreProperties>
</file>