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65" r:id="rId1"/>
  </p:sldMasterIdLst>
  <p:notesMasterIdLst>
    <p:notesMasterId r:id="rId2"/>
  </p:notesMasterIdLst>
  <p:sldIdLst>
    <p:sldId id="270" r:id="rId3"/>
    <p:sldId id="271" r:id="rId4"/>
    <p:sldId id="272" r:id="rId5"/>
    <p:sldId id="273" r:id="rId6"/>
    <p:sldId id="274" r:id="rId7"/>
    <p:sldId id="275" r:id="rId8"/>
    <p:sldId id="276" r:id="rId9"/>
    <p:sldId id="277" r:id="rId10"/>
    <p:sldId id="278" r:id="rId11"/>
    <p:sldId id="279" r:id="rId12"/>
    <p:sldId id="280" r:id="rId13"/>
    <p:sldId id="281"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00" autoAdjust="0"/>
    <p:restoredTop sz="94660"/>
  </p:normalViewPr>
  <p:slideViewPr>
    <p:cSldViewPr snapToGrid="0">
      <p:cViewPr varScale="1">
        <p:scale>
          <a:sx n="115" d="100"/>
          <a:sy n="115" d="100"/>
        </p:scale>
        <p:origin x="432" y="10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71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5" name=""/>
        <p:cNvGrpSpPr/>
        <p:nvPr/>
      </p:nvGrpSpPr>
      <p:grpSpPr>
        <a:xfrm>
          <a:off x="0" y="0"/>
          <a:ext cx="0" cy="0"/>
          <a:chOff x="0" y="0"/>
          <a:chExt cx="0" cy="0"/>
        </a:xfrm>
      </p:grpSpPr>
      <p:grpSp>
        <p:nvGrpSpPr>
          <p:cNvPr id="36" name="Group 15"/>
          <p:cNvGrpSpPr/>
          <p:nvPr/>
        </p:nvGrpSpPr>
        <p:grpSpPr>
          <a:xfrm>
            <a:off x="0" y="-8467"/>
            <a:ext cx="12192000" cy="6866467"/>
            <a:chOff x="0" y="-8467"/>
            <a:chExt cx="12192000" cy="6866467"/>
          </a:xfrm>
        </p:grpSpPr>
        <p:sp>
          <p:nvSpPr>
            <p:cNvPr id="1048597"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4"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5"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98"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9"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0"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1"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2"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3"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4"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05"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606"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607"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08" name="Footer Placeholder 4"/>
          <p:cNvSpPr>
            <a:spLocks noGrp="1"/>
          </p:cNvSpPr>
          <p:nvPr>
            <p:ph type="ftr" sz="quarter" idx="11"/>
          </p:nvPr>
        </p:nvSpPr>
        <p:spPr/>
        <p:txBody>
          <a:bodyPr/>
          <a:p>
            <a:endParaRPr dirty="0" lang="en-US"/>
          </a:p>
        </p:txBody>
      </p:sp>
      <p:sp>
        <p:nvSpPr>
          <p:cNvPr id="1048609"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6" name=""/>
        <p:cNvGrpSpPr/>
        <p:nvPr/>
      </p:nvGrpSpPr>
      <p:grpSpPr>
        <a:xfrm>
          <a:off x="0" y="0"/>
          <a:ext cx="0" cy="0"/>
          <a:chOff x="0" y="0"/>
          <a:chExt cx="0" cy="0"/>
        </a:xfrm>
      </p:grpSpPr>
      <p:sp>
        <p:nvSpPr>
          <p:cNvPr id="1048682"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83"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84"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85" name="Footer Placeholder 4"/>
          <p:cNvSpPr>
            <a:spLocks noGrp="1"/>
          </p:cNvSpPr>
          <p:nvPr>
            <p:ph type="ftr" sz="quarter" idx="11"/>
          </p:nvPr>
        </p:nvSpPr>
        <p:spPr/>
        <p:txBody>
          <a:bodyPr/>
          <a:p>
            <a:endParaRPr dirty="0" lang="en-US"/>
          </a:p>
        </p:txBody>
      </p:sp>
      <p:sp>
        <p:nvSpPr>
          <p:cNvPr id="1048686"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1" name=""/>
        <p:cNvGrpSpPr/>
        <p:nvPr/>
      </p:nvGrpSpPr>
      <p:grpSpPr>
        <a:xfrm>
          <a:off x="0" y="0"/>
          <a:ext cx="0" cy="0"/>
          <a:chOff x="0" y="0"/>
          <a:chExt cx="0" cy="0"/>
        </a:xfrm>
      </p:grpSpPr>
      <p:sp>
        <p:nvSpPr>
          <p:cNvPr id="1048650"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51"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52"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53"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54" name="Footer Placeholder 4"/>
          <p:cNvSpPr>
            <a:spLocks noGrp="1"/>
          </p:cNvSpPr>
          <p:nvPr>
            <p:ph type="ftr" sz="quarter" idx="11"/>
          </p:nvPr>
        </p:nvSpPr>
        <p:spPr/>
        <p:txBody>
          <a:bodyPr/>
          <a:p>
            <a:endParaRPr dirty="0" lang="en-US"/>
          </a:p>
        </p:txBody>
      </p:sp>
      <p:sp>
        <p:nvSpPr>
          <p:cNvPr id="1048655"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56"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57"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5" name=""/>
        <p:cNvGrpSpPr/>
        <p:nvPr/>
      </p:nvGrpSpPr>
      <p:grpSpPr>
        <a:xfrm>
          <a:off x="0" y="0"/>
          <a:ext cx="0" cy="0"/>
          <a:chOff x="0" y="0"/>
          <a:chExt cx="0" cy="0"/>
        </a:xfrm>
      </p:grpSpPr>
      <p:sp>
        <p:nvSpPr>
          <p:cNvPr id="1048677"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78"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79"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80" name="Footer Placeholder 4"/>
          <p:cNvSpPr>
            <a:spLocks noGrp="1"/>
          </p:cNvSpPr>
          <p:nvPr>
            <p:ph type="ftr" sz="quarter" idx="11"/>
          </p:nvPr>
        </p:nvSpPr>
        <p:spPr/>
        <p:txBody>
          <a:bodyPr/>
          <a:p>
            <a:endParaRPr dirty="0" lang="en-US"/>
          </a:p>
        </p:txBody>
      </p:sp>
      <p:sp>
        <p:nvSpPr>
          <p:cNvPr id="104868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0" name=""/>
        <p:cNvGrpSpPr/>
        <p:nvPr/>
      </p:nvGrpSpPr>
      <p:grpSpPr>
        <a:xfrm>
          <a:off x="0" y="0"/>
          <a:ext cx="0" cy="0"/>
          <a:chOff x="0" y="0"/>
          <a:chExt cx="0" cy="0"/>
        </a:xfrm>
      </p:grpSpPr>
      <p:sp>
        <p:nvSpPr>
          <p:cNvPr id="1048642"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3"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44"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45"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46" name="Footer Placeholder 4"/>
          <p:cNvSpPr>
            <a:spLocks noGrp="1"/>
          </p:cNvSpPr>
          <p:nvPr>
            <p:ph type="ftr" sz="quarter" idx="11"/>
          </p:nvPr>
        </p:nvSpPr>
        <p:spPr/>
        <p:txBody>
          <a:bodyPr/>
          <a:p>
            <a:endParaRPr dirty="0" lang="en-US"/>
          </a:p>
        </p:txBody>
      </p:sp>
      <p:sp>
        <p:nvSpPr>
          <p:cNvPr id="1048647"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48"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9"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58" name=""/>
        <p:cNvGrpSpPr/>
        <p:nvPr/>
      </p:nvGrpSpPr>
      <p:grpSpPr>
        <a:xfrm>
          <a:off x="0" y="0"/>
          <a:ext cx="0" cy="0"/>
          <a:chOff x="0" y="0"/>
          <a:chExt cx="0" cy="0"/>
        </a:xfrm>
      </p:grpSpPr>
      <p:sp>
        <p:nvSpPr>
          <p:cNvPr id="1048693"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94"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95"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96"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97" name="Footer Placeholder 4"/>
          <p:cNvSpPr>
            <a:spLocks noGrp="1"/>
          </p:cNvSpPr>
          <p:nvPr>
            <p:ph type="ftr" sz="quarter" idx="11"/>
          </p:nvPr>
        </p:nvSpPr>
        <p:spPr/>
        <p:txBody>
          <a:bodyPr/>
          <a:p>
            <a:endParaRPr dirty="0" lang="en-US"/>
          </a:p>
        </p:txBody>
      </p:sp>
      <p:sp>
        <p:nvSpPr>
          <p:cNvPr id="104869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3" name=""/>
        <p:cNvGrpSpPr/>
        <p:nvPr/>
      </p:nvGrpSpPr>
      <p:grpSpPr>
        <a:xfrm>
          <a:off x="0" y="0"/>
          <a:ext cx="0" cy="0"/>
          <a:chOff x="0" y="0"/>
          <a:chExt cx="0" cy="0"/>
        </a:xfrm>
      </p:grpSpPr>
      <p:sp>
        <p:nvSpPr>
          <p:cNvPr id="1048664" name="Title 1"/>
          <p:cNvSpPr>
            <a:spLocks noGrp="1"/>
          </p:cNvSpPr>
          <p:nvPr>
            <p:ph type="title"/>
          </p:nvPr>
        </p:nvSpPr>
        <p:spPr/>
        <p:txBody>
          <a:bodyPr/>
          <a:p>
            <a:r>
              <a:rPr lang="en-US"/>
              <a:t>Click to edit Master title style</a:t>
            </a:r>
            <a:endParaRPr dirty="0" lang="en-US"/>
          </a:p>
        </p:txBody>
      </p:sp>
      <p:sp>
        <p:nvSpPr>
          <p:cNvPr id="1048665" name="Vertical Text Placeholder 2"/>
          <p:cNvSpPr>
            <a:spLocks noGrp="1"/>
          </p:cNvSpPr>
          <p:nvPr>
            <p:ph type="body" orient="vert" idx="1"/>
          </p:nvPr>
        </p:nvSpPr>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6" name="Date Placeholder 3"/>
          <p:cNvSpPr>
            <a:spLocks noGrp="1"/>
          </p:cNvSpPr>
          <p:nvPr>
            <p:ph type="dt" sz="half" idx="10"/>
          </p:nvPr>
        </p:nvSpPr>
        <p:spPr/>
        <p:txBody>
          <a:bodyPr/>
          <a:p>
            <a:fld id="{55C6B4A9-1611-4792-9094-5F34BCA07E0B}" type="datetimeFigureOut">
              <a:rPr dirty="0" lang="en-US"/>
              <a:t>8/25/2024</a:t>
            </a:fld>
            <a:endParaRPr dirty="0" lang="en-US"/>
          </a:p>
        </p:txBody>
      </p:sp>
      <p:sp>
        <p:nvSpPr>
          <p:cNvPr id="1048667" name="Footer Placeholder 4"/>
          <p:cNvSpPr>
            <a:spLocks noGrp="1"/>
          </p:cNvSpPr>
          <p:nvPr>
            <p:ph type="ftr" sz="quarter" idx="11"/>
          </p:nvPr>
        </p:nvSpPr>
        <p:spPr/>
        <p:txBody>
          <a:bodyPr/>
          <a:p>
            <a:endParaRPr dirty="0" lang="en-US"/>
          </a:p>
        </p:txBody>
      </p:sp>
      <p:sp>
        <p:nvSpPr>
          <p:cNvPr id="1048668" name="Slide Number Placeholder 5"/>
          <p:cNvSpPr>
            <a:spLocks noGrp="1"/>
          </p:cNvSpPr>
          <p:nvPr>
            <p:ph type="sldNum" sz="quarter" idx="12"/>
          </p:nvPr>
        </p:nvSpPr>
        <p:spPr/>
        <p:txBody>
          <a:bodyPr/>
          <a:p>
            <a:fld id="{89333C77-0158-454C-844F-B7AB9BD7DAD4}"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0" name=""/>
        <p:cNvGrpSpPr/>
        <p:nvPr/>
      </p:nvGrpSpPr>
      <p:grpSpPr>
        <a:xfrm>
          <a:off x="0" y="0"/>
          <a:ext cx="0" cy="0"/>
          <a:chOff x="0" y="0"/>
          <a:chExt cx="0" cy="0"/>
        </a:xfrm>
      </p:grpSpPr>
      <p:sp>
        <p:nvSpPr>
          <p:cNvPr id="1048705"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06" name="Vertical Text Placeholder 2"/>
          <p:cNvSpPr>
            <a:spLocks noGrp="1"/>
          </p:cNvSpPr>
          <p:nvPr>
            <p:ph type="body" orient="vert" idx="1"/>
          </p:nvPr>
        </p:nvSpPr>
        <p:spPr>
          <a:xfrm>
            <a:off x="677335" y="609600"/>
            <a:ext cx="7060150" cy="5251450"/>
          </a:xfrm>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7"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708" name="Footer Placeholder 4"/>
          <p:cNvSpPr>
            <a:spLocks noGrp="1"/>
          </p:cNvSpPr>
          <p:nvPr>
            <p:ph type="ftr" sz="quarter" idx="11"/>
          </p:nvPr>
        </p:nvSpPr>
        <p:spPr/>
        <p:txBody>
          <a:bodyPr/>
          <a:p>
            <a:endParaRPr dirty="0" lang="en-US"/>
          </a:p>
        </p:txBody>
      </p:sp>
      <p:sp>
        <p:nvSpPr>
          <p:cNvPr id="1048709"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19" name="Title 1"/>
          <p:cNvSpPr>
            <a:spLocks noGrp="1"/>
          </p:cNvSpPr>
          <p:nvPr>
            <p:ph type="title"/>
          </p:nvPr>
        </p:nvSpPr>
        <p:spPr/>
        <p:txBody>
          <a:bodyPr/>
          <a:p>
            <a:r>
              <a:rPr lang="en-US"/>
              <a:t>Click to edit Master title style</a:t>
            </a:r>
            <a:endParaRPr dirty="0" lang="en-US"/>
          </a:p>
        </p:txBody>
      </p:sp>
      <p:sp>
        <p:nvSpPr>
          <p:cNvPr id="1048620" name="Content Placeholder 2"/>
          <p:cNvSpPr>
            <a:spLocks noGrp="1"/>
          </p:cNvSpPr>
          <p:nvPr>
            <p:ph idx="1"/>
          </p:nvPr>
        </p:nvSpPr>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1" name="Date Placeholder 3"/>
          <p:cNvSpPr>
            <a:spLocks noGrp="1"/>
          </p:cNvSpPr>
          <p:nvPr>
            <p:ph type="dt" sz="half" idx="10"/>
          </p:nvPr>
        </p:nvSpPr>
        <p:spPr/>
        <p:txBody>
          <a:bodyPr/>
          <a:p>
            <a:fld id="{42A54C80-263E-416B-A8E0-580EDEADCBDC}" type="datetimeFigureOut">
              <a:rPr dirty="0" lang="en-US"/>
              <a:t>8/25/2024</a:t>
            </a:fld>
            <a:endParaRPr dirty="0" lang="en-US"/>
          </a:p>
        </p:txBody>
      </p:sp>
      <p:sp>
        <p:nvSpPr>
          <p:cNvPr id="1048622" name="Footer Placeholder 4"/>
          <p:cNvSpPr>
            <a:spLocks noGrp="1"/>
          </p:cNvSpPr>
          <p:nvPr>
            <p:ph type="ftr" sz="quarter" idx="11"/>
          </p:nvPr>
        </p:nvSpPr>
        <p:spPr/>
        <p:txBody>
          <a:bodyPr/>
          <a:p>
            <a:endParaRPr dirty="0" lang="en-US"/>
          </a:p>
        </p:txBody>
      </p:sp>
      <p:sp>
        <p:nvSpPr>
          <p:cNvPr id="1048623" name="Slide Number Placeholder 5"/>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0" name=""/>
        <p:cNvGrpSpPr/>
        <p:nvPr/>
      </p:nvGrpSpPr>
      <p:grpSpPr>
        <a:xfrm>
          <a:off x="0" y="0"/>
          <a:ext cx="0" cy="0"/>
          <a:chOff x="0" y="0"/>
          <a:chExt cx="0" cy="0"/>
        </a:xfrm>
      </p:grpSpPr>
      <p:sp>
        <p:nvSpPr>
          <p:cNvPr id="1048589"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590"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591"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592" name="Footer Placeholder 4"/>
          <p:cNvSpPr>
            <a:spLocks noGrp="1"/>
          </p:cNvSpPr>
          <p:nvPr>
            <p:ph type="ftr" sz="quarter" idx="11"/>
          </p:nvPr>
        </p:nvSpPr>
        <p:spPr/>
        <p:txBody>
          <a:bodyPr/>
          <a:p>
            <a:endParaRPr dirty="0" lang="en-US"/>
          </a:p>
        </p:txBody>
      </p:sp>
      <p:sp>
        <p:nvSpPr>
          <p:cNvPr id="1048593"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7" name=""/>
        <p:cNvGrpSpPr/>
        <p:nvPr/>
      </p:nvGrpSpPr>
      <p:grpSpPr>
        <a:xfrm>
          <a:off x="0" y="0"/>
          <a:ext cx="0" cy="0"/>
          <a:chOff x="0" y="0"/>
          <a:chExt cx="0" cy="0"/>
        </a:xfrm>
      </p:grpSpPr>
      <p:sp>
        <p:nvSpPr>
          <p:cNvPr id="1048687" name="Title 1"/>
          <p:cNvSpPr>
            <a:spLocks noGrp="1"/>
          </p:cNvSpPr>
          <p:nvPr>
            <p:ph type="title"/>
          </p:nvPr>
        </p:nvSpPr>
        <p:spPr/>
        <p:txBody>
          <a:bodyPr/>
          <a:p>
            <a:r>
              <a:rPr lang="en-US"/>
              <a:t>Click to edit Master title style</a:t>
            </a:r>
            <a:endParaRPr dirty="0" lang="en-US"/>
          </a:p>
        </p:txBody>
      </p:sp>
      <p:sp>
        <p:nvSpPr>
          <p:cNvPr id="1048688" name="Content Placeholder 2"/>
          <p:cNvSpPr>
            <a:spLocks noGrp="1"/>
          </p:cNvSpPr>
          <p:nvPr>
            <p:ph sz="half" idx="1"/>
          </p:nvPr>
        </p:nvSpPr>
        <p:spPr>
          <a:xfrm>
            <a:off x="677334" y="2160589"/>
            <a:ext cx="4184035" cy="3880772"/>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9" name="Content Placeholder 3"/>
          <p:cNvSpPr>
            <a:spLocks noGrp="1"/>
          </p:cNvSpPr>
          <p:nvPr>
            <p:ph sz="half" idx="2"/>
          </p:nvPr>
        </p:nvSpPr>
        <p:spPr>
          <a:xfrm>
            <a:off x="5089970" y="2160589"/>
            <a:ext cx="4184034" cy="3880773"/>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0" name="Date Placeholder 4"/>
          <p:cNvSpPr>
            <a:spLocks noGrp="1"/>
          </p:cNvSpPr>
          <p:nvPr>
            <p:ph type="dt" sz="half" idx="10"/>
          </p:nvPr>
        </p:nvSpPr>
        <p:spPr/>
        <p:txBody>
          <a:bodyPr/>
          <a:p>
            <a:fld id="{42A54C80-263E-416B-A8E0-580EDEADCBDC}" type="datetimeFigureOut">
              <a:rPr dirty="0" lang="en-US"/>
              <a:t>8/25/2024</a:t>
            </a:fld>
            <a:endParaRPr dirty="0" lang="en-US"/>
          </a:p>
        </p:txBody>
      </p:sp>
      <p:sp>
        <p:nvSpPr>
          <p:cNvPr id="1048691" name="Footer Placeholder 5"/>
          <p:cNvSpPr>
            <a:spLocks noGrp="1"/>
          </p:cNvSpPr>
          <p:nvPr>
            <p:ph type="ftr" sz="quarter" idx="11"/>
          </p:nvPr>
        </p:nvSpPr>
        <p:spPr/>
        <p:txBody>
          <a:bodyPr/>
          <a:p>
            <a:endParaRPr dirty="0" lang="en-US"/>
          </a:p>
        </p:txBody>
      </p:sp>
      <p:sp>
        <p:nvSpPr>
          <p:cNvPr id="1048692"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4" name=""/>
        <p:cNvGrpSpPr/>
        <p:nvPr/>
      </p:nvGrpSpPr>
      <p:grpSpPr>
        <a:xfrm>
          <a:off x="0" y="0"/>
          <a:ext cx="0" cy="0"/>
          <a:chOff x="0" y="0"/>
          <a:chExt cx="0" cy="0"/>
        </a:xfrm>
      </p:grpSpPr>
      <p:sp>
        <p:nvSpPr>
          <p:cNvPr id="1048669" name="Title 1"/>
          <p:cNvSpPr>
            <a:spLocks noGrp="1"/>
          </p:cNvSpPr>
          <p:nvPr>
            <p:ph type="title"/>
          </p:nvPr>
        </p:nvSpPr>
        <p:spPr/>
        <p:txBody>
          <a:bodyPr/>
          <a:p>
            <a:r>
              <a:rPr lang="en-US"/>
              <a:t>Click to edit Master title style</a:t>
            </a:r>
            <a:endParaRPr dirty="0" lang="en-US"/>
          </a:p>
        </p:txBody>
      </p:sp>
      <p:sp>
        <p:nvSpPr>
          <p:cNvPr id="1048670"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71" name="Content Placeholder 3"/>
          <p:cNvSpPr>
            <a:spLocks noGrp="1"/>
          </p:cNvSpPr>
          <p:nvPr>
            <p:ph sz="half" idx="2"/>
          </p:nvPr>
        </p:nvSpPr>
        <p:spPr>
          <a:xfrm>
            <a:off x="675745" y="2737245"/>
            <a:ext cx="4185623"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2"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73" name="Content Placeholder 5"/>
          <p:cNvSpPr>
            <a:spLocks noGrp="1"/>
          </p:cNvSpPr>
          <p:nvPr>
            <p:ph sz="quarter" idx="4"/>
          </p:nvPr>
        </p:nvSpPr>
        <p:spPr>
          <a:xfrm>
            <a:off x="5088384" y="2737245"/>
            <a:ext cx="4185617"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4" name="Date Placeholder 6"/>
          <p:cNvSpPr>
            <a:spLocks noGrp="1"/>
          </p:cNvSpPr>
          <p:nvPr>
            <p:ph type="dt" sz="half" idx="10"/>
          </p:nvPr>
        </p:nvSpPr>
        <p:spPr/>
        <p:txBody>
          <a:bodyPr/>
          <a:p>
            <a:fld id="{B61BEF0D-F0BB-DE4B-95CE-6DB70DBA9567}" type="datetimeFigureOut">
              <a:rPr dirty="0" lang="en-US"/>
              <a:t>8/25/2024</a:t>
            </a:fld>
            <a:endParaRPr dirty="0" lang="en-US"/>
          </a:p>
        </p:txBody>
      </p:sp>
      <p:sp>
        <p:nvSpPr>
          <p:cNvPr id="1048675" name="Footer Placeholder 7"/>
          <p:cNvSpPr>
            <a:spLocks noGrp="1"/>
          </p:cNvSpPr>
          <p:nvPr>
            <p:ph type="ftr" sz="quarter" idx="11"/>
          </p:nvPr>
        </p:nvSpPr>
        <p:spPr/>
        <p:txBody>
          <a:bodyPr/>
          <a:p>
            <a:endParaRPr dirty="0" lang="en-US"/>
          </a:p>
        </p:txBody>
      </p:sp>
      <p:sp>
        <p:nvSpPr>
          <p:cNvPr id="1048676"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9" name=""/>
        <p:cNvGrpSpPr/>
        <p:nvPr/>
      </p:nvGrpSpPr>
      <p:grpSpPr>
        <a:xfrm>
          <a:off x="0" y="0"/>
          <a:ext cx="0" cy="0"/>
          <a:chOff x="0" y="0"/>
          <a:chExt cx="0" cy="0"/>
        </a:xfrm>
      </p:grpSpPr>
      <p:sp>
        <p:nvSpPr>
          <p:cNvPr id="1048638"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39" name="Date Placeholder 2"/>
          <p:cNvSpPr>
            <a:spLocks noGrp="1"/>
          </p:cNvSpPr>
          <p:nvPr>
            <p:ph type="dt" sz="half" idx="10"/>
          </p:nvPr>
        </p:nvSpPr>
        <p:spPr/>
        <p:txBody>
          <a:bodyPr/>
          <a:p>
            <a:fld id="{B61BEF0D-F0BB-DE4B-95CE-6DB70DBA9567}" type="datetimeFigureOut">
              <a:rPr dirty="0" lang="en-US"/>
              <a:t>8/25/2024</a:t>
            </a:fld>
            <a:endParaRPr dirty="0" lang="en-US"/>
          </a:p>
        </p:txBody>
      </p:sp>
      <p:sp>
        <p:nvSpPr>
          <p:cNvPr id="1048640" name="Footer Placeholder 3"/>
          <p:cNvSpPr>
            <a:spLocks noGrp="1"/>
          </p:cNvSpPr>
          <p:nvPr>
            <p:ph type="ftr" sz="quarter" idx="11"/>
          </p:nvPr>
        </p:nvSpPr>
        <p:spPr/>
        <p:txBody>
          <a:bodyPr/>
          <a:p>
            <a:endParaRPr dirty="0" lang="en-US"/>
          </a:p>
        </p:txBody>
      </p:sp>
      <p:sp>
        <p:nvSpPr>
          <p:cNvPr id="1048641"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9" name=""/>
        <p:cNvGrpSpPr/>
        <p:nvPr/>
      </p:nvGrpSpPr>
      <p:grpSpPr>
        <a:xfrm>
          <a:off x="0" y="0"/>
          <a:ext cx="0" cy="0"/>
          <a:chOff x="0" y="0"/>
          <a:chExt cx="0" cy="0"/>
        </a:xfrm>
      </p:grpSpPr>
      <p:sp>
        <p:nvSpPr>
          <p:cNvPr id="1048614" name="Date Placeholder 1"/>
          <p:cNvSpPr>
            <a:spLocks noGrp="1"/>
          </p:cNvSpPr>
          <p:nvPr>
            <p:ph type="dt" sz="half" idx="10"/>
          </p:nvPr>
        </p:nvSpPr>
        <p:spPr/>
        <p:txBody>
          <a:bodyPr/>
          <a:p>
            <a:fld id="{B61BEF0D-F0BB-DE4B-95CE-6DB70DBA9567}" type="datetimeFigureOut">
              <a:rPr dirty="0" lang="en-US"/>
              <a:t>8/25/2024</a:t>
            </a:fld>
            <a:endParaRPr dirty="0" lang="en-US"/>
          </a:p>
        </p:txBody>
      </p:sp>
      <p:sp>
        <p:nvSpPr>
          <p:cNvPr id="1048615" name="Footer Placeholder 2"/>
          <p:cNvSpPr>
            <a:spLocks noGrp="1"/>
          </p:cNvSpPr>
          <p:nvPr>
            <p:ph type="ftr" sz="quarter" idx="11"/>
          </p:nvPr>
        </p:nvSpPr>
        <p:spPr/>
        <p:txBody>
          <a:bodyPr/>
          <a:p>
            <a:endParaRPr dirty="0" lang="en-US"/>
          </a:p>
        </p:txBody>
      </p:sp>
      <p:sp>
        <p:nvSpPr>
          <p:cNvPr id="1048616"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9" name=""/>
        <p:cNvGrpSpPr/>
        <p:nvPr/>
      </p:nvGrpSpPr>
      <p:grpSpPr>
        <a:xfrm>
          <a:off x="0" y="0"/>
          <a:ext cx="0" cy="0"/>
          <a:chOff x="0" y="0"/>
          <a:chExt cx="0" cy="0"/>
        </a:xfrm>
      </p:grpSpPr>
      <p:sp>
        <p:nvSpPr>
          <p:cNvPr id="1048699"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00" name="Content Placeholder 2"/>
          <p:cNvSpPr>
            <a:spLocks noGrp="1"/>
          </p:cNvSpPr>
          <p:nvPr>
            <p:ph idx="1"/>
          </p:nvPr>
        </p:nvSpPr>
        <p:spPr>
          <a:xfrm>
            <a:off x="4760461" y="514924"/>
            <a:ext cx="4513541" cy="552643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1"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Edit Master text styles</a:t>
            </a:r>
          </a:p>
        </p:txBody>
      </p:sp>
      <p:sp>
        <p:nvSpPr>
          <p:cNvPr id="1048702" name="Date Placeholder 4"/>
          <p:cNvSpPr>
            <a:spLocks noGrp="1"/>
          </p:cNvSpPr>
          <p:nvPr>
            <p:ph type="dt" sz="half" idx="10"/>
          </p:nvPr>
        </p:nvSpPr>
        <p:spPr/>
        <p:txBody>
          <a:bodyPr/>
          <a:p>
            <a:fld id="{42A54C80-263E-416B-A8E0-580EDEADCBDC}" type="datetimeFigureOut">
              <a:rPr dirty="0" lang="en-US"/>
              <a:t>8/25/2024</a:t>
            </a:fld>
            <a:endParaRPr dirty="0" lang="en-US"/>
          </a:p>
        </p:txBody>
      </p:sp>
      <p:sp>
        <p:nvSpPr>
          <p:cNvPr id="1048703" name="Footer Placeholder 5"/>
          <p:cNvSpPr>
            <a:spLocks noGrp="1"/>
          </p:cNvSpPr>
          <p:nvPr>
            <p:ph type="ftr" sz="quarter" idx="11"/>
          </p:nvPr>
        </p:nvSpPr>
        <p:spPr/>
        <p:txBody>
          <a:bodyPr/>
          <a:p>
            <a:endParaRPr dirty="0" lang="en-US"/>
          </a:p>
        </p:txBody>
      </p:sp>
      <p:sp>
        <p:nvSpPr>
          <p:cNvPr id="1048704"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2" name=""/>
        <p:cNvGrpSpPr/>
        <p:nvPr/>
      </p:nvGrpSpPr>
      <p:grpSpPr>
        <a:xfrm>
          <a:off x="0" y="0"/>
          <a:ext cx="0" cy="0"/>
          <a:chOff x="0" y="0"/>
          <a:chExt cx="0" cy="0"/>
        </a:xfrm>
      </p:grpSpPr>
      <p:sp>
        <p:nvSpPr>
          <p:cNvPr id="1048658"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59"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60"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61" name="Footer Placeholder 5"/>
          <p:cNvSpPr>
            <a:spLocks noGrp="1"/>
          </p:cNvSpPr>
          <p:nvPr>
            <p:ph type="ftr" sz="quarter" idx="11"/>
          </p:nvPr>
        </p:nvSpPr>
        <p:spPr/>
        <p:txBody>
          <a:bodyPr/>
          <a:p>
            <a:endParaRPr dirty="0" lang="en-US"/>
          </a:p>
        </p:txBody>
      </p:sp>
      <p:sp>
        <p:nvSpPr>
          <p:cNvPr id="1048662" name="Slide Number Placeholder 6"/>
          <p:cNvSpPr>
            <a:spLocks noGrp="1"/>
          </p:cNvSpPr>
          <p:nvPr>
            <p:ph type="sldNum" sz="quarter" idx="12"/>
          </p:nvPr>
        </p:nvSpPr>
        <p:spPr/>
        <p:txBody>
          <a:bodyPr/>
          <a:p>
            <a:fld id="{D57F1E4F-1CFF-5643-939E-217C01CDF565}" type="slidenum">
              <a:rPr dirty="0" lang="en-US"/>
              <a:t>‹#›</a:t>
            </a:fld>
            <a:endParaRPr dirty="0" lang="en-US"/>
          </a:p>
        </p:txBody>
      </p:sp>
      <p:sp>
        <p:nvSpPr>
          <p:cNvPr id="1048663" name="Date Placeholder 4"/>
          <p:cNvSpPr>
            <a:spLocks noGrp="1"/>
          </p:cNvSpPr>
          <p:nvPr>
            <p:ph type="dt" sz="half" idx="10"/>
          </p:nvPr>
        </p:nvSpPr>
        <p:spPr/>
        <p:txBody>
          <a:bodyPr/>
          <a:p>
            <a:fld id="{B61BEF0D-F0BB-DE4B-95CE-6DB70DBA9567}" type="datetimeFigureOut">
              <a:rPr dirty="0" lang="en-US"/>
              <a:t>8/25/2024</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t>8/25/2024</a:t>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0" name="Title 1"/>
          <p:cNvSpPr>
            <a:spLocks noGrp="1"/>
          </p:cNvSpPr>
          <p:nvPr>
            <p:ph type="ctrTitle"/>
          </p:nvPr>
        </p:nvSpPr>
        <p:spPr>
          <a:xfrm>
            <a:off x="1175763" y="549229"/>
            <a:ext cx="7766936" cy="1646302"/>
          </a:xfrm>
        </p:spPr>
        <p:txBody>
          <a:bodyPr/>
          <a:p>
            <a:pPr algn="l"/>
            <a:r>
              <a:rPr b="1" dirty="0" sz="3600" lang="en-US">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1048611" name="TextBox 3"/>
          <p:cNvSpPr txBox="1"/>
          <p:nvPr/>
        </p:nvSpPr>
        <p:spPr>
          <a:xfrm>
            <a:off x="2273905" y="3265714"/>
            <a:ext cx="7619999" cy="1869439"/>
          </a:xfrm>
          <a:prstGeom prst="rect"/>
          <a:noFill/>
        </p:spPr>
        <p:txBody>
          <a:bodyPr rtlCol="0" wrap="square">
            <a:spAutoFit/>
          </a:bodyPr>
          <a:p>
            <a:r>
              <a:rPr dirty="0" sz="2400" lang="en-US">
                <a:latin typeface="Times New Roman" panose="02020603050405020304" pitchFamily="18" charset="0"/>
                <a:cs typeface="Times New Roman" panose="02020603050405020304" pitchFamily="18" charset="0"/>
              </a:rPr>
              <a:t>PRESENTED BY</a:t>
            </a:r>
            <a:r>
              <a:rPr dirty="0" sz="2400" lang="en-US">
                <a:latin typeface="Times New Roman" panose="02020603050405020304" pitchFamily="18" charset="0"/>
                <a:cs typeface="Times New Roman" panose="02020603050405020304" pitchFamily="18" charset="0"/>
              </a:rPr>
              <a:t>:</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M</a:t>
            </a:r>
            <a:r>
              <a:rPr dirty="0" sz="2400" lang="en-US">
                <a:latin typeface="Times New Roman" panose="02020603050405020304" pitchFamily="18" charset="0"/>
                <a:cs typeface="Times New Roman" panose="02020603050405020304" pitchFamily="18" charset="0"/>
              </a:rPr>
              <a:t>a</a:t>
            </a:r>
            <a:r>
              <a:rPr dirty="0" sz="2400" lang="en-US">
                <a:latin typeface="Times New Roman" panose="02020603050405020304" pitchFamily="18" charset="0"/>
                <a:cs typeface="Times New Roman" panose="02020603050405020304" pitchFamily="18" charset="0"/>
              </a:rPr>
              <a:t>m</a:t>
            </a:r>
            <a:r>
              <a:rPr dirty="0" sz="2400" lang="en-US">
                <a:latin typeface="Times New Roman" panose="02020603050405020304" pitchFamily="18" charset="0"/>
                <a:cs typeface="Times New Roman" panose="02020603050405020304" pitchFamily="18" charset="0"/>
              </a:rPr>
              <a:t>t</a:t>
            </a:r>
            <a:r>
              <a:rPr dirty="0" sz="2400" lang="en-US">
                <a:latin typeface="Times New Roman" panose="02020603050405020304" pitchFamily="18" charset="0"/>
                <a:cs typeface="Times New Roman" panose="02020603050405020304" pitchFamily="18" charset="0"/>
              </a:rPr>
              <a:t>ha </a:t>
            </a:r>
            <a:r>
              <a:rPr dirty="0" sz="2400" lang="en-US">
                <a:latin typeface="Times New Roman" panose="02020603050405020304" pitchFamily="18" charset="0"/>
                <a:cs typeface="Times New Roman" panose="02020603050405020304" pitchFamily="18" charset="0"/>
              </a:rPr>
              <a:t>Dewasi </a:t>
            </a:r>
            <a:endParaRPr dirty="0" sz="240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REGISTERNO:</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3</a:t>
            </a:r>
            <a:r>
              <a:rPr dirty="0" sz="2400" lang="en-US">
                <a:latin typeface="Times New Roman" panose="02020603050405020304" pitchFamily="18" charset="0"/>
                <a:cs typeface="Times New Roman" panose="02020603050405020304" pitchFamily="18" charset="0"/>
              </a:rPr>
              <a:t>1</a:t>
            </a:r>
            <a:r>
              <a:rPr dirty="0" sz="2400" lang="en-US">
                <a:latin typeface="Times New Roman" panose="02020603050405020304" pitchFamily="18" charset="0"/>
                <a:cs typeface="Times New Roman" panose="02020603050405020304" pitchFamily="18" charset="0"/>
              </a:rPr>
              <a:t>2</a:t>
            </a:r>
            <a:r>
              <a:rPr dirty="0" sz="2400" lang="en-US">
                <a:latin typeface="Times New Roman" panose="02020603050405020304" pitchFamily="18" charset="0"/>
                <a:cs typeface="Times New Roman" panose="02020603050405020304" pitchFamily="18" charset="0"/>
              </a:rPr>
              <a:t>2</a:t>
            </a:r>
            <a:r>
              <a:rPr dirty="0" sz="2400" lang="en-US">
                <a:latin typeface="Times New Roman" panose="02020603050405020304" pitchFamily="18" charset="0"/>
                <a:cs typeface="Times New Roman" panose="02020603050405020304" pitchFamily="18" charset="0"/>
              </a:rPr>
              <a:t>1</a:t>
            </a:r>
            <a:r>
              <a:rPr dirty="0" sz="2400" lang="en-US">
                <a:latin typeface="Times New Roman" panose="02020603050405020304" pitchFamily="18" charset="0"/>
                <a:cs typeface="Times New Roman" panose="02020603050405020304" pitchFamily="18" charset="0"/>
              </a:rPr>
              <a:t>4</a:t>
            </a:r>
            <a:r>
              <a:rPr dirty="0" sz="2400" lang="en-US">
                <a:latin typeface="Times New Roman" panose="02020603050405020304" pitchFamily="18" charset="0"/>
                <a:cs typeface="Times New Roman" panose="02020603050405020304" pitchFamily="18" charset="0"/>
              </a:rPr>
              <a:t>6</a:t>
            </a:r>
            <a:r>
              <a:rPr dirty="0" sz="2400" lang="en-US">
                <a:latin typeface="Times New Roman" panose="02020603050405020304" pitchFamily="18" charset="0"/>
                <a:cs typeface="Times New Roman" panose="02020603050405020304" pitchFamily="18" charset="0"/>
              </a:rPr>
              <a:t>9</a:t>
            </a:r>
            <a:r>
              <a:rPr dirty="0" sz="2400" lang="en-US">
                <a:latin typeface="Times New Roman" panose="02020603050405020304" pitchFamily="18" charset="0"/>
                <a:cs typeface="Times New Roman" panose="02020603050405020304" pitchFamily="18" charset="0"/>
              </a:rPr>
              <a:t>7</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a:t>
            </a:r>
            <a:r>
              <a:rPr dirty="0" sz="2400" lang="en-US">
                <a:latin typeface="Times New Roman" panose="02020603050405020304" pitchFamily="18" charset="0"/>
                <a:cs typeface="Times New Roman" panose="02020603050405020304" pitchFamily="18" charset="0"/>
              </a:rPr>
              <a:t>a</a:t>
            </a:r>
            <a:r>
              <a:rPr dirty="0" sz="2400" lang="en-US">
                <a:latin typeface="Times New Roman" panose="02020603050405020304" pitchFamily="18" charset="0"/>
                <a:cs typeface="Times New Roman" panose="02020603050405020304" pitchFamily="18" charset="0"/>
              </a:rPr>
              <a:t>s</a:t>
            </a:r>
            <a:r>
              <a:rPr dirty="0" sz="2400" lang="en-US">
                <a:latin typeface="Times New Roman" panose="02020603050405020304" pitchFamily="18" charset="0"/>
                <a:cs typeface="Times New Roman" panose="02020603050405020304" pitchFamily="18" charset="0"/>
              </a:rPr>
              <a:t>u</a:t>
            </a:r>
            <a:r>
              <a:rPr dirty="0" sz="2400" lang="en-US">
                <a:latin typeface="Times New Roman" panose="02020603050405020304" pitchFamily="18" charset="0"/>
                <a:cs typeface="Times New Roman" panose="02020603050405020304" pitchFamily="18" charset="0"/>
              </a:rPr>
              <a:t>n</a:t>
            </a:r>
            <a:r>
              <a:rPr dirty="0" sz="2400" lang="en-US">
                <a:latin typeface="Times New Roman" panose="02020603050405020304" pitchFamily="18" charset="0"/>
                <a:cs typeface="Times New Roman" panose="02020603050405020304" pitchFamily="18" charset="0"/>
              </a:rPr>
              <a:t>m</a:t>
            </a:r>
            <a:r>
              <a:rPr dirty="0" sz="2400" lang="en-US">
                <a:latin typeface="Times New Roman" panose="02020603050405020304" pitchFamily="18" charset="0"/>
                <a:cs typeface="Times New Roman" panose="02020603050405020304" pitchFamily="18" charset="0"/>
              </a:rPr>
              <a:t>1</a:t>
            </a:r>
            <a:r>
              <a:rPr dirty="0" sz="2400" lang="en-US">
                <a:latin typeface="Times New Roman" panose="02020603050405020304" pitchFamily="18" charset="0"/>
                <a:cs typeface="Times New Roman" panose="02020603050405020304" pitchFamily="18" charset="0"/>
              </a:rPr>
              <a:t>4</a:t>
            </a:r>
            <a:r>
              <a:rPr dirty="0" sz="2400" lang="en-US">
                <a:latin typeface="Times New Roman" panose="02020603050405020304" pitchFamily="18" charset="0"/>
                <a:cs typeface="Times New Roman" panose="02020603050405020304" pitchFamily="18" charset="0"/>
              </a:rPr>
              <a:t>7</a:t>
            </a:r>
            <a:r>
              <a:rPr dirty="0" sz="2400" lang="en-US">
                <a:latin typeface="Times New Roman" panose="02020603050405020304" pitchFamily="18" charset="0"/>
                <a:cs typeface="Times New Roman" panose="02020603050405020304" pitchFamily="18" charset="0"/>
              </a:rPr>
              <a:t>5</a:t>
            </a:r>
            <a:r>
              <a:rPr dirty="0" sz="2400" lang="en-US">
                <a:latin typeface="Times New Roman" panose="02020603050405020304" pitchFamily="18" charset="0"/>
                <a:cs typeface="Times New Roman" panose="02020603050405020304" pitchFamily="18" charset="0"/>
              </a:rPr>
              <a:t>)</a:t>
            </a:r>
            <a:endParaRPr altLang="en-US" lang="zh-CN"/>
          </a:p>
          <a:p>
            <a:r>
              <a:rPr dirty="0" sz="2400" lang="en-US">
                <a:latin typeface="Times New Roman" panose="02020603050405020304" pitchFamily="18" charset="0"/>
                <a:cs typeface="Times New Roman" panose="02020603050405020304" pitchFamily="18" charset="0"/>
              </a:rPr>
              <a:t>DEPARTMENT:</a:t>
            </a:r>
            <a:r>
              <a:rPr dirty="0" sz="2400" lang="en-US">
                <a:latin typeface="Times New Roman" panose="02020603050405020304" pitchFamily="18" charset="0"/>
                <a:cs typeface="Times New Roman" panose="02020603050405020304" pitchFamily="18" charset="0"/>
              </a:rPr>
              <a:t>B</a:t>
            </a:r>
            <a:r>
              <a:rPr dirty="0" sz="2400" lang="en-US">
                <a:latin typeface="Times New Roman" panose="02020603050405020304" pitchFamily="18" charset="0"/>
                <a:cs typeface="Times New Roman" panose="02020603050405020304" pitchFamily="18" charset="0"/>
              </a:rPr>
              <a:t>.</a:t>
            </a:r>
            <a:r>
              <a:rPr dirty="0" sz="2400" lang="en-US">
                <a:latin typeface="Times New Roman" panose="02020603050405020304" pitchFamily="18" charset="0"/>
                <a:cs typeface="Times New Roman" panose="02020603050405020304" pitchFamily="18" charset="0"/>
              </a:rPr>
              <a:t>c</a:t>
            </a:r>
            <a:r>
              <a:rPr dirty="0" sz="2400" lang="en-US">
                <a:latin typeface="Times New Roman" panose="02020603050405020304" pitchFamily="18" charset="0"/>
                <a:cs typeface="Times New Roman" panose="02020603050405020304" pitchFamily="18" charset="0"/>
              </a:rPr>
              <a:t>o</a:t>
            </a:r>
            <a:r>
              <a:rPr dirty="0" sz="2400" lang="en-US">
                <a:latin typeface="Times New Roman" panose="02020603050405020304" pitchFamily="18" charset="0"/>
                <a:cs typeface="Times New Roman" panose="02020603050405020304" pitchFamily="18" charset="0"/>
              </a:rPr>
              <a:t>m</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a:t>
            </a:r>
            <a:r>
              <a:rPr dirty="0" sz="2400" lang="en-US">
                <a:latin typeface="Times New Roman" panose="02020603050405020304" pitchFamily="18" charset="0"/>
                <a:cs typeface="Times New Roman" panose="02020603050405020304" pitchFamily="18" charset="0"/>
              </a:rPr>
              <a:t>g</a:t>
            </a:r>
            <a:r>
              <a:rPr dirty="0" sz="2400" lang="en-US">
                <a:latin typeface="Times New Roman" panose="02020603050405020304" pitchFamily="18" charset="0"/>
                <a:cs typeface="Times New Roman" panose="02020603050405020304" pitchFamily="18" charset="0"/>
              </a:rPr>
              <a:t>e</a:t>
            </a:r>
            <a:r>
              <a:rPr dirty="0" sz="2400" lang="en-US">
                <a:latin typeface="Times New Roman" panose="02020603050405020304" pitchFamily="18" charset="0"/>
                <a:cs typeface="Times New Roman" panose="02020603050405020304" pitchFamily="18" charset="0"/>
              </a:rPr>
              <a:t>n</a:t>
            </a:r>
            <a:r>
              <a:rPr dirty="0" sz="2400" lang="en-US">
                <a:latin typeface="Times New Roman" panose="02020603050405020304" pitchFamily="18" charset="0"/>
                <a:cs typeface="Times New Roman" panose="02020603050405020304" pitchFamily="18" charset="0"/>
              </a:rPr>
              <a:t>e</a:t>
            </a:r>
            <a:r>
              <a:rPr dirty="0" sz="2400" lang="en-US">
                <a:latin typeface="Times New Roman" panose="02020603050405020304" pitchFamily="18" charset="0"/>
                <a:cs typeface="Times New Roman" panose="02020603050405020304" pitchFamily="18" charset="0"/>
              </a:rPr>
              <a:t>r</a:t>
            </a:r>
            <a:r>
              <a:rPr dirty="0" sz="2400" lang="en-US">
                <a:latin typeface="Times New Roman" panose="02020603050405020304" pitchFamily="18" charset="0"/>
                <a:cs typeface="Times New Roman" panose="02020603050405020304" pitchFamily="18" charset="0"/>
              </a:rPr>
              <a:t>al</a:t>
            </a:r>
            <a:r>
              <a:rPr dirty="0" sz="2400" lang="en-US">
                <a:latin typeface="Times New Roman" panose="02020603050405020304" pitchFamily="18" charset="0"/>
                <a:cs typeface="Times New Roman" panose="02020603050405020304" pitchFamily="18" charset="0"/>
              </a:rPr>
              <a:t>)</a:t>
            </a:r>
            <a:endParaRPr dirty="0" sz="240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COLLE</a:t>
            </a:r>
            <a:r>
              <a:rPr dirty="0" sz="2400" lang="en-US">
                <a:latin typeface="Times New Roman" panose="02020603050405020304" pitchFamily="18" charset="0"/>
                <a:cs typeface="Times New Roman" panose="02020603050405020304" pitchFamily="18" charset="0"/>
              </a:rPr>
              <a:t>G</a:t>
            </a:r>
            <a:r>
              <a:rPr dirty="0" sz="2400" lang="en-US">
                <a:latin typeface="Times New Roman" panose="02020603050405020304" pitchFamily="18" charset="0"/>
                <a:cs typeface="Times New Roman" panose="02020603050405020304" pitchFamily="18" charset="0"/>
              </a:rPr>
              <a:t>E</a:t>
            </a:r>
            <a:r>
              <a:rPr dirty="0" sz="2400" lang="en-US">
                <a:latin typeface="Times New Roman" panose="02020603050405020304" pitchFamily="18" charset="0"/>
                <a:cs typeface="Times New Roman" panose="02020603050405020304" pitchFamily="18" charset="0"/>
              </a:rPr>
              <a:t>:</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Sri </a:t>
            </a:r>
            <a:r>
              <a:rPr dirty="0" sz="2400" lang="en-US">
                <a:latin typeface="Times New Roman" panose="02020603050405020304" pitchFamily="18" charset="0"/>
                <a:cs typeface="Times New Roman" panose="02020603050405020304" pitchFamily="18" charset="0"/>
              </a:rPr>
              <a:t>Kanyaka </a:t>
            </a:r>
            <a:r>
              <a:rPr dirty="0" sz="2400" lang="en-US">
                <a:latin typeface="Times New Roman" panose="02020603050405020304" pitchFamily="18" charset="0"/>
                <a:cs typeface="Times New Roman" panose="02020603050405020304" pitchFamily="18" charset="0"/>
              </a:rPr>
              <a:t>parameswari </a:t>
            </a:r>
            <a:r>
              <a:rPr dirty="0" sz="2400" lang="en-US">
                <a:latin typeface="Times New Roman" panose="02020603050405020304" pitchFamily="18" charset="0"/>
                <a:cs typeface="Times New Roman" panose="02020603050405020304" pitchFamily="18" charset="0"/>
              </a:rPr>
              <a:t>arts </a:t>
            </a:r>
            <a:r>
              <a:rPr dirty="0" sz="2400" lang="en-US">
                <a:latin typeface="Times New Roman" panose="02020603050405020304" pitchFamily="18" charset="0"/>
                <a:cs typeface="Times New Roman" panose="02020603050405020304" pitchFamily="18" charset="0"/>
              </a:rPr>
              <a:t>and </a:t>
            </a:r>
            <a:r>
              <a:rPr dirty="0" sz="2400" lang="en-US">
                <a:latin typeface="Times New Roman" panose="02020603050405020304" pitchFamily="18" charset="0"/>
                <a:cs typeface="Times New Roman" panose="02020603050405020304" pitchFamily="18" charset="0"/>
              </a:rPr>
              <a:t>science </a:t>
            </a:r>
            <a:r>
              <a:rPr dirty="0" sz="2400" lang="en-US">
                <a:latin typeface="Times New Roman" panose="02020603050405020304" pitchFamily="18" charset="0"/>
                <a:cs typeface="Times New Roman" panose="02020603050405020304" pitchFamily="18" charset="0"/>
              </a:rPr>
              <a:t>college </a:t>
            </a:r>
            <a:r>
              <a:rPr dirty="0" sz="2400" lang="en-US">
                <a:latin typeface="Times New Roman" panose="02020603050405020304" pitchFamily="18" charset="0"/>
                <a:cs typeface="Times New Roman" panose="02020603050405020304" pitchFamily="18" charset="0"/>
              </a:rPr>
              <a:t>for </a:t>
            </a:r>
            <a:r>
              <a:rPr dirty="0" sz="2400" lang="en-US">
                <a:latin typeface="Times New Roman" panose="02020603050405020304" pitchFamily="18" charset="0"/>
                <a:cs typeface="Times New Roman" panose="02020603050405020304" pitchFamily="18" charset="0"/>
              </a:rPr>
              <a:t>women </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33" name="TextBox 1"/>
          <p:cNvSpPr txBox="1"/>
          <p:nvPr/>
        </p:nvSpPr>
        <p:spPr>
          <a:xfrm>
            <a:off x="583095" y="598509"/>
            <a:ext cx="6944140" cy="584775"/>
          </a:xfrm>
          <a:prstGeom prst="rect"/>
          <a:noFill/>
        </p:spPr>
        <p:txBody>
          <a:bodyPr rtlCol="0" wrap="square">
            <a:spAutoFit/>
          </a:bodyPr>
          <a:p>
            <a:r>
              <a:rPr b="1" dirty="0" sz="3200" lang="en-US">
                <a:latin typeface="Times New Roman" panose="02020603050405020304"/>
              </a:rPr>
              <a:t>RESULTS</a:t>
            </a:r>
          </a:p>
        </p:txBody>
      </p:sp>
      <p:pic>
        <p:nvPicPr>
          <p:cNvPr id="2097153" name=""/>
          <p:cNvPicPr>
            <a:picLocks/>
          </p:cNvPicPr>
          <p:nvPr/>
        </p:nvPicPr>
        <p:blipFill>
          <a:blip xmlns:r="http://schemas.openxmlformats.org/officeDocument/2006/relationships" r:embed="rId1"/>
          <a:stretch>
            <a:fillRect/>
          </a:stretch>
        </p:blipFill>
        <p:spPr>
          <a:xfrm rot="0">
            <a:off x="1151659" y="190500"/>
            <a:ext cx="9888682" cy="647700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34" name="TextBox 1"/>
          <p:cNvSpPr txBox="1"/>
          <p:nvPr/>
        </p:nvSpPr>
        <p:spPr>
          <a:xfrm>
            <a:off x="596348" y="437321"/>
            <a:ext cx="5658678" cy="584775"/>
          </a:xfrm>
          <a:prstGeom prst="rect"/>
          <a:noFill/>
        </p:spPr>
        <p:txBody>
          <a:bodyPr rtlCol="0" wrap="square">
            <a:spAutoFit/>
          </a:bodyPr>
          <a:p>
            <a:r>
              <a:rPr dirty="0" sz="3200" lang="en-US">
                <a:latin typeface="Times New Roman" panose="02020603050405020304" pitchFamily="18" charset="0"/>
                <a:cs typeface="Times New Roman" panose="02020603050405020304" pitchFamily="18" charset="0"/>
              </a:rPr>
              <a:t>CONCLUSION</a:t>
            </a:r>
          </a:p>
        </p:txBody>
      </p:sp>
      <p:sp>
        <p:nvSpPr>
          <p:cNvPr id="1048635" name="TextBox 3"/>
          <p:cNvSpPr txBox="1"/>
          <p:nvPr/>
        </p:nvSpPr>
        <p:spPr>
          <a:xfrm>
            <a:off x="1297213" y="1509769"/>
            <a:ext cx="7858881" cy="3444240"/>
          </a:xfrm>
          <a:prstGeom prst="rect"/>
          <a:noFill/>
        </p:spPr>
        <p:txBody>
          <a:bodyPr wrap="square">
            <a:spAutoFit/>
          </a:bodyPr>
          <a:p>
            <a:r>
              <a:rPr dirty="0" sz="2000" lang="en-US">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6" name="TextBox 1"/>
          <p:cNvSpPr txBox="1"/>
          <p:nvPr/>
        </p:nvSpPr>
        <p:spPr>
          <a:xfrm>
            <a:off x="799758" y="1354982"/>
            <a:ext cx="5499652" cy="646331"/>
          </a:xfrm>
          <a:prstGeom prst="rect"/>
          <a:noFill/>
        </p:spPr>
        <p:txBody>
          <a:bodyPr rtlCol="0" wrap="square">
            <a:spAutoFit/>
          </a:bodyPr>
          <a:p>
            <a:r>
              <a:rPr dirty="0" sz="3600" lang="en-US">
                <a:latin typeface="Times New Roman" panose="02020603050405020304"/>
              </a:rPr>
              <a:t>REFERENCE</a:t>
            </a:r>
          </a:p>
        </p:txBody>
      </p:sp>
      <p:sp>
        <p:nvSpPr>
          <p:cNvPr id="1048637" name="TextBox 3"/>
          <p:cNvSpPr txBox="1"/>
          <p:nvPr/>
        </p:nvSpPr>
        <p:spPr>
          <a:xfrm>
            <a:off x="1307759" y="2644170"/>
            <a:ext cx="6102046" cy="1513839"/>
          </a:xfrm>
          <a:prstGeom prst="rect"/>
          <a:noFill/>
        </p:spPr>
        <p:txBody>
          <a:bodyPr wrap="square">
            <a:spAutoFit/>
          </a:bodyPr>
          <a:p>
            <a:r>
              <a:rPr altLang="en-US" dirty="0" sz="2400" lang="en-US" err="1">
                <a:latin typeface="Times New Roman" panose="02020603050405020304"/>
              </a:rPr>
              <a:t>D</a:t>
            </a:r>
            <a:r>
              <a:rPr altLang="en-US" dirty="0" sz="2400" lang="en-US" err="1">
                <a:latin typeface="Times New Roman" panose="02020603050405020304"/>
              </a:rPr>
              <a:t>r</a:t>
            </a:r>
            <a:r>
              <a:rPr altLang="en-US" dirty="0" sz="2400" lang="en-US" err="1">
                <a:latin typeface="Times New Roman" panose="02020603050405020304"/>
              </a:rPr>
              <a:t>.</a:t>
            </a:r>
            <a:r>
              <a:rPr altLang="en-US" dirty="0" sz="2400" lang="en-US" err="1">
                <a:latin typeface="Times New Roman" panose="02020603050405020304"/>
              </a:rPr>
              <a:t> </a:t>
            </a:r>
            <a:r>
              <a:rPr altLang="en-US" dirty="0" sz="2400" lang="en-US" err="1">
                <a:latin typeface="Times New Roman" panose="02020603050405020304"/>
              </a:rPr>
              <a:t>T</a:t>
            </a:r>
            <a:r>
              <a:rPr altLang="en-US" dirty="0" sz="2400" lang="en-US" err="1">
                <a:latin typeface="Times New Roman" panose="02020603050405020304"/>
              </a:rPr>
              <a:t> </a:t>
            </a:r>
            <a:r>
              <a:rPr altLang="en-US" dirty="0" sz="2400" lang="en-US" err="1">
                <a:latin typeface="Times New Roman" panose="02020603050405020304"/>
              </a:rPr>
              <a:t>M</a:t>
            </a:r>
            <a:r>
              <a:rPr altLang="en-US" dirty="0" sz="2400" lang="en-US" err="1">
                <a:latin typeface="Times New Roman" panose="02020603050405020304"/>
              </a:rPr>
              <a:t>e</a:t>
            </a:r>
            <a:r>
              <a:rPr altLang="en-US" dirty="0" sz="2400" lang="en-US" err="1">
                <a:latin typeface="Times New Roman" panose="02020603050405020304"/>
              </a:rPr>
              <a:t>k</a:t>
            </a:r>
            <a:r>
              <a:rPr altLang="en-US" dirty="0" sz="2400" lang="en-US" err="1">
                <a:latin typeface="Times New Roman" panose="02020603050405020304"/>
              </a:rPr>
              <a:t>a</a:t>
            </a:r>
            <a:r>
              <a:rPr altLang="en-US" dirty="0" sz="2400" lang="en-US" err="1">
                <a:latin typeface="Times New Roman" panose="02020603050405020304"/>
              </a:rPr>
              <a:t>l</a:t>
            </a:r>
            <a:r>
              <a:rPr altLang="en-US" dirty="0" sz="2400" lang="en-US" err="1">
                <a:latin typeface="Times New Roman" panose="02020603050405020304"/>
              </a:rPr>
              <a:t>a</a:t>
            </a:r>
            <a:r>
              <a:rPr altLang="en-US" dirty="0" sz="2400" lang="en-US" err="1">
                <a:latin typeface="Times New Roman" panose="02020603050405020304"/>
              </a:rPr>
              <a:t> </a:t>
            </a:r>
            <a:endParaRPr altLang="en-US" lang="zh-CN"/>
          </a:p>
          <a:p>
            <a:r>
              <a:rPr dirty="0" sz="2400" lang="en-GB">
                <a:latin typeface="Times New Roman" panose="02020603050405020304"/>
              </a:rPr>
              <a:t>Assistant Professor </a:t>
            </a:r>
          </a:p>
          <a:p>
            <a:r>
              <a:rPr altLang="en-US" dirty="0" sz="2400" lang="en-US">
                <a:latin typeface="Times New Roman" panose="02020603050405020304"/>
              </a:rPr>
              <a:t>Sri </a:t>
            </a:r>
            <a:r>
              <a:rPr altLang="en-US" dirty="0" sz="2400" lang="en-US">
                <a:latin typeface="Times New Roman" panose="02020603050405020304"/>
              </a:rPr>
              <a:t>Kanyaka </a:t>
            </a:r>
            <a:r>
              <a:rPr altLang="en-US" dirty="0" sz="2400" lang="en-US">
                <a:latin typeface="Times New Roman" panose="02020603050405020304"/>
              </a:rPr>
              <a:t>parameswari </a:t>
            </a:r>
            <a:r>
              <a:rPr altLang="en-US" dirty="0" sz="2400" lang="en-US">
                <a:latin typeface="Times New Roman" panose="02020603050405020304"/>
              </a:rPr>
              <a:t>arts </a:t>
            </a:r>
            <a:r>
              <a:rPr altLang="en-US" dirty="0" sz="2400" lang="en-US">
                <a:latin typeface="Times New Roman" panose="02020603050405020304"/>
              </a:rPr>
              <a:t>and </a:t>
            </a:r>
            <a:r>
              <a:rPr altLang="en-US" dirty="0" sz="2400" lang="en-US">
                <a:latin typeface="Times New Roman" panose="02020603050405020304"/>
              </a:rPr>
              <a:t>science </a:t>
            </a:r>
            <a:r>
              <a:rPr altLang="en-US" dirty="0" sz="2400" lang="en-US">
                <a:latin typeface="Times New Roman" panose="02020603050405020304"/>
              </a:rPr>
              <a:t>college </a:t>
            </a:r>
            <a:r>
              <a:rPr altLang="en-US" dirty="0" sz="2400" lang="en-US">
                <a:latin typeface="Times New Roman" panose="02020603050405020304"/>
              </a:rPr>
              <a:t>for </a:t>
            </a:r>
            <a:r>
              <a:rPr altLang="en-US" dirty="0" sz="2400" lang="en-US">
                <a:latin typeface="Times New Roman" panose="02020603050405020304"/>
              </a:rPr>
              <a:t>women </a:t>
            </a:r>
            <a:endParaRPr altLang="en-US" 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4" name="Title 1"/>
          <p:cNvSpPr>
            <a:spLocks noGrp="1"/>
          </p:cNvSpPr>
          <p:nvPr>
            <p:ph type="title"/>
          </p:nvPr>
        </p:nvSpPr>
        <p:spPr>
          <a:xfrm>
            <a:off x="452047" y="715617"/>
            <a:ext cx="8596668" cy="896353"/>
          </a:xfrm>
        </p:spPr>
        <p:txBody>
          <a:bodyPr>
            <a:noAutofit/>
          </a:bodyPr>
          <a:p>
            <a:r>
              <a:rPr b="1" dirty="0" sz="4400" lang="en-US">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4194304" name="Diagram 4"/>
          <p:cNvGraphicFramePr>
            <a:graphicFrameLocks/>
          </p:cNvGraphicFramePr>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5" name="Title 1"/>
          <p:cNvSpPr>
            <a:spLocks noGrp="1"/>
          </p:cNvSpPr>
          <p:nvPr>
            <p:ph type="title"/>
          </p:nvPr>
        </p:nvSpPr>
        <p:spPr>
          <a:xfrm>
            <a:off x="491805" y="795130"/>
            <a:ext cx="8596668" cy="620035"/>
          </a:xfrm>
        </p:spPr>
        <p:txBody>
          <a:bodyPr>
            <a:normAutofit/>
          </a:bodyPr>
          <a:p>
            <a:r>
              <a:rPr b="1" dirty="0" sz="3200" lang="en-US">
                <a:solidFill>
                  <a:schemeClr val="tx1"/>
                </a:solidFill>
                <a:latin typeface="Times New Roman" panose="02020603050405020304" pitchFamily="18" charset="0"/>
                <a:cs typeface="Times New Roman" panose="02020603050405020304" pitchFamily="18" charset="0"/>
              </a:rPr>
              <a:t>AGENDA</a:t>
            </a:r>
          </a:p>
        </p:txBody>
      </p:sp>
      <p:sp>
        <p:nvSpPr>
          <p:cNvPr id="1048596" name="Text Placeholder 2"/>
          <p:cNvSpPr>
            <a:spLocks noGrp="1"/>
          </p:cNvSpPr>
          <p:nvPr>
            <p:ph type="body" idx="1"/>
          </p:nvPr>
        </p:nvSpPr>
        <p:spPr>
          <a:xfrm>
            <a:off x="1905688" y="2021709"/>
            <a:ext cx="5551186" cy="3203454"/>
          </a:xfrm>
        </p:spPr>
        <p:txBody>
          <a:bodyPr>
            <a:noAutofit/>
          </a:bodyPr>
          <a:p>
            <a:r>
              <a:rPr dirty="0" lang="en-US">
                <a:solidFill>
                  <a:schemeClr val="tx1"/>
                </a:solidFill>
                <a:latin typeface="Times New Roman" panose="02020603050405020304" pitchFamily="18" charset="0"/>
                <a:cs typeface="Times New Roman" panose="02020603050405020304" pitchFamily="18" charset="0"/>
              </a:rPr>
              <a:t>1.Problem Statement</a:t>
            </a:r>
          </a:p>
          <a:p>
            <a:r>
              <a:rPr dirty="0" lang="en-US">
                <a:solidFill>
                  <a:schemeClr val="tx1"/>
                </a:solidFill>
                <a:latin typeface="Times New Roman" panose="02020603050405020304" pitchFamily="18" charset="0"/>
                <a:cs typeface="Times New Roman" panose="02020603050405020304" pitchFamily="18" charset="0"/>
              </a:rPr>
              <a:t>2. Project Overview</a:t>
            </a:r>
          </a:p>
          <a:p>
            <a:r>
              <a:rPr dirty="0" lang="en-US">
                <a:solidFill>
                  <a:schemeClr val="tx1"/>
                </a:solidFill>
                <a:latin typeface="Times New Roman" panose="02020603050405020304" pitchFamily="18" charset="0"/>
                <a:cs typeface="Times New Roman" panose="02020603050405020304" pitchFamily="18" charset="0"/>
              </a:rPr>
              <a:t>3.End Users</a:t>
            </a:r>
          </a:p>
          <a:p>
            <a:r>
              <a:rPr dirty="0" lang="en-US">
                <a:solidFill>
                  <a:schemeClr val="tx1"/>
                </a:solidFill>
                <a:latin typeface="Times New Roman" panose="02020603050405020304" pitchFamily="18" charset="0"/>
                <a:cs typeface="Times New Roman" panose="02020603050405020304" pitchFamily="18" charset="0"/>
              </a:rPr>
              <a:t>4.Our Solution and Proposition</a:t>
            </a:r>
          </a:p>
          <a:p>
            <a:r>
              <a:rPr dirty="0" lang="en-US">
                <a:solidFill>
                  <a:schemeClr val="tx1"/>
                </a:solidFill>
                <a:latin typeface="Times New Roman" panose="02020603050405020304" pitchFamily="18" charset="0"/>
                <a:cs typeface="Times New Roman" panose="02020603050405020304" pitchFamily="18" charset="0"/>
              </a:rPr>
              <a:t>5. Dataset Description</a:t>
            </a:r>
          </a:p>
          <a:p>
            <a:r>
              <a:rPr dirty="0" lang="en-US">
                <a:solidFill>
                  <a:schemeClr val="tx1"/>
                </a:solidFill>
                <a:latin typeface="Times New Roman" panose="02020603050405020304" pitchFamily="18" charset="0"/>
                <a:cs typeface="Times New Roman" panose="02020603050405020304" pitchFamily="18" charset="0"/>
              </a:rPr>
              <a:t>6. Modelling Approach</a:t>
            </a:r>
          </a:p>
          <a:p>
            <a:r>
              <a:rPr dirty="0" lang="en-US">
                <a:solidFill>
                  <a:schemeClr val="tx1"/>
                </a:solidFill>
                <a:latin typeface="Times New Roman" panose="02020603050405020304" pitchFamily="18" charset="0"/>
                <a:cs typeface="Times New Roman" panose="02020603050405020304" pitchFamily="18" charset="0"/>
              </a:rPr>
              <a:t>7. Results and Discussion</a:t>
            </a:r>
          </a:p>
          <a:p>
            <a:r>
              <a:rPr dirty="0" lang="en-US">
                <a:solidFill>
                  <a:schemeClr val="tx1"/>
                </a:solidFill>
                <a:latin typeface="Times New Roman" panose="02020603050405020304" pitchFamily="18" charset="0"/>
                <a:cs typeface="Times New Roman" panose="02020603050405020304" pitchFamily="18" charset="0"/>
              </a:rPr>
              <a:t>8.Conclusion</a:t>
            </a:r>
          </a:p>
        </p:txBody>
      </p:sp>
      <p:cxnSp>
        <p:nvCxnSpPr>
          <p:cNvPr id="3145730" name="Straight Connector 7"/>
          <p:cNvCxnSpPr>
            <a:cxnSpLocks/>
          </p:cNvCxnSpPr>
          <p:nvPr/>
        </p:nvCxnSpPr>
        <p:spPr>
          <a:xfrm flipV="1">
            <a:off x="1789043" y="196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1" name="Straight Connector 10"/>
          <p:cNvCxnSpPr>
            <a:cxnSpLocks/>
          </p:cNvCxnSpPr>
          <p:nvPr/>
        </p:nvCxnSpPr>
        <p:spPr>
          <a:xfrm flipV="1">
            <a:off x="1789043" y="577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2" name="Straight Connector 12"/>
          <p:cNvCxnSpPr>
            <a:cxnSpLocks/>
          </p:cNvCxnSpPr>
          <p:nvPr/>
        </p:nvCxnSpPr>
        <p:spPr>
          <a:xfrm>
            <a:off x="1789043" y="1963151"/>
            <a:ext cx="0" cy="3810000"/>
          </a:xfrm>
          <a:prstGeom prst="line"/>
        </p:spPr>
        <p:style>
          <a:lnRef idx="3">
            <a:schemeClr val="accent1"/>
          </a:lnRef>
          <a:fillRef idx="0">
            <a:schemeClr val="accent1"/>
          </a:fillRef>
          <a:effectRef idx="2">
            <a:schemeClr val="accent1"/>
          </a:effectRef>
          <a:fontRef idx="minor">
            <a:schemeClr val="tx1"/>
          </a:fontRef>
        </p:style>
      </p:cxnSp>
      <p:cxnSp>
        <p:nvCxnSpPr>
          <p:cNvPr id="3145733" name="Straight Connector 17"/>
          <p:cNvCxnSpPr>
            <a:cxnSpLocks/>
          </p:cNvCxnSpPr>
          <p:nvPr/>
        </p:nvCxnSpPr>
        <p:spPr>
          <a:xfrm>
            <a:off x="6506817" y="1963151"/>
            <a:ext cx="0" cy="3810000"/>
          </a:xfrm>
          <a:prstGeom prst="line"/>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2" name="Title 1"/>
          <p:cNvSpPr>
            <a:spLocks noGrp="1"/>
          </p:cNvSpPr>
          <p:nvPr>
            <p:ph type="title"/>
          </p:nvPr>
        </p:nvSpPr>
        <p:spPr>
          <a:xfrm>
            <a:off x="438796" y="609752"/>
            <a:ext cx="8596668" cy="860400"/>
          </a:xfrm>
        </p:spPr>
        <p:txBody>
          <a:bodyPr>
            <a:noAutofit/>
          </a:bodyPr>
          <a:p>
            <a:r>
              <a:rPr b="1" dirty="0" sz="3200" lang="en-US">
                <a:solidFill>
                  <a:schemeClr val="tx1"/>
                </a:solidFill>
                <a:latin typeface="Times New Roman" panose="02020603050405020304" pitchFamily="18" charset="0"/>
                <a:cs typeface="Times New Roman" panose="02020603050405020304" pitchFamily="18" charset="0"/>
              </a:rPr>
              <a:t>PROBLEM STATEMENT</a:t>
            </a:r>
          </a:p>
        </p:txBody>
      </p:sp>
      <p:sp>
        <p:nvSpPr>
          <p:cNvPr id="1048613" name="Text Placeholder 3"/>
          <p:cNvSpPr>
            <a:spLocks noGrp="1"/>
          </p:cNvSpPr>
          <p:nvPr>
            <p:ph type="body" idx="1"/>
          </p:nvPr>
        </p:nvSpPr>
        <p:spPr>
          <a:xfrm>
            <a:off x="1028097" y="1959429"/>
            <a:ext cx="8596668" cy="3367943"/>
          </a:xfrm>
        </p:spPr>
        <p:txBody>
          <a:bodyPr>
            <a:noAutofit/>
          </a:bodyPr>
          <a:p>
            <a:pPr algn="just"/>
            <a:r>
              <a:rPr dirty="0" sz="2400" lang="en-GB">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dirty="0" sz="2400" lang="en-IN">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7" name="TextBox 1"/>
          <p:cNvSpPr txBox="1"/>
          <p:nvPr/>
        </p:nvSpPr>
        <p:spPr>
          <a:xfrm>
            <a:off x="601961" y="453669"/>
            <a:ext cx="7142922" cy="584775"/>
          </a:xfrm>
          <a:prstGeom prst="rect"/>
          <a:noFill/>
        </p:spPr>
        <p:txBody>
          <a:bodyPr rtlCol="0" wrap="square">
            <a:spAutoFit/>
          </a:bodyPr>
          <a:p>
            <a:r>
              <a:rPr b="1" dirty="0" sz="3200" lang="en-US">
                <a:latin typeface="Times New Roman" panose="02020603050405020304" pitchFamily="18" charset="0"/>
                <a:cs typeface="Times New Roman" panose="02020603050405020304" pitchFamily="18" charset="0"/>
              </a:rPr>
              <a:t>PROJECT OVERVIEW</a:t>
            </a:r>
          </a:p>
        </p:txBody>
      </p:sp>
      <p:sp>
        <p:nvSpPr>
          <p:cNvPr id="1048618" name="TextBox 3"/>
          <p:cNvSpPr txBox="1"/>
          <p:nvPr/>
        </p:nvSpPr>
        <p:spPr>
          <a:xfrm>
            <a:off x="1356810" y="1273316"/>
            <a:ext cx="7678333" cy="4714240"/>
          </a:xfrm>
          <a:prstGeom prst="rect"/>
          <a:noFill/>
        </p:spPr>
        <p:txBody>
          <a:bodyPr anchor="t" wrap="square">
            <a:spAutoFit/>
          </a:bodyPr>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Implement PivotTables to summarize and categorize performance data.</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 Compare individual employee performance against benchmarks or targets.   </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seasonal or project-specific performance variations. . </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Design dashboards for easy visualization of performance metrics.</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Share analysis results with management for decision-making. </a:t>
            </a:r>
            <a:endParaRPr dirty="0" sz="2400" lang="en-GB">
              <a:latin typeface="Times New Roman" panose="02020603050405020304" pitchFamily="18" charset="0"/>
              <a:cs typeface="Times New Roman" panose="02020603050405020304" pitchFamily="18" charset="0"/>
            </a:endParaRPr>
          </a:p>
          <a:p>
            <a:pPr algn="just"/>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4" name="TextBox 2"/>
          <p:cNvSpPr txBox="1"/>
          <p:nvPr/>
        </p:nvSpPr>
        <p:spPr>
          <a:xfrm>
            <a:off x="515573" y="790397"/>
            <a:ext cx="8865705" cy="584775"/>
          </a:xfrm>
          <a:prstGeom prst="rect"/>
          <a:noFill/>
        </p:spPr>
        <p:txBody>
          <a:bodyPr rtlCol="0" wrap="square">
            <a:spAutoFit/>
          </a:bodyPr>
          <a:p>
            <a:r>
              <a:rPr b="1" dirty="0" sz="3200" lang="en-US">
                <a:latin typeface="Times New Roman" panose="02020603050405020304" pitchFamily="18" charset="0"/>
                <a:cs typeface="Times New Roman" panose="02020603050405020304" pitchFamily="18" charset="0"/>
              </a:rPr>
              <a:t>WHO ARE THE END USERS?</a:t>
            </a:r>
          </a:p>
        </p:txBody>
      </p:sp>
      <p:sp>
        <p:nvSpPr>
          <p:cNvPr id="1048625" name="TextBox 3"/>
          <p:cNvSpPr txBox="1"/>
          <p:nvPr/>
        </p:nvSpPr>
        <p:spPr>
          <a:xfrm>
            <a:off x="2174119" y="1212404"/>
            <a:ext cx="6292548" cy="6847840"/>
          </a:xfrm>
          <a:prstGeom prst="rect"/>
          <a:noFill/>
        </p:spPr>
        <p:txBody>
          <a:bodyPr anchor="t" wrap="square">
            <a:spAutoFit/>
          </a:bodyPr>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Human Resources Team</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Managers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Executives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Training and Development Teams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Compensation and Benefits Teams </a:t>
            </a:r>
          </a:p>
          <a:p>
            <a:r>
              <a:rPr dirty="0" sz="2400" lang="en-GB">
                <a:latin typeface="Times New Roman" panose="02020603050405020304" pitchFamily="18" charset="0"/>
                <a:cs typeface="Times New Roman" panose="02020603050405020304" pitchFamily="18" charset="0"/>
              </a:rPr>
              <a:t>                                                                                                                         6.    Performance Review Committees</a:t>
            </a: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US">
              <a:latin typeface="Times New Roman" panose="02020603050405020304" pitchFamily="18" charset="0"/>
              <a:cs typeface="Times New Roman" panose="02020603050405020304" pitchFamily="18" charset="0"/>
            </a:endParaRPr>
          </a:p>
        </p:txBody>
      </p:sp>
      <p:sp>
        <p:nvSpPr>
          <p:cNvPr id="1048626" name="TextBox 5"/>
          <p:cNvSpPr txBox="1"/>
          <p:nvPr/>
        </p:nvSpPr>
        <p:spPr>
          <a:xfrm>
            <a:off x="5187647" y="2514600"/>
            <a:ext cx="1828800" cy="358141"/>
          </a:xfrm>
          <a:prstGeom prst="rect"/>
          <a:noFill/>
        </p:spPr>
        <p:txBody>
          <a:bodyPr rtlCol="0" wrap="square">
            <a:spAutoFit/>
          </a:bodyPr>
          <a:p>
            <a:pPr algn="l"/>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7" name="TextBox 1"/>
          <p:cNvSpPr txBox="1"/>
          <p:nvPr/>
        </p:nvSpPr>
        <p:spPr>
          <a:xfrm>
            <a:off x="225287" y="291548"/>
            <a:ext cx="9037983" cy="523220"/>
          </a:xfrm>
          <a:prstGeom prst="rect"/>
          <a:noFill/>
        </p:spPr>
        <p:txBody>
          <a:bodyPr rtlCol="0" wrap="square">
            <a:spAutoFit/>
          </a:bodyPr>
          <a:p>
            <a:r>
              <a:rPr b="1" dirty="0" sz="2800" lang="en-US">
                <a:latin typeface="Times New Roman" panose="02020603050405020304" pitchFamily="18" charset="0"/>
                <a:cs typeface="Times New Roman" panose="02020603050405020304" pitchFamily="18" charset="0"/>
              </a:rPr>
              <a:t>OUR SOLUTION AND ITS VALUE PROPOSITION</a:t>
            </a:r>
          </a:p>
        </p:txBody>
      </p:sp>
      <p:sp>
        <p:nvSpPr>
          <p:cNvPr id="1048628" name="TextBox 9"/>
          <p:cNvSpPr txBox="1"/>
          <p:nvPr/>
        </p:nvSpPr>
        <p:spPr>
          <a:xfrm>
            <a:off x="1182229" y="1164460"/>
            <a:ext cx="7393293" cy="5577840"/>
          </a:xfrm>
          <a:prstGeom prst="rect"/>
          <a:noFill/>
        </p:spPr>
        <p:txBody>
          <a:bodyPr anchor="t" wrap="square">
            <a:spAutoFit/>
          </a:bodyPr>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F</a:t>
            </a:r>
            <a:r>
              <a:rPr dirty="0" sz="2000" lang="en-GB">
                <a:latin typeface="Times New Roman" panose="02020603050405020304" pitchFamily="18" charset="0"/>
                <a:cs typeface="Times New Roman" panose="02020603050405020304" pitchFamily="18" charset="0"/>
              </a:rPr>
              <a:t>l</a:t>
            </a:r>
            <a:r>
              <a:rPr dirty="0" sz="2000" lang="en-US" err="1">
                <a:latin typeface="Times New Roman" panose="02020603050405020304" pitchFamily="18" charset="0"/>
                <a:cs typeface="Times New Roman" panose="02020603050405020304" pitchFamily="18" charset="0"/>
              </a:rPr>
              <a:t>exibility</a:t>
            </a:r>
            <a:r>
              <a:rPr dirty="0" sz="2000" lang="en-US">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dirty="0" sz="2000" lang="en-GB">
              <a:latin typeface="Times New Roman" panose="02020603050405020304" pitchFamily="18" charset="0"/>
              <a:cs typeface="Times New Roman" panose="02020603050405020304" pitchFamily="18" charset="0"/>
            </a:endParaRPr>
          </a:p>
          <a:p>
            <a:pPr algn="just"/>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9" name="TextBox 1"/>
          <p:cNvSpPr txBox="1"/>
          <p:nvPr/>
        </p:nvSpPr>
        <p:spPr>
          <a:xfrm>
            <a:off x="417759" y="627374"/>
            <a:ext cx="8004314" cy="584775"/>
          </a:xfrm>
          <a:prstGeom prst="rect"/>
          <a:noFill/>
        </p:spPr>
        <p:txBody>
          <a:bodyPr rtlCol="0" wrap="square">
            <a:spAutoFit/>
          </a:bodyPr>
          <a:p>
            <a:r>
              <a:rPr b="1" dirty="0" sz="3200" lang="en-US">
                <a:latin typeface="Times New Roman" panose="02020603050405020304"/>
              </a:rPr>
              <a:t>DATASET DESCRIPTION</a:t>
            </a:r>
          </a:p>
        </p:txBody>
      </p:sp>
      <p:sp>
        <p:nvSpPr>
          <p:cNvPr id="1048630" name="TextBox 2"/>
          <p:cNvSpPr txBox="1"/>
          <p:nvPr/>
        </p:nvSpPr>
        <p:spPr>
          <a:xfrm>
            <a:off x="1012844" y="1603513"/>
            <a:ext cx="7699514" cy="4053840"/>
          </a:xfrm>
          <a:prstGeom prst="rect"/>
          <a:noFill/>
        </p:spPr>
        <p:txBody>
          <a:bodyPr rtlCol="0" wrap="square">
            <a:spAutoFit/>
          </a:bodyPr>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ID</a:t>
            </a:r>
            <a:r>
              <a:rPr dirty="0" sz="2000" lang="en-US">
                <a:latin typeface="Times New Roman" panose="02020603050405020304" pitchFamily="18" charset="0"/>
                <a:cs typeface="Times New Roman" panose="02020603050405020304" pitchFamily="18" charset="0"/>
              </a:rPr>
              <a:t>: Unique identifier for each employee in the    organization.</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FIRST NAME</a:t>
            </a:r>
            <a:r>
              <a:rPr dirty="0" sz="2000" lang="en-US">
                <a:latin typeface="Times New Roman" panose="02020603050405020304" pitchFamily="18" charset="0"/>
                <a:cs typeface="Times New Roman" panose="02020603050405020304" pitchFamily="18" charset="0"/>
              </a:rPr>
              <a:t>: The first name of the employee.</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PAY ZONE</a:t>
            </a:r>
            <a:r>
              <a:rPr dirty="0" sz="2000" lang="en-US">
                <a:latin typeface="Times New Roman" panose="02020603050405020304" pitchFamily="18" charset="0"/>
                <a:cs typeface="Times New Roman" panose="02020603050405020304" pitchFamily="18" charset="0"/>
              </a:rPr>
              <a:t>: The pay zone or salary band to which the employee's compensation falls.</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DEPARTMENT TYPE</a:t>
            </a:r>
            <a:r>
              <a:rPr dirty="0" sz="2000" lang="en-US">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CURRENT EMPLOYEE RATING</a:t>
            </a:r>
            <a:r>
              <a:rPr dirty="0" sz="2000" lang="en-US">
                <a:latin typeface="Times New Roman" panose="02020603050405020304" pitchFamily="18" charset="0"/>
                <a:cs typeface="Times New Roman" panose="02020603050405020304" pitchFamily="18" charset="0"/>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1" name="TextBox 1"/>
          <p:cNvSpPr txBox="1"/>
          <p:nvPr/>
        </p:nvSpPr>
        <p:spPr>
          <a:xfrm>
            <a:off x="543338" y="320213"/>
            <a:ext cx="6520070" cy="584775"/>
          </a:xfrm>
          <a:prstGeom prst="rect"/>
          <a:noFill/>
        </p:spPr>
        <p:txBody>
          <a:bodyPr rtlCol="0" wrap="square">
            <a:spAutoFit/>
          </a:bodyPr>
          <a:p>
            <a:r>
              <a:rPr b="1" dirty="0" sz="3200" lang="en-US">
                <a:latin typeface="Times New Roman" panose="02020603050405020304"/>
              </a:rPr>
              <a:t>MODELLING</a:t>
            </a:r>
          </a:p>
        </p:txBody>
      </p:sp>
      <p:sp>
        <p:nvSpPr>
          <p:cNvPr id="1048632" name="TextBox 4"/>
          <p:cNvSpPr txBox="1"/>
          <p:nvPr/>
        </p:nvSpPr>
        <p:spPr>
          <a:xfrm>
            <a:off x="1303262" y="1166842"/>
            <a:ext cx="7538355" cy="5069840"/>
          </a:xfrm>
          <a:prstGeom prst="rect"/>
          <a:noFill/>
        </p:spPr>
        <p:txBody>
          <a:bodyPr wrap="square">
            <a:spAutoFit/>
          </a:bodyPr>
          <a:p>
            <a:pPr algn="just"/>
            <a:r>
              <a:rPr dirty="0" sz="2400" lang="en-US">
                <a:latin typeface="Times New Roman" panose="02020603050405020304"/>
              </a:rPr>
              <a:t>DATA SET</a:t>
            </a:r>
            <a:r>
              <a:rPr dirty="0" sz="2400" lang="en-GB">
                <a:latin typeface="Times New Roman" panose="02020603050405020304"/>
              </a:rPr>
              <a:t>:</a:t>
            </a:r>
            <a:r>
              <a:rPr dirty="0" sz="2400" lang="en-US">
                <a:latin typeface="Times New Roman" panose="02020603050405020304"/>
              </a:rPr>
              <a:t> </a:t>
            </a:r>
            <a:r>
              <a:rPr dirty="0" sz="2400" lang="en-US" err="1">
                <a:latin typeface="Times New Roman" panose="02020603050405020304"/>
              </a:rPr>
              <a:t>Kaggle</a:t>
            </a:r>
            <a:r>
              <a:rPr dirty="0" sz="2400" lang="en-US">
                <a:latin typeface="Times New Roman" panose="02020603050405020304"/>
              </a:rPr>
              <a:t>, Employee dataset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GB">
                <a:latin typeface="Times New Roman" panose="02020603050405020304"/>
              </a:rPr>
              <a:t>FEATURE </a:t>
            </a:r>
            <a:r>
              <a:rPr dirty="0" sz="2400" lang="en-US">
                <a:latin typeface="Times New Roman" panose="02020603050405020304"/>
              </a:rPr>
              <a:t>SELECTION: Slicer, Conditional Formatting, </a:t>
            </a:r>
            <a:r>
              <a:rPr dirty="0" sz="2400" lang="en-US" err="1">
                <a:latin typeface="Times New Roman" panose="02020603050405020304"/>
              </a:rPr>
              <a:t>Designin</a:t>
            </a:r>
            <a:r>
              <a:rPr dirty="0" sz="2400" lang="en-GB">
                <a:latin typeface="Times New Roman" panose="02020603050405020304"/>
              </a:rPr>
              <a:t>g</a:t>
            </a:r>
          </a:p>
          <a:p>
            <a:pPr algn="just"/>
            <a:r>
              <a:rPr dirty="0" sz="2400" lang="en-US">
                <a:latin typeface="Times New Roman" panose="02020603050405020304"/>
              </a:rPr>
              <a:t> </a:t>
            </a:r>
            <a:endParaRPr dirty="0" sz="2400" lang="en-GB">
              <a:latin typeface="Times New Roman" panose="02020603050405020304"/>
            </a:endParaRPr>
          </a:p>
          <a:p>
            <a:pPr algn="just"/>
            <a:r>
              <a:rPr dirty="0" sz="2400" lang="en-US">
                <a:latin typeface="Times New Roman" panose="02020603050405020304"/>
              </a:rPr>
              <a:t>DATA CLEANING Missing values, Irrelevant data, Correct Errors, Remove Unnecessary Columns and Rows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PIVOT TABLE: Employee ID, First Name, Performance Score.</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 CHART: Report of Employee Performance based on their Current Ratings is resented as Column Chart</a:t>
            </a: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dc:creator>
  <cp:lastModifiedBy>roshini092004@gmail.com</cp:lastModifiedBy>
  <dcterms:created xsi:type="dcterms:W3CDTF">2024-08-19T15:32:52Z</dcterms:created>
  <dcterms:modified xsi:type="dcterms:W3CDTF">2024-08-28T04:47:13Z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3ed4592b60e94c5b935b05ffc46eecc7</vt:lpwstr>
  </property>
</Properties>
</file>