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600" y="-6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DisplayPanel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2771775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308712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3450792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801486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309080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3454479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912672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378683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4207894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42483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80517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912673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3533775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execute(“add buy cake”)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401760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504213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4524375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474519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658177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310771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5285892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528589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3446377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5315172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5333334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5591175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6451748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50694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addTask(t)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378683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3641497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parse(“add buy cake”)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622067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632906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5743575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620511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956250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6376489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45243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8" name="Rectangle 62"/>
          <p:cNvSpPr/>
          <p:nvPr/>
        </p:nvSpPr>
        <p:spPr>
          <a:xfrm>
            <a:off x="6380673" y="3437568"/>
            <a:ext cx="1315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380673" y="4031166"/>
            <a:ext cx="1315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:FloatingTask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19" idx="3"/>
            <a:endCxn id="38" idx="1"/>
          </p:cNvCxnSpPr>
          <p:nvPr/>
        </p:nvCxnSpPr>
        <p:spPr>
          <a:xfrm flipV="1">
            <a:off x="6046635" y="3668337"/>
            <a:ext cx="334038" cy="3492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3"/>
            <a:endCxn id="40" idx="1"/>
          </p:cNvCxnSpPr>
          <p:nvPr/>
        </p:nvCxnSpPr>
        <p:spPr>
          <a:xfrm>
            <a:off x="6046635" y="4017603"/>
            <a:ext cx="334038" cy="2443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96200" y="3668337"/>
            <a:ext cx="457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153400" y="3668339"/>
            <a:ext cx="0" cy="9637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710156" y="4272672"/>
            <a:ext cx="457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28184" y="4632097"/>
            <a:ext cx="21252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028184" y="4386373"/>
            <a:ext cx="0" cy="2457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67681" y="4386373"/>
            <a:ext cx="4619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35001" y="3117359"/>
            <a:ext cx="184799" cy="49328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16200000" flipH="1">
            <a:off x="4129033" y="1690632"/>
            <a:ext cx="373515" cy="4170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11987" y="35228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486258" y="34290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50466" y="358311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/>
          <p:cNvCxnSpPr/>
          <p:nvPr/>
        </p:nvCxnSpPr>
        <p:spPr>
          <a:xfrm flipV="1">
            <a:off x="6019799" y="3097392"/>
            <a:ext cx="290769" cy="48378"/>
          </a:xfrm>
          <a:prstGeom prst="bentConnector3">
            <a:avLst>
              <a:gd name="adj1" fmla="val -77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00800" y="3204826"/>
            <a:ext cx="0" cy="75757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/>
          <p:cNvSpPr/>
          <p:nvPr/>
        </p:nvSpPr>
        <p:spPr>
          <a:xfrm>
            <a:off x="7712397" y="386864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/>
          <p:nvPr/>
        </p:nvCxnSpPr>
        <p:spPr>
          <a:xfrm rot="16200000" flipH="1">
            <a:off x="7403354" y="3702488"/>
            <a:ext cx="400884" cy="217200"/>
          </a:xfrm>
          <a:prstGeom prst="bentConnector3">
            <a:avLst>
              <a:gd name="adj1" fmla="val 9989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Isosceles Triangle 102"/>
          <p:cNvSpPr/>
          <p:nvPr/>
        </p:nvSpPr>
        <p:spPr>
          <a:xfrm rot="10800000" flipV="1">
            <a:off x="6550797" y="32123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0800000" flipV="1">
            <a:off x="6849438" y="321468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6688933" y="3396850"/>
            <a:ext cx="0" cy="87312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984690" y="3387828"/>
            <a:ext cx="0" cy="88215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Rectangle 8"/>
          <p:cNvSpPr/>
          <p:nvPr/>
        </p:nvSpPr>
        <p:spPr>
          <a:xfrm>
            <a:off x="5927400" y="4269978"/>
            <a:ext cx="93980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6934200" y="4269979"/>
            <a:ext cx="9144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EventTask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err="1" smtClean="0">
                <a:solidFill>
                  <a:schemeClr val="bg1"/>
                </a:solidFill>
              </a:rPr>
              <a:t>TaskManagerStorage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199</Words>
  <Application>Microsoft Office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Taskell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jazlyn ang</cp:lastModifiedBy>
  <cp:revision>71</cp:revision>
  <dcterms:created xsi:type="dcterms:W3CDTF">2016-07-22T14:33:02Z</dcterms:created>
  <dcterms:modified xsi:type="dcterms:W3CDTF">2016-10-29T07:01:44Z</dcterms:modified>
</cp:coreProperties>
</file>