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600" y="-5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3400" y="2057400"/>
            <a:ext cx="4191000" cy="1828800"/>
            <a:chOff x="533400" y="2057400"/>
            <a:chExt cx="4191000" cy="1828800"/>
          </a:xfrm>
        </p:grpSpPr>
        <p:sp>
          <p:nvSpPr>
            <p:cNvPr id="3" name="Rectangle 65"/>
            <p:cNvSpPr/>
            <p:nvPr/>
          </p:nvSpPr>
          <p:spPr>
            <a:xfrm>
              <a:off x="533400" y="2057400"/>
              <a:ext cx="4191000" cy="1828800"/>
            </a:xfrm>
            <a:prstGeom prst="roundRect">
              <a:avLst>
                <a:gd name="adj" fmla="val 3484"/>
              </a:avLst>
            </a:prstGeom>
            <a:solidFill>
              <a:srgbClr val="FFCCC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 smtClean="0">
                  <a:solidFill>
                    <a:sysClr val="windowText" lastClr="000000"/>
                  </a:solidFill>
                </a:rPr>
                <a:t>History</a:t>
              </a:r>
              <a:endParaRPr lang="en-SG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62"/>
            <p:cNvSpPr/>
            <p:nvPr/>
          </p:nvSpPr>
          <p:spPr>
            <a:xfrm rot="16200000">
              <a:off x="1658478" y="2894173"/>
              <a:ext cx="1160373" cy="362526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HistoryManager</a:t>
              </a:r>
              <a:endParaRPr lang="en-SG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62"/>
            <p:cNvSpPr/>
            <p:nvPr/>
          </p:nvSpPr>
          <p:spPr>
            <a:xfrm rot="16200000">
              <a:off x="930716" y="2886688"/>
              <a:ext cx="1160373" cy="362526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en-SG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Isosceles Triangle 102"/>
            <p:cNvSpPr/>
            <p:nvPr/>
          </p:nvSpPr>
          <p:spPr>
            <a:xfrm rot="16200000">
              <a:off x="1622648" y="2956553"/>
              <a:ext cx="287011" cy="183505"/>
            </a:xfrm>
            <a:prstGeom prst="triangle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20"/>
            <p:cNvCxnSpPr>
              <a:stCxn id="6" idx="3"/>
            </p:cNvCxnSpPr>
            <p:nvPr/>
          </p:nvCxnSpPr>
          <p:spPr>
            <a:xfrm flipV="1">
              <a:off x="1857906" y="3040053"/>
              <a:ext cx="208123" cy="8252"/>
            </a:xfrm>
            <a:prstGeom prst="line">
              <a:avLst/>
            </a:prstGeom>
            <a:ln w="19050">
              <a:solidFill>
                <a:srgbClr val="FF9999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Rectangle 8"/>
            <p:cNvSpPr/>
            <p:nvPr/>
          </p:nvSpPr>
          <p:spPr>
            <a:xfrm>
              <a:off x="2879490" y="2853640"/>
              <a:ext cx="1159110" cy="34676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CommandHistory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46"/>
            <p:cNvCxnSpPr>
              <a:stCxn id="10" idx="3"/>
              <a:endCxn id="8" idx="1"/>
            </p:cNvCxnSpPr>
            <p:nvPr/>
          </p:nvCxnSpPr>
          <p:spPr>
            <a:xfrm>
              <a:off x="2658680" y="3021736"/>
              <a:ext cx="220810" cy="5284"/>
            </a:xfrm>
            <a:prstGeom prst="straightConnector1">
              <a:avLst/>
            </a:prstGeom>
            <a:ln w="19050">
              <a:solidFill>
                <a:srgbClr val="FF9999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Flowchart: Decision 96"/>
            <p:cNvSpPr/>
            <p:nvPr/>
          </p:nvSpPr>
          <p:spPr>
            <a:xfrm>
              <a:off x="2422632" y="2935046"/>
              <a:ext cx="236048" cy="173380"/>
            </a:xfrm>
            <a:prstGeom prst="flowChartDecision">
              <a:avLst/>
            </a:prstGeom>
            <a:solidFill>
              <a:srgbClr val="FFCCCC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202269" y="1121947"/>
            <a:ext cx="7666565" cy="4212053"/>
            <a:chOff x="1202269" y="1121947"/>
            <a:chExt cx="7666565" cy="4212053"/>
          </a:xfrm>
        </p:grpSpPr>
        <p:sp>
          <p:nvSpPr>
            <p:cNvPr id="15" name="Rounded Rectangle 14"/>
            <p:cNvSpPr/>
            <p:nvPr/>
          </p:nvSpPr>
          <p:spPr>
            <a:xfrm>
              <a:off x="1636188" y="2057400"/>
              <a:ext cx="6364812" cy="3276600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62"/>
            <p:cNvSpPr/>
            <p:nvPr/>
          </p:nvSpPr>
          <p:spPr>
            <a:xfrm flipH="1">
              <a:off x="1964269" y="2191178"/>
              <a:ext cx="609602" cy="2038969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45"/>
            <p:cNvSpPr/>
            <p:nvPr/>
          </p:nvSpPr>
          <p:spPr>
            <a:xfrm>
              <a:off x="3412069" y="2191178"/>
              <a:ext cx="1295400" cy="552022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45"/>
            <p:cNvSpPr/>
            <p:nvPr/>
          </p:nvSpPr>
          <p:spPr>
            <a:xfrm>
              <a:off x="5164669" y="2191179"/>
              <a:ext cx="1447800" cy="5520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5"/>
            <p:cNvSpPr/>
            <p:nvPr/>
          </p:nvSpPr>
          <p:spPr>
            <a:xfrm>
              <a:off x="3458523" y="3037187"/>
              <a:ext cx="1202492" cy="540536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3" idx="1"/>
            </p:cNvCxnSpPr>
            <p:nvPr/>
          </p:nvCxnSpPr>
          <p:spPr>
            <a:xfrm>
              <a:off x="2573871" y="2467189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639" y="3276600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059769" y="2743200"/>
              <a:ext cx="0" cy="2939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9" y="2467189"/>
              <a:ext cx="457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1202269" y="2743200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636188" y="2939996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80199" y="2453451"/>
              <a:ext cx="1714504" cy="93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8394703" y="22860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8487834" y="23622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Elbow Connector 51"/>
            <p:cNvCxnSpPr>
              <a:stCxn id="2" idx="0"/>
            </p:cNvCxnSpPr>
            <p:nvPr/>
          </p:nvCxnSpPr>
          <p:spPr>
            <a:xfrm rot="5400000" flipH="1" flipV="1">
              <a:off x="2222649" y="1760923"/>
              <a:ext cx="476676" cy="38383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946636" y="4300978"/>
              <a:ext cx="1028701" cy="833306"/>
              <a:chOff x="1964269" y="3697061"/>
              <a:chExt cx="1028701" cy="833306"/>
            </a:xfrm>
          </p:grpSpPr>
          <p:sp>
            <p:nvSpPr>
              <p:cNvPr id="23" name="Rectangle 62"/>
              <p:cNvSpPr/>
              <p:nvPr/>
            </p:nvSpPr>
            <p:spPr>
              <a:xfrm flipH="1">
                <a:off x="1964269" y="3959459"/>
                <a:ext cx="778931" cy="570908"/>
              </a:xfrm>
              <a:prstGeom prst="roundRect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Main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23" idx="1"/>
              </p:cNvCxnSpPr>
              <p:nvPr/>
            </p:nvCxnSpPr>
            <p:spPr>
              <a:xfrm>
                <a:off x="2743200" y="4244913"/>
                <a:ext cx="249770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3867188">
                <a:off x="2743200" y="3755022"/>
                <a:ext cx="0" cy="381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353734" y="3697061"/>
                <a:ext cx="0" cy="30185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79957" y="3444063"/>
              <a:ext cx="3889924" cy="1667318"/>
              <a:chOff x="3979957" y="3444063"/>
              <a:chExt cx="3889924" cy="1667318"/>
            </a:xfrm>
          </p:grpSpPr>
          <p:sp>
            <p:nvSpPr>
              <p:cNvPr id="8" name="Rectangle 45"/>
              <p:cNvSpPr/>
              <p:nvPr/>
            </p:nvSpPr>
            <p:spPr>
              <a:xfrm>
                <a:off x="3979957" y="4666741"/>
                <a:ext cx="2658531" cy="44464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Commons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707158" y="4285741"/>
                <a:ext cx="0" cy="381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859558" y="4296655"/>
                <a:ext cx="0" cy="381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11958" y="4285741"/>
                <a:ext cx="0" cy="381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5698180" y="3444063"/>
                <a:ext cx="1219201" cy="5334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Events Center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50680" y="4050388"/>
                <a:ext cx="1219201" cy="5334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Logs</a:t>
                </a:r>
                <a:br>
                  <a:rPr lang="en-US" sz="1600" dirty="0" smtClean="0">
                    <a:solidFill>
                      <a:schemeClr val="bg1"/>
                    </a:solidFill>
                  </a:rPr>
                </a:br>
                <a:r>
                  <a:rPr lang="en-US" sz="1600" dirty="0" smtClean="0">
                    <a:solidFill>
                      <a:schemeClr val="bg1"/>
                    </a:solidFill>
                  </a:rPr>
                  <a:t>Center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Elbow Connector 39"/>
              <p:cNvCxnSpPr>
                <a:stCxn id="26" idx="4"/>
                <a:endCxn id="8" idx="3"/>
              </p:cNvCxnSpPr>
              <p:nvPr/>
            </p:nvCxnSpPr>
            <p:spPr>
              <a:xfrm rot="5400000">
                <a:off x="6796749" y="4425528"/>
                <a:ext cx="305273" cy="621793"/>
              </a:xfrm>
              <a:prstGeom prst="bentConnector2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>
                <a:stCxn id="6" idx="4"/>
              </p:cNvCxnSpPr>
              <p:nvPr/>
            </p:nvCxnSpPr>
            <p:spPr>
              <a:xfrm rot="5400000">
                <a:off x="5957685" y="4327559"/>
                <a:ext cx="700192" cy="1"/>
              </a:xfrm>
              <a:prstGeom prst="bent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1964269" y="1121947"/>
              <a:ext cx="17526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/>
                <a:t>Agenda API</a:t>
              </a:r>
              <a:endParaRPr lang="en-SG" sz="1600" dirty="0"/>
            </a:p>
          </p:txBody>
        </p:sp>
        <p:sp>
          <p:nvSpPr>
            <p:cNvPr id="41" name="Rectangle 45"/>
            <p:cNvSpPr/>
            <p:nvPr/>
          </p:nvSpPr>
          <p:spPr>
            <a:xfrm>
              <a:off x="3467787" y="3763175"/>
              <a:ext cx="1193228" cy="561174"/>
            </a:xfrm>
            <a:prstGeom prst="roundRect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History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577270" y="3968603"/>
              <a:ext cx="881253" cy="8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243862" y="3575589"/>
              <a:ext cx="1" cy="296121"/>
            </a:xfrm>
            <a:prstGeom prst="straightConnector1">
              <a:avLst/>
            </a:prstGeom>
            <a:ln w="28575">
              <a:solidFill>
                <a:srgbClr val="FF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DisplayPanel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93311" y="2057399"/>
            <a:ext cx="6498089" cy="3434619"/>
            <a:chOff x="893311" y="2057399"/>
            <a:chExt cx="6498089" cy="3434619"/>
          </a:xfrm>
        </p:grpSpPr>
        <p:sp>
          <p:nvSpPr>
            <p:cNvPr id="3" name="Rectangle 65"/>
            <p:cNvSpPr/>
            <p:nvPr/>
          </p:nvSpPr>
          <p:spPr>
            <a:xfrm>
              <a:off x="1103085" y="2057399"/>
              <a:ext cx="6288315" cy="227216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095948" y="254884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180592" y="2648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015218" y="376362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>
              <a:endCxn id="4" idx="3"/>
            </p:cNvCxnSpPr>
            <p:nvPr/>
          </p:nvCxnSpPr>
          <p:spPr>
            <a:xfrm rot="10800000">
              <a:off x="3189584" y="2722220"/>
              <a:ext cx="2296817" cy="1187104"/>
            </a:xfrm>
            <a:prstGeom prst="bentConnector3">
              <a:avLst>
                <a:gd name="adj1" fmla="val -267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563388" y="3813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76400" y="2719360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288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180592" y="3054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ListCommand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80590" y="3860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4815685" y="3765721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  <a:endCxn id="8" idx="3"/>
            </p:cNvCxnSpPr>
            <p:nvPr/>
          </p:nvCxnSpPr>
          <p:spPr>
            <a:xfrm rot="10800000" flipV="1">
              <a:off x="5786402" y="2821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5786402" y="3900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5786402" y="3228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527828" y="3766159"/>
              <a:ext cx="58545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Elbow Connector 106"/>
            <p:cNvCxnSpPr>
              <a:stCxn id="6" idx="3"/>
              <a:endCxn id="18" idx="1"/>
            </p:cNvCxnSpPr>
            <p:nvPr/>
          </p:nvCxnSpPr>
          <p:spPr>
            <a:xfrm>
              <a:off x="3108853" y="3937000"/>
              <a:ext cx="418975" cy="25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Arrow Connector 110"/>
            <p:cNvCxnSpPr>
              <a:stCxn id="14" idx="2"/>
            </p:cNvCxnSpPr>
            <p:nvPr/>
          </p:nvCxnSpPr>
          <p:spPr>
            <a:xfrm>
              <a:off x="5201707" y="4112481"/>
              <a:ext cx="1" cy="43627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39" y="35814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2" y="3756924"/>
              <a:ext cx="520927" cy="18007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113278" y="3939101"/>
              <a:ext cx="702407" cy="43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>
              <a:stCxn id="6" idx="2"/>
            </p:cNvCxnSpPr>
            <p:nvPr/>
          </p:nvCxnSpPr>
          <p:spPr>
            <a:xfrm flipH="1">
              <a:off x="2562035" y="4110380"/>
              <a:ext cx="1" cy="438375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>
              <a:stCxn id="6" idx="0"/>
              <a:endCxn id="14" idx="0"/>
            </p:cNvCxnSpPr>
            <p:nvPr/>
          </p:nvCxnSpPr>
          <p:spPr>
            <a:xfrm rot="16200000" flipH="1">
              <a:off x="3880820" y="2444835"/>
              <a:ext cx="2101" cy="2639671"/>
            </a:xfrm>
            <a:prstGeom prst="bentConnector3">
              <a:avLst>
                <a:gd name="adj1" fmla="val -1088053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064583" y="3334635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73516" y="2512368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242326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1296" y="370011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38600" y="3962400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185390" y="3458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5786402" y="3631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807196" y="3315772"/>
              <a:ext cx="882304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7" name="Rectangle 65"/>
            <p:cNvSpPr/>
            <p:nvPr/>
          </p:nvSpPr>
          <p:spPr>
            <a:xfrm>
              <a:off x="1103084" y="5163973"/>
              <a:ext cx="6288315" cy="328045"/>
            </a:xfrm>
            <a:prstGeom prst="roundRect">
              <a:avLst/>
            </a:prstGeom>
            <a:solidFill>
              <a:srgbClr val="FFCCC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History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110"/>
            <p:cNvCxnSpPr/>
            <p:nvPr/>
          </p:nvCxnSpPr>
          <p:spPr>
            <a:xfrm>
              <a:off x="5400849" y="4116324"/>
              <a:ext cx="10633" cy="104764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-381000" y="1086536"/>
            <a:ext cx="10040252" cy="4056750"/>
            <a:chOff x="-381000" y="1086536"/>
            <a:chExt cx="10040252" cy="4056750"/>
          </a:xfrm>
        </p:grpSpPr>
        <p:sp>
          <p:nvSpPr>
            <p:cNvPr id="81" name="Rectangle 65"/>
            <p:cNvSpPr/>
            <p:nvPr/>
          </p:nvSpPr>
          <p:spPr>
            <a:xfrm>
              <a:off x="152400" y="11430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473663" y="14583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01477" y="18220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129469" y="21727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878383" y="14620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425200" y="18257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69832" y="1905000"/>
              <a:ext cx="112937" cy="1211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419600" y="21580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d:Delete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966417" y="25791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894409" y="26195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618" y="21763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281869" y="22838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381000" y="19050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execute(“delete 1”)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3497208" y="23888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6200" y="34133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7208" y="28956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281869" y="31164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-66582" y="4953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412162" y="1086536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281869" y="36571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894409" y="36571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>
              <a:stCxn id="39" idx="2"/>
            </p:cNvCxnSpPr>
            <p:nvPr/>
          </p:nvCxnSpPr>
          <p:spPr>
            <a:xfrm flipH="1">
              <a:off x="7920608" y="1433296"/>
              <a:ext cx="6806" cy="3214904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7848600" y="35339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046809" y="3692911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046809" y="38100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281869" y="48229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324600" y="34290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rgbClr val="7030A0"/>
                  </a:solidFill>
                </a:rPr>
                <a:t>deleteTask</a:t>
              </a:r>
              <a:r>
                <a:rPr lang="en-US" dirty="0" smtClean="0">
                  <a:solidFill>
                    <a:srgbClr val="7030A0"/>
                  </a:solidFill>
                </a:rPr>
                <a:t>(p)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57600" y="21580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create()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8505" y="20127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parse(“delete 1”)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7775" y="45918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1" y="47002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53323" y="45763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046809" y="43274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046809" y="47477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285528" y="28956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2" name="Rectangle 62"/>
            <p:cNvSpPr/>
            <p:nvPr/>
          </p:nvSpPr>
          <p:spPr>
            <a:xfrm>
              <a:off x="8628748" y="1105762"/>
              <a:ext cx="1030504" cy="346760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:History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2" idx="2"/>
            </p:cNvCxnSpPr>
            <p:nvPr/>
          </p:nvCxnSpPr>
          <p:spPr>
            <a:xfrm>
              <a:off x="9144000" y="1452522"/>
              <a:ext cx="0" cy="3209504"/>
            </a:xfrm>
            <a:prstGeom prst="line">
              <a:avLst/>
            </a:prstGeom>
            <a:ln w="19050">
              <a:solidFill>
                <a:srgbClr val="FF9999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9063608" y="3842096"/>
              <a:ext cx="152400" cy="27600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52336" y="3692911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chemeClr val="tx1"/>
                  </a:solidFill>
                </a:rPr>
                <a:t>addTask</a:t>
              </a:r>
              <a:r>
                <a:rPr lang="en-US" dirty="0" smtClean="0">
                  <a:solidFill>
                    <a:schemeClr val="tx1"/>
                  </a:solidFill>
                </a:rPr>
                <a:t>(p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999597" y="4059308"/>
              <a:ext cx="4066879" cy="680"/>
            </a:xfrm>
            <a:prstGeom prst="straightConnector1">
              <a:avLst/>
            </a:prstGeom>
            <a:ln w="19050">
              <a:solidFill>
                <a:srgbClr val="FF999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046809" y="3944735"/>
              <a:ext cx="4020991" cy="4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5484855" y="4209942"/>
              <a:ext cx="1455563" cy="4550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result: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3425200" y="1945478"/>
              <a:ext cx="5681365" cy="174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253323" y="172066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chemeClr val="tx1"/>
                  </a:solidFill>
                </a:rPr>
                <a:t>addCommand</a:t>
              </a:r>
              <a:r>
                <a:rPr lang="en-US" dirty="0" smtClean="0">
                  <a:solidFill>
                    <a:schemeClr val="tx1"/>
                  </a:solidFill>
                </a:rPr>
                <a:t>(p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420378" y="2085554"/>
              <a:ext cx="5686187" cy="7865"/>
            </a:xfrm>
            <a:prstGeom prst="straightConnector1">
              <a:avLst/>
            </a:prstGeom>
            <a:ln w="19050">
              <a:solidFill>
                <a:srgbClr val="FF999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9072840" y="1905000"/>
              <a:ext cx="152400" cy="27600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2400" y="1222321"/>
            <a:ext cx="10540196" cy="4378165"/>
            <a:chOff x="152400" y="1222321"/>
            <a:chExt cx="10540196" cy="4378165"/>
          </a:xfrm>
        </p:grpSpPr>
        <p:sp>
          <p:nvSpPr>
            <p:cNvPr id="81" name="Rectangle 65"/>
            <p:cNvSpPr/>
            <p:nvPr/>
          </p:nvSpPr>
          <p:spPr>
            <a:xfrm>
              <a:off x="685800" y="16002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07063" y="1915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34877" y="2279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662869" y="2629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11783" y="19192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8600" y="22829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86592" y="274109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953000" y="26152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a:Add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9817" y="30363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27809" y="30767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43018" y="2633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15269" y="27410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2362200"/>
              <a:ext cx="14248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execute(“add buy cake”)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4030608" y="28460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3870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030608" y="33528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15269" y="35736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818" y="5410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953011" y="1222321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15269" y="41143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427809" y="41143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>
              <a:stCxn id="39" idx="2"/>
            </p:cNvCxnSpPr>
            <p:nvPr/>
          </p:nvCxnSpPr>
          <p:spPr>
            <a:xfrm flipH="1">
              <a:off x="8461617" y="1569081"/>
              <a:ext cx="6646" cy="3588407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375271" y="4061353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0209" y="4161759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67681" y="42672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5269" y="52801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0" y="389784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>
                  <a:solidFill>
                    <a:srgbClr val="7030A0"/>
                  </a:solidFill>
                </a:rPr>
                <a:t>addTask(t)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6152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create()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31905" y="2469922"/>
              <a:ext cx="14248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parse(“add buy cake”)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01175" y="50490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1" y="5157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029646" y="4572000"/>
              <a:ext cx="16665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result: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86723" y="50335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580209" y="47846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580209" y="52049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18928" y="33528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38" name="Rectangle 62"/>
            <p:cNvSpPr/>
            <p:nvPr/>
          </p:nvSpPr>
          <p:spPr>
            <a:xfrm>
              <a:off x="6380673" y="2265993"/>
              <a:ext cx="1315527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:EventTask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6380673" y="2859591"/>
              <a:ext cx="1315527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:FloatingTask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19" idx="3"/>
              <a:endCxn id="38" idx="1"/>
            </p:cNvCxnSpPr>
            <p:nvPr/>
          </p:nvCxnSpPr>
          <p:spPr>
            <a:xfrm flipV="1">
              <a:off x="6046635" y="2496762"/>
              <a:ext cx="334038" cy="3492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9" idx="3"/>
              <a:endCxn id="40" idx="1"/>
            </p:cNvCxnSpPr>
            <p:nvPr/>
          </p:nvCxnSpPr>
          <p:spPr>
            <a:xfrm>
              <a:off x="6046635" y="2846028"/>
              <a:ext cx="334038" cy="2443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696200" y="2496762"/>
              <a:ext cx="4572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8153400" y="2496764"/>
              <a:ext cx="0" cy="96375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710156" y="3101097"/>
              <a:ext cx="4572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028184" y="3460522"/>
              <a:ext cx="212521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6028184" y="3214798"/>
              <a:ext cx="0" cy="24572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567681" y="3214798"/>
              <a:ext cx="4619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62"/>
            <p:cNvSpPr/>
            <p:nvPr/>
          </p:nvSpPr>
          <p:spPr>
            <a:xfrm>
              <a:off x="9662092" y="1222321"/>
              <a:ext cx="1030504" cy="346760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:History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8" idx="2"/>
            </p:cNvCxnSpPr>
            <p:nvPr/>
          </p:nvCxnSpPr>
          <p:spPr>
            <a:xfrm>
              <a:off x="10177344" y="1569081"/>
              <a:ext cx="0" cy="3209504"/>
            </a:xfrm>
            <a:prstGeom prst="line">
              <a:avLst/>
            </a:prstGeom>
            <a:ln w="19050">
              <a:solidFill>
                <a:srgbClr val="FF9999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0063709" y="4292330"/>
              <a:ext cx="152400" cy="27600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2437" y="4143145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chemeClr val="tx1"/>
                  </a:solidFill>
                </a:rPr>
                <a:t>addTask</a:t>
              </a:r>
              <a:r>
                <a:rPr lang="en-US" dirty="0" smtClean="0">
                  <a:solidFill>
                    <a:schemeClr val="tx1"/>
                  </a:solidFill>
                </a:rPr>
                <a:t>(p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532997" y="4508732"/>
              <a:ext cx="4533580" cy="1490"/>
            </a:xfrm>
            <a:prstGeom prst="straightConnector1">
              <a:avLst/>
            </a:prstGeom>
            <a:ln w="19050">
              <a:solidFill>
                <a:srgbClr val="FF999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532997" y="4395460"/>
              <a:ext cx="4534904" cy="1159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458544" y="2062037"/>
              <a:ext cx="5681365" cy="174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86667" y="1837227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chemeClr val="tx1"/>
                  </a:solidFill>
                </a:rPr>
                <a:t>addCommand</a:t>
              </a:r>
              <a:r>
                <a:rPr lang="en-US" dirty="0" smtClean="0">
                  <a:solidFill>
                    <a:schemeClr val="tx1"/>
                  </a:solidFill>
                </a:rPr>
                <a:t>(p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453722" y="2202113"/>
              <a:ext cx="5686187" cy="7865"/>
            </a:xfrm>
            <a:prstGeom prst="straightConnector1">
              <a:avLst/>
            </a:prstGeom>
            <a:ln w="19050">
              <a:solidFill>
                <a:srgbClr val="FF999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0106184" y="2021559"/>
              <a:ext cx="152400" cy="27600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0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35001" y="3117359"/>
            <a:ext cx="184799" cy="49328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16200000" flipH="1">
            <a:off x="4129033" y="1690632"/>
            <a:ext cx="373515" cy="4170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11987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86258" y="34290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50466" y="358311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flipV="1">
            <a:off x="6019799" y="3097392"/>
            <a:ext cx="290769" cy="48378"/>
          </a:xfrm>
          <a:prstGeom prst="bentConnector3">
            <a:avLst>
              <a:gd name="adj1" fmla="val -77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0" y="3204826"/>
            <a:ext cx="0" cy="7575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/>
          <p:cNvSpPr/>
          <p:nvPr/>
        </p:nvSpPr>
        <p:spPr>
          <a:xfrm>
            <a:off x="7712397" y="386864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403354" y="3702488"/>
            <a:ext cx="400884" cy="217200"/>
          </a:xfrm>
          <a:prstGeom prst="bentConnector3">
            <a:avLst>
              <a:gd name="adj1" fmla="val 998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Isosceles Triangle 102"/>
          <p:cNvSpPr/>
          <p:nvPr/>
        </p:nvSpPr>
        <p:spPr>
          <a:xfrm rot="10800000" flipV="1">
            <a:off x="6550797" y="3212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 flipV="1">
            <a:off x="6849438" y="321468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6688933" y="3396850"/>
            <a:ext cx="0" cy="873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984690" y="3387828"/>
            <a:ext cx="0" cy="8821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5927400" y="4269978"/>
            <a:ext cx="9398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6934200" y="4269979"/>
            <a:ext cx="9144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err="1" smtClean="0">
                <a:solidFill>
                  <a:schemeClr val="bg1"/>
                </a:solidFill>
              </a:rPr>
              <a:t>TaskManagerStorage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221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Taskell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jazlyn ang</cp:lastModifiedBy>
  <cp:revision>88</cp:revision>
  <dcterms:created xsi:type="dcterms:W3CDTF">2016-07-22T14:33:02Z</dcterms:created>
  <dcterms:modified xsi:type="dcterms:W3CDTF">2016-11-02T17:05:35Z</dcterms:modified>
</cp:coreProperties>
</file>