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 custT="1"/>
      <dgm:spPr/>
      <dgm:t>
        <a:bodyPr/>
        <a:lstStyle/>
        <a:p>
          <a:r>
            <a:rPr lang="en-US" sz="3600">
              <a:latin typeface="Times New Roman" panose="02020603050405020304"/>
            </a:rPr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/>
            </a:rPr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8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4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5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6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7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6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1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6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8/29/2024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p>
            <a:pPr algn="l"/>
            <a:r>
              <a:rPr b="1"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1771113" y="2470953"/>
            <a:ext cx="6287448" cy="14249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STUDENT NAME: MAMTHA KUMARI H</a:t>
            </a:r>
          </a:p>
          <a:p>
            <a:r>
              <a:rPr dirty="0" lang="en-US"/>
              <a:t>REGISTER NO:asunm147</a:t>
            </a:r>
            <a:r>
              <a:rPr altLang="en-IN" dirty="0" lang="en-US"/>
              <a:t>5</a:t>
            </a:r>
            <a:r>
              <a:rPr altLang="en-IN" dirty="0" lang="en-US"/>
              <a:t>3</a:t>
            </a:r>
            <a:r>
              <a:rPr altLang="en-IN" dirty="0" lang="en-US"/>
              <a:t>1</a:t>
            </a:r>
            <a:r>
              <a:rPr altLang="en-IN" dirty="0" lang="en-US"/>
              <a:t>2</a:t>
            </a:r>
            <a:r>
              <a:rPr altLang="en-IN" dirty="0" lang="en-US"/>
              <a:t>2</a:t>
            </a:r>
            <a:r>
              <a:rPr altLang="en-IN" dirty="0" lang="en-US"/>
              <a:t>1</a:t>
            </a:r>
            <a:r>
              <a:rPr altLang="en-IN" dirty="0" lang="en-US"/>
              <a:t>4</a:t>
            </a:r>
            <a:r>
              <a:rPr altLang="en-IN" dirty="0" lang="en-US"/>
              <a:t>7</a:t>
            </a:r>
            <a:r>
              <a:rPr altLang="en-IN" dirty="0" lang="en-US"/>
              <a:t>3</a:t>
            </a:r>
            <a:r>
              <a:rPr altLang="en-IN" dirty="0" lang="en-US"/>
              <a:t>1</a:t>
            </a:r>
            <a:endParaRPr altLang="en-US" lang="zh-CN"/>
          </a:p>
          <a:p>
            <a:r>
              <a:rPr dirty="0" lang="en-US"/>
              <a:t>DEPARTMENT:COMMERCE(ACCONTING AND FINANCE)</a:t>
            </a:r>
          </a:p>
          <a:p>
            <a:r>
              <a:rPr dirty="0" lang="en-US"/>
              <a:t>COLLEGE:SRI KANYAKA PARAESWARI ARTS AND SCIENCE</a:t>
            </a:r>
          </a:p>
          <a:p>
            <a:r>
              <a:rPr dirty="0" lang="en-US"/>
              <a:t>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1"/>
          <p:cNvSpPr txBox="1"/>
          <p:nvPr/>
        </p:nvSpPr>
        <p:spPr>
          <a:xfrm>
            <a:off x="583095" y="598509"/>
            <a:ext cx="694414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/>
              </a:rPr>
              <a:t>RESULTS</a:t>
            </a: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036821" y="1183284"/>
            <a:ext cx="6249205" cy="468690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extBox 1"/>
          <p:cNvSpPr txBox="1"/>
          <p:nvPr/>
        </p:nvSpPr>
        <p:spPr>
          <a:xfrm>
            <a:off x="596348" y="437321"/>
            <a:ext cx="565867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35" name="TextBox 4"/>
          <p:cNvSpPr txBox="1"/>
          <p:nvPr/>
        </p:nvSpPr>
        <p:spPr>
          <a:xfrm>
            <a:off x="1884970" y="1726533"/>
            <a:ext cx="7263036" cy="3416320"/>
          </a:xfrm>
          <a:prstGeom prst="rect"/>
          <a:noFill/>
        </p:spPr>
        <p:txBody>
          <a:bodyPr wrap="square">
            <a:spAutoFit/>
          </a:bodyPr>
          <a:p>
            <a:r>
              <a:rPr dirty="0" i="1" lang="en-US" err="1"/>
              <a:t>conclusionAnalyzing</a:t>
            </a:r>
            <a:r>
              <a:rPr dirty="0" i="1" lang="en-US"/>
              <a:t> employee salaries helps ensure fair and competitive pay, align compensation with performance, manage costs effectively, and support diversity. This approach not only attracts and retains talent but also promotes a positive and equitable work environment.</a:t>
            </a:r>
          </a:p>
          <a:p>
            <a:r>
              <a:rPr b="1" dirty="0" i="1" lang="en-US"/>
              <a:t>•Ensure Fair Pay</a:t>
            </a:r>
            <a:r>
              <a:rPr dirty="0" i="1" lang="en-US"/>
              <a:t>: Make sure everyone is paid fairly for their work.</a:t>
            </a:r>
          </a:p>
          <a:p>
            <a:r>
              <a:rPr b="1" dirty="0" i="1" lang="en-US"/>
              <a:t>•Stay Competitive</a:t>
            </a:r>
            <a:r>
              <a:rPr dirty="0" i="1" lang="en-US"/>
              <a:t>: Keep salaries in line with what others are paying to attract and keep the best talent.</a:t>
            </a:r>
          </a:p>
          <a:p>
            <a:r>
              <a:rPr dirty="0" i="1" lang="en-US"/>
              <a:t>•</a:t>
            </a:r>
            <a:r>
              <a:rPr b="1" dirty="0" i="1" lang="en-US"/>
              <a:t>Reward Performance: </a:t>
            </a:r>
            <a:r>
              <a:rPr dirty="0" i="1" lang="en-US"/>
              <a:t>Link pay to how well employees perform to motivate and reward them.</a:t>
            </a:r>
          </a:p>
          <a:p>
            <a:r>
              <a:rPr b="1" dirty="0" i="1" lang="en-US"/>
              <a:t>•Manage Budgets</a:t>
            </a:r>
            <a:r>
              <a:rPr dirty="0" i="1" lang="en-US"/>
              <a:t>: Control payroll costs effectively while staying within budget.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p>
            <a:r>
              <a:rPr b="1"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620035"/>
          </a:xfrm>
        </p:spPr>
        <p:txBody>
          <a:bodyPr>
            <a:normAutofit/>
          </a:bodyPr>
          <a:p>
            <a:r>
              <a:rPr b="1" dirty="0" sz="3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1905688" y="2021709"/>
            <a:ext cx="5551186" cy="3203454"/>
          </a:xfrm>
        </p:spPr>
        <p:txBody>
          <a:bodyPr>
            <a:noAutofit/>
          </a:bodyPr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Proposition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Dataset Description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Modelling Approach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Discussion</a:t>
            </a:r>
          </a:p>
          <a:p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</p:txBody>
      </p:sp>
      <p:cxnSp>
        <p:nvCxnSpPr>
          <p:cNvPr id="3145732" name="Straight Connector 7"/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10"/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2"/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7"/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p>
            <a:r>
              <a:rPr b="1" dirty="0" sz="3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48613" name="Text Placeholder 4"/>
          <p:cNvSpPr>
            <a:spLocks noGrp="1"/>
          </p:cNvSpPr>
          <p:nvPr>
            <p:ph type="body" idx="1"/>
          </p:nvPr>
        </p:nvSpPr>
        <p:spPr>
          <a:xfrm>
            <a:off x="1315684" y="1796413"/>
            <a:ext cx="7033845" cy="3553481"/>
          </a:xfrm>
        </p:spPr>
        <p:txBody>
          <a:bodyPr>
            <a:normAutofit fontScale="85000" lnSpcReduction="20000"/>
          </a:bodyPr>
          <a:p>
            <a:r>
              <a:rPr dirty="0" lang="en-US">
                <a:solidFill>
                  <a:schemeClr val="tx1"/>
                </a:solidFill>
              </a:rPr>
              <a:t>The current process for analyzing employee statements is fragmented and lacks a systematic approach. As a result:</a:t>
            </a:r>
          </a:p>
          <a:p>
            <a:r>
              <a:rPr dirty="0" lang="en-US">
                <a:solidFill>
                  <a:schemeClr val="tx1"/>
                </a:solidFill>
              </a:rPr>
              <a:t>•Key trends and issues identified in employee feedback are not effectively captured or acted upon.</a:t>
            </a:r>
          </a:p>
          <a:p>
            <a:r>
              <a:rPr dirty="0" lang="en-US">
                <a:solidFill>
                  <a:schemeClr val="tx1"/>
                </a:solidFill>
              </a:rPr>
              <a:t>•There is insufficient correlation between employee feedback and organizational changes, leading to a potential disconnect between employee needs and management actions.</a:t>
            </a:r>
          </a:p>
          <a:p>
            <a:r>
              <a:rPr dirty="0" lang="en-US">
                <a:solidFill>
                  <a:schemeClr val="tx1"/>
                </a:solidFill>
              </a:rPr>
              <a:t>•Decision-making is hindered by the absence of comprehensive insights derived from employee statements.</a:t>
            </a:r>
          </a:p>
          <a:p>
            <a:r>
              <a:rPr dirty="0" lang="en-US">
                <a:solidFill>
                  <a:schemeClr val="tx1"/>
                </a:solidFill>
              </a:rPr>
              <a:t> To develop a systematic approach for analyzing employee statements to identify key trends, concerns, and areas for improvement</a:t>
            </a:r>
          </a:p>
          <a:p>
            <a:r>
              <a:rPr dirty="0" lang="en-US">
                <a:solidFill>
                  <a:schemeClr val="tx1"/>
                </a:solidFill>
              </a:rPr>
              <a:t>•To enhance the correlation between employee feedback and organizational policies or practices.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Box 1"/>
          <p:cNvSpPr txBox="1"/>
          <p:nvPr/>
        </p:nvSpPr>
        <p:spPr>
          <a:xfrm>
            <a:off x="601961" y="453669"/>
            <a:ext cx="7142922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048618" name="TextBox 3"/>
          <p:cNvSpPr txBox="1"/>
          <p:nvPr/>
        </p:nvSpPr>
        <p:spPr>
          <a:xfrm>
            <a:off x="1356810" y="1273316"/>
            <a:ext cx="7678333" cy="5069840"/>
          </a:xfrm>
          <a:prstGeom prst="rect"/>
          <a:noFill/>
        </p:spPr>
        <p:txBody>
          <a:bodyPr anchor="t" wrap="square">
            <a:spAutoFit/>
          </a:bodyPr>
          <a:p>
            <a:pPr algn="just"/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review current salary data, compare it with market benchmarks, and assess internal pay equity. The analysis will cover all employee roles, departments, and levels within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organization.Key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Activities:Data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Collection:Gather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current salary information, including base pay, bonuses, and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benefits.Collect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demographic details such as job titles, departments, and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tenure.Data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Analysis:Compare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Salaries: Check how current salaries stack up against industry benchmarks and market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rates.Assess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Equity: Look for pay disparities across different job roles, departments, and employee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demographics.Trend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Analysis: Examine salary trends over time to identify patterns and anomalies.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2"/>
          <p:cNvSpPr txBox="1"/>
          <p:nvPr/>
        </p:nvSpPr>
        <p:spPr>
          <a:xfrm>
            <a:off x="515573" y="790397"/>
            <a:ext cx="8865705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</p:txBody>
      </p:sp>
      <p:sp>
        <p:nvSpPr>
          <p:cNvPr id="1048625" name="TextBox 3"/>
          <p:cNvSpPr txBox="1"/>
          <p:nvPr/>
        </p:nvSpPr>
        <p:spPr>
          <a:xfrm>
            <a:off x="1802151" y="1844944"/>
            <a:ext cx="6292548" cy="4358640"/>
          </a:xfrm>
          <a:prstGeom prst="rect"/>
          <a:noFill/>
        </p:spPr>
        <p:txBody>
          <a:bodyPr anchor="t" wrap="square">
            <a:spAutoFit/>
          </a:bodyPr>
          <a:p>
            <a:pPr indent="-457200" marL="457200"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Human Resources (HR) Team</a:t>
            </a:r>
          </a:p>
          <a:p>
            <a:pPr indent="-457200" marL="457200"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Employees</a:t>
            </a:r>
          </a:p>
          <a:p>
            <a:pPr indent="-457200" marL="457200"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•Management Team</a:t>
            </a:r>
          </a:p>
          <a:p>
            <a:pPr indent="-457200" marL="457200"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FinanceDepartment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 Executives/Leadership</a:t>
            </a: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endParaRPr dirty="0" sz="24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+mj-lt"/>
              <a:buAutoNum type="arabicPeriod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TextBox 5"/>
          <p:cNvSpPr txBox="1"/>
          <p:nvPr/>
        </p:nvSpPr>
        <p:spPr>
          <a:xfrm>
            <a:off x="5187647" y="251460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Box 1"/>
          <p:cNvSpPr txBox="1"/>
          <p:nvPr/>
        </p:nvSpPr>
        <p:spPr>
          <a:xfrm>
            <a:off x="225287" y="291548"/>
            <a:ext cx="903798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ITS VALUE PROPOSITION</a:t>
            </a:r>
          </a:p>
        </p:txBody>
      </p:sp>
      <p:sp>
        <p:nvSpPr>
          <p:cNvPr id="1048628" name="TextBox 9"/>
          <p:cNvSpPr txBox="1"/>
          <p:nvPr/>
        </p:nvSpPr>
        <p:spPr>
          <a:xfrm>
            <a:off x="1397914" y="1271555"/>
            <a:ext cx="7603132" cy="3785652"/>
          </a:xfrm>
          <a:prstGeom prst="rect"/>
          <a:noFill/>
        </p:spPr>
        <p:txBody>
          <a:bodyPr anchor="t" wrap="square">
            <a:spAutoFit/>
          </a:bodyPr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Many companies struggle with managing and analyzing employee salaries effectively, leading to issues like inequities, compliance problems, and inefficient budget allocations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[Solution Name], provides an easy-to-use platform for analyzing and managing employee salaries. It simplifies data collection, automates salary benchmarking, and generates insightful reports.</a:t>
            </a:r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With [Solution Name], you can quickly identify pay disparities, ensure compliance with compensation regulations, and optimize your salary budget. This leads to fairer pay practices, reduced administrative overhead, and more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1"/>
          <p:cNvSpPr txBox="1"/>
          <p:nvPr/>
        </p:nvSpPr>
        <p:spPr>
          <a:xfrm>
            <a:off x="417759" y="627374"/>
            <a:ext cx="8004314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/>
              </a:rPr>
              <a:t>DATASET DESCRIPTION</a:t>
            </a:r>
          </a:p>
        </p:txBody>
      </p:sp>
      <p:sp>
        <p:nvSpPr>
          <p:cNvPr id="1048630" name="TextBox 2"/>
          <p:cNvSpPr txBox="1"/>
          <p:nvPr/>
        </p:nvSpPr>
        <p:spPr>
          <a:xfrm>
            <a:off x="847886" y="1521645"/>
            <a:ext cx="7413088" cy="470898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This dataset encompasses salary information, job titles, departments, and demographic details of employees across different locations and job functions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algn="just"/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b="1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Employee_ID: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identifier assigned to each employee.</a:t>
            </a:r>
          </a:p>
          <a:p>
            <a:pPr algn="just"/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•Salary: Annual gross salary of the employee.•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Job_Title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Title of the employee’s position.</a:t>
            </a:r>
          </a:p>
          <a:p>
            <a:pPr algn="just"/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Department in which the employee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works.•Location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Geographic location or office where the employee is based.</a:t>
            </a:r>
          </a:p>
          <a:p>
            <a:pPr algn="just"/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b="1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Years_at_Company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of years the employee has been with the company.</a:t>
            </a:r>
          </a:p>
          <a:p>
            <a:pPr algn="just"/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b="1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Education_Level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Highest level of education attained by the employee.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•Gender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Gender of the employee (optional and anonymized for privacy)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1"/>
          <p:cNvSpPr txBox="1"/>
          <p:nvPr/>
        </p:nvSpPr>
        <p:spPr>
          <a:xfrm>
            <a:off x="543338" y="320213"/>
            <a:ext cx="652007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/>
              </a:rPr>
              <a:t>MODELLING</a:t>
            </a:r>
          </a:p>
        </p:txBody>
      </p:sp>
      <p:sp>
        <p:nvSpPr>
          <p:cNvPr id="1048632" name="TextBox 3"/>
          <p:cNvSpPr txBox="1"/>
          <p:nvPr/>
        </p:nvSpPr>
        <p:spPr>
          <a:xfrm>
            <a:off x="841504" y="1214477"/>
            <a:ext cx="5923738" cy="2031325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 Data Collection</a:t>
            </a:r>
          </a:p>
          <a:p>
            <a:r>
              <a:rPr dirty="0" lang="en-US"/>
              <a:t>• Data Preparation</a:t>
            </a:r>
          </a:p>
          <a:p>
            <a:r>
              <a:rPr dirty="0" lang="en-US"/>
              <a:t>• Exploratory Data Analysis (EDA)</a:t>
            </a:r>
          </a:p>
          <a:p>
            <a:r>
              <a:rPr dirty="0" lang="en-US"/>
              <a:t>•Modeling and Analysis</a:t>
            </a:r>
          </a:p>
          <a:p>
            <a:r>
              <a:rPr dirty="0" lang="en-US"/>
              <a:t>•Benchmarking</a:t>
            </a:r>
          </a:p>
          <a:p>
            <a:r>
              <a:rPr dirty="0" lang="en-US"/>
              <a:t>• Reporting and Visualization</a:t>
            </a:r>
          </a:p>
          <a:p>
            <a:r>
              <a:rPr dirty="0" lang="en-US"/>
              <a:t>• Implementation and Monitoring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janvijanu399@gmail.com</cp:lastModifiedBy>
  <dcterms:created xsi:type="dcterms:W3CDTF">2024-08-20T13:32:52Z</dcterms:created>
  <dcterms:modified xsi:type="dcterms:W3CDTF">2024-08-29T03:56:59Z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f6557b98cfc3461f917965ff30131c5a</vt:lpwstr>
  </property>
</Properties>
</file>