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N.Mamtha</a:t>
            </a:r>
            <a:endParaRPr lang="en-IN" sz="2400" dirty="0"/>
          </a:p>
          <a:p>
            <a:r>
              <a:rPr lang="en-IN" sz="2400" dirty="0"/>
              <a:t>REGISTER</a:t>
            </a:r>
            <a:r>
              <a:rPr lang="en-US" sz="2400" dirty="0"/>
              <a:t> NO:</a:t>
            </a:r>
            <a:r>
              <a:rPr lang="en-IN" sz="2400" dirty="0"/>
              <a:t>312200865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(General)</a:t>
            </a:r>
          </a:p>
          <a:p>
            <a:r>
              <a:rPr lang="en-IN" sz="2400" dirty="0" err="1"/>
              <a:t>COLLEGE:Pachaiyappa’s</a:t>
            </a:r>
            <a:r>
              <a:rPr lang="en-IN" sz="2400" dirty="0"/>
              <a:t> college for women, </a:t>
            </a:r>
            <a:r>
              <a:rPr lang="en-IN" sz="2400" dirty="0" err="1"/>
              <a:t>kanchipuram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321D7-60D2-D82D-900F-AB2B3DE69139}"/>
              </a:ext>
            </a:extLst>
          </p:cNvPr>
          <p:cNvSpPr txBox="1"/>
          <p:nvPr/>
        </p:nvSpPr>
        <p:spPr>
          <a:xfrm>
            <a:off x="1363891" y="1458770"/>
            <a:ext cx="77459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Modeling</a:t>
            </a:r>
            <a:r>
              <a:rPr lang="en-IN" dirty="0"/>
              <a:t> for employee turnover analysis can help identify employees who are at risk of leaving and can help organizations prioritize retention strategies: 
Identify key data points
Consider factors like job tenure, job performance, job satisfaction, compensation, and previous instances of turnover. 
Develop a predictive model
Use machine learning techniques like logistic regression, decision trees, random forests, and gradient boosting classifiers to build a model that can calculate a turnover risk score for each employee. 
Refine the model
Evaluate the model’s performance using metrics like accuracy, precision, recall, and F1-score. 
Identify at-risk employees
The model can help identify employees who share similar characteristics with those who have previously left. 
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42B55-CA25-D9E5-1C5E-C667FD633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96999"/>
            <a:ext cx="812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9FDC9-D2EA-159C-BF47-B4DD47826D58}"/>
              </a:ext>
            </a:extLst>
          </p:cNvPr>
          <p:cNvSpPr txBox="1"/>
          <p:nvPr/>
        </p:nvSpPr>
        <p:spPr>
          <a:xfrm flipH="1">
            <a:off x="996230" y="1695969"/>
            <a:ext cx="9606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employee turnover rate is a way to measure how often employees leave a company and are replaced by new ones. It is calculated by dividing the number of employees who leave during a specific period by the average number of employees in the company during that same time.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Understanding employee turnover is important
HR professionals can use data to understand their workforce and develop strategies to improve HR processes, reduce turnover, and create a thriving organizational culture. 
Employee turnover can have a significant impact
High employee turnover can lead to decreased productivity, morale, and trust in leadership. It can also disrupt workflow, increase recruitment costs, and negatively impact customer satisfaction. 
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15658" y="1451299"/>
            <a:ext cx="417037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008936" y="226345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Analysis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FB05D-E22A-6312-414E-BB6D2BDF079E}"/>
              </a:ext>
            </a:extLst>
          </p:cNvPr>
          <p:cNvSpPr txBox="1"/>
          <p:nvPr/>
        </p:nvSpPr>
        <p:spPr>
          <a:xfrm>
            <a:off x="332079" y="1802709"/>
            <a:ext cx="8041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 </a:t>
            </a:r>
            <a:r>
              <a:rPr lang="en-IN" b="1" dirty="0"/>
              <a:t>Employee Turnover </a:t>
            </a:r>
            <a:r>
              <a:rPr lang="en-IN" dirty="0"/>
              <a:t>is the rate at which employee leave and are replaced by new </a:t>
            </a:r>
            <a:r>
              <a:rPr lang="en-IN" dirty="0" err="1"/>
              <a:t>employees.It</a:t>
            </a:r>
            <a:r>
              <a:rPr lang="en-IN" dirty="0"/>
              <a:t> can be described as  how long employees tend to stay.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Organization is experiencing high employees turn over rates resulting in significant costs, disruption to operations, and potential impacts on customer satisfaction and reputation.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Despite efforts to improve </a:t>
            </a:r>
            <a:r>
              <a:rPr lang="en-IN" dirty="0" err="1"/>
              <a:t>retention,the</a:t>
            </a:r>
            <a:r>
              <a:rPr lang="en-IN" dirty="0"/>
              <a:t> organization struggles to identify the underlying causes of turnover and develop effective strategies to mitigate it.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8CBE0-EF7C-3248-5A6E-90B0D440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73" y="2277903"/>
            <a:ext cx="7801968" cy="39427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2947C-87D5-1164-0496-6297946D0DFE}"/>
              </a:ext>
            </a:extLst>
          </p:cNvPr>
          <p:cNvSpPr txBox="1"/>
          <p:nvPr/>
        </p:nvSpPr>
        <p:spPr>
          <a:xfrm>
            <a:off x="1174133" y="2173998"/>
            <a:ext cx="7092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HR MANAGERS: </a:t>
            </a:r>
            <a:r>
              <a:rPr lang="en-IN" dirty="0"/>
              <a:t>To inform recruitment, retention and talent management strategies.</a:t>
            </a:r>
          </a:p>
          <a:p>
            <a:pPr algn="l"/>
            <a:r>
              <a:rPr lang="en-IN" b="1" dirty="0"/>
              <a:t>SENIOR MANAGEMENT: </a:t>
            </a:r>
            <a:r>
              <a:rPr lang="en-IN" dirty="0"/>
              <a:t>To make data-driven decisions on employee engagement and retention.</a:t>
            </a:r>
          </a:p>
          <a:p>
            <a:pPr algn="l"/>
            <a:r>
              <a:rPr lang="en-IN" b="1" dirty="0"/>
              <a:t>DEPARTMENT HEADS:</a:t>
            </a:r>
            <a:r>
              <a:rPr lang="en-IN" dirty="0"/>
              <a:t> To identify turnover trends and develop targeted retention strategies.</a:t>
            </a:r>
          </a:p>
          <a:p>
            <a:pPr algn="l"/>
            <a:r>
              <a:rPr lang="en-IN" b="1" dirty="0"/>
              <a:t>TALENT ACQUISITION: </a:t>
            </a:r>
            <a:r>
              <a:rPr lang="en-IN" dirty="0"/>
              <a:t>To optimize recruitment processes and reduce turnover.</a:t>
            </a:r>
          </a:p>
          <a:p>
            <a:pPr algn="l"/>
            <a:r>
              <a:rPr lang="en-IN" b="1" dirty="0"/>
              <a:t>ORGANIZATIONAL DEVELOPMENT TEAM: </a:t>
            </a:r>
            <a:r>
              <a:rPr lang="en-IN" dirty="0"/>
              <a:t>To improve overall Organizational effectiveness.</a:t>
            </a:r>
          </a:p>
          <a:p>
            <a:pPr algn="l"/>
            <a:r>
              <a:rPr lang="en-IN" b="1" dirty="0"/>
              <a:t>INVESTORS: </a:t>
            </a:r>
            <a:r>
              <a:rPr lang="en-IN" dirty="0"/>
              <a:t>To assess company performance and potential risks.</a:t>
            </a:r>
          </a:p>
          <a:p>
            <a:pPr algn="l"/>
            <a:r>
              <a:rPr lang="en-IN" b="1" dirty="0"/>
              <a:t>REGULATORY BODIES:</a:t>
            </a:r>
            <a:r>
              <a:rPr lang="en-IN" dirty="0"/>
              <a:t> To ensure compliance with labour laws and regulations.</a:t>
            </a:r>
          </a:p>
          <a:p>
            <a:pPr algn="l"/>
            <a:r>
              <a:rPr lang="en-IN" b="1" dirty="0"/>
              <a:t>CONSULTANTS: </a:t>
            </a:r>
            <a:r>
              <a:rPr lang="en-IN" dirty="0"/>
              <a:t>To provide expertise on retention strategies and implementation.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1C123-6679-7A11-3D28-192D168276F9}"/>
              </a:ext>
            </a:extLst>
          </p:cNvPr>
          <p:cNvSpPr txBox="1"/>
          <p:nvPr/>
        </p:nvSpPr>
        <p:spPr>
          <a:xfrm>
            <a:off x="1959481" y="1666161"/>
            <a:ext cx="7851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Here are some things you can do to improve employee retention and reduce turnover: 
Develop an employee value proposition (EVP)
A strong EVP can attract and retain talent, and reduce turnover. To create an EVP, you can: 
Understand your organization: Learn about your company’s mission, culture, and values. 
Research your competitors: See what other companies offer in terms of compensation, benefits, and work-life balance. 
Interview employees: Learn what your current and past employees value most about working for your organization. 
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4BAF2-973C-BF9B-16AA-218BE4BAF2A3}"/>
              </a:ext>
            </a:extLst>
          </p:cNvPr>
          <p:cNvSpPr txBox="1"/>
          <p:nvPr/>
        </p:nvSpPr>
        <p:spPr>
          <a:xfrm>
            <a:off x="1055532" y="1896401"/>
            <a:ext cx="8906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About Dataset
It periodically evaluates employees’ work details including the number of projects they worked upon, average monthly working hours, time spent in the company, promotions in the last 5 years, and salary level.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Employee turnover refers to the total number of workers who leave a company over a certain time period. It includes those who exit voluntarily as well as employees who are fired or laid off—that is, involuntary turnover. Turnover is different from attrition.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48132" y="2519047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 Monthly Employment -348.0833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separations                         -54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                   -15.51% 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19DD-C9C0-AE11-711A-55A344416A9E}"/>
              </a:ext>
            </a:extLst>
          </p:cNvPr>
          <p:cNvSpPr txBox="1"/>
          <p:nvPr/>
        </p:nvSpPr>
        <p:spPr>
          <a:xfrm>
            <a:off x="5187530" y="251904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mageswarimamtha123@gmail.com</cp:lastModifiedBy>
  <cp:revision>13</cp:revision>
  <dcterms:created xsi:type="dcterms:W3CDTF">2024-03-29T15:07:22Z</dcterms:created>
  <dcterms:modified xsi:type="dcterms:W3CDTF">2024-08-31T11:00:18Z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