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2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6069-C7A7-BEF3-F7B6-AF87631BCF1A}" v="310" dt="2025-03-16T13:57:46.463"/>
    <p1510:client id="{3B1E9D69-C694-4F3C-9AAB-04051AAB0284}" v="104" dt="2025-03-16T14:15:00.664"/>
    <p1510:client id="{44014629-B8B7-89CF-C4C9-E6A37B7A8D9B}" v="1" dt="2025-03-15T21:57:06.028"/>
    <p1510:client id="{A00A5684-3C67-3F1B-3322-1AD632006065}" v="160" dt="2025-03-15T22:16:15.632"/>
    <p1510:client id="{C91550C3-8CE7-1D91-D21D-7539843547FB}" v="12" dt="2025-03-15T22:00:20.080"/>
    <p1510:client id="{D007A25A-CC90-0B46-B01D-AEB24C658C5F}" v="4" dt="2025-03-16T12:30:23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35CF3-E5D2-4F1E-872C-87343DCD7F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E741EF-A5DB-4F4F-BCC3-675648D77F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Developed in the 1970s by Oscar Newman.</a:t>
          </a:r>
          <a:endParaRPr lang="en-US"/>
        </a:p>
      </dgm:t>
    </dgm:pt>
    <dgm:pt modelId="{173B439B-F3C0-480C-8F0B-22D4CB03E028}" type="parTrans" cxnId="{82EE509C-600F-43BB-967C-B990823FCD43}">
      <dgm:prSet/>
      <dgm:spPr/>
      <dgm:t>
        <a:bodyPr/>
        <a:lstStyle/>
        <a:p>
          <a:endParaRPr lang="en-US"/>
        </a:p>
      </dgm:t>
    </dgm:pt>
    <dgm:pt modelId="{1EBD609A-154F-4559-B58A-5DB74DF52EB2}" type="sibTrans" cxnId="{82EE509C-600F-43BB-967C-B990823FCD43}">
      <dgm:prSet/>
      <dgm:spPr/>
      <dgm:t>
        <a:bodyPr/>
        <a:lstStyle/>
        <a:p>
          <a:endParaRPr lang="en-US"/>
        </a:p>
      </dgm:t>
    </dgm:pt>
    <dgm:pt modelId="{3C9CCBB6-2FE3-4E78-9571-35D49434C4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principles:</a:t>
          </a:r>
          <a:endParaRPr lang="en-US"/>
        </a:p>
      </dgm:t>
    </dgm:pt>
    <dgm:pt modelId="{7B82BEDF-4B8E-496E-96CC-B79143B8CFDD}" type="parTrans" cxnId="{333C56AF-F8D3-49AD-BA8C-19399F399F56}">
      <dgm:prSet/>
      <dgm:spPr/>
      <dgm:t>
        <a:bodyPr/>
        <a:lstStyle/>
        <a:p>
          <a:endParaRPr lang="en-US"/>
        </a:p>
      </dgm:t>
    </dgm:pt>
    <dgm:pt modelId="{38C74394-2D22-4955-8357-03E10E3BE860}" type="sibTrans" cxnId="{333C56AF-F8D3-49AD-BA8C-19399F399F56}">
      <dgm:prSet/>
      <dgm:spPr/>
      <dgm:t>
        <a:bodyPr/>
        <a:lstStyle/>
        <a:p>
          <a:endParaRPr lang="en-US"/>
        </a:p>
      </dgm:t>
    </dgm:pt>
    <dgm:pt modelId="{1D02256F-E056-4AF9-B374-96EA57951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Territoriality</a:t>
          </a:r>
          <a:endParaRPr lang="en-US"/>
        </a:p>
      </dgm:t>
    </dgm:pt>
    <dgm:pt modelId="{BA1BAEE2-987E-479B-8E6F-5B160231A2EB}" type="parTrans" cxnId="{AD45968D-ABDE-4F22-8740-2F8C83D8C87B}">
      <dgm:prSet/>
      <dgm:spPr/>
      <dgm:t>
        <a:bodyPr/>
        <a:lstStyle/>
        <a:p>
          <a:endParaRPr lang="en-US"/>
        </a:p>
      </dgm:t>
    </dgm:pt>
    <dgm:pt modelId="{2DBA1970-675C-4DF8-BEEE-B35722A3D2A5}" type="sibTrans" cxnId="{AD45968D-ABDE-4F22-8740-2F8C83D8C87B}">
      <dgm:prSet/>
      <dgm:spPr/>
      <dgm:t>
        <a:bodyPr/>
        <a:lstStyle/>
        <a:p>
          <a:endParaRPr lang="en-US"/>
        </a:p>
      </dgm:t>
    </dgm:pt>
    <dgm:pt modelId="{249820B7-072C-4954-9C16-C8BAADFEFF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Natural Surveillance</a:t>
          </a:r>
          <a:endParaRPr lang="en-US"/>
        </a:p>
      </dgm:t>
    </dgm:pt>
    <dgm:pt modelId="{C6B17F52-F5D4-4FFC-90D8-396327946652}" type="parTrans" cxnId="{0CB7881B-7BB9-4094-9DBB-985E2A98D8C5}">
      <dgm:prSet/>
      <dgm:spPr/>
      <dgm:t>
        <a:bodyPr/>
        <a:lstStyle/>
        <a:p>
          <a:endParaRPr lang="en-US"/>
        </a:p>
      </dgm:t>
    </dgm:pt>
    <dgm:pt modelId="{3FCE517B-FC59-4581-8546-C26F359DEE5C}" type="sibTrans" cxnId="{0CB7881B-7BB9-4094-9DBB-985E2A98D8C5}">
      <dgm:prSet/>
      <dgm:spPr/>
      <dgm:t>
        <a:bodyPr/>
        <a:lstStyle/>
        <a:p>
          <a:endParaRPr lang="en-US"/>
        </a:p>
      </dgm:t>
    </dgm:pt>
    <dgm:pt modelId="{7831B10C-DFD3-4426-980F-021990C79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Image &amp; Milieu</a:t>
          </a:r>
          <a:endParaRPr lang="en-US"/>
        </a:p>
      </dgm:t>
    </dgm:pt>
    <dgm:pt modelId="{B1EB6E0A-AC69-4F35-9D44-35823E12C2A2}" type="parTrans" cxnId="{9C2F64A3-DB5E-4B94-95C1-E70C7C2FAEBF}">
      <dgm:prSet/>
      <dgm:spPr/>
      <dgm:t>
        <a:bodyPr/>
        <a:lstStyle/>
        <a:p>
          <a:endParaRPr lang="en-US"/>
        </a:p>
      </dgm:t>
    </dgm:pt>
    <dgm:pt modelId="{CED1F347-30CD-4B3C-8C8C-6EF2FE90A51B}" type="sibTrans" cxnId="{9C2F64A3-DB5E-4B94-95C1-E70C7C2FAEBF}">
      <dgm:prSet/>
      <dgm:spPr/>
      <dgm:t>
        <a:bodyPr/>
        <a:lstStyle/>
        <a:p>
          <a:endParaRPr lang="en-US"/>
        </a:p>
      </dgm:t>
    </dgm:pt>
    <dgm:pt modelId="{0D9D1360-F1BA-4C93-89EB-25CFD7A5DF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- Access Control</a:t>
          </a:r>
          <a:endParaRPr lang="en-US"/>
        </a:p>
      </dgm:t>
    </dgm:pt>
    <dgm:pt modelId="{E85010A5-5E57-449C-B2B9-D06DD71E8744}" type="parTrans" cxnId="{2476CE78-28A5-42A2-AAFC-6647EDF5A66F}">
      <dgm:prSet/>
      <dgm:spPr/>
      <dgm:t>
        <a:bodyPr/>
        <a:lstStyle/>
        <a:p>
          <a:endParaRPr lang="en-US"/>
        </a:p>
      </dgm:t>
    </dgm:pt>
    <dgm:pt modelId="{739CABE1-896E-4907-AD61-67E361E4857C}" type="sibTrans" cxnId="{2476CE78-28A5-42A2-AAFC-6647EDF5A66F}">
      <dgm:prSet/>
      <dgm:spPr/>
      <dgm:t>
        <a:bodyPr/>
        <a:lstStyle/>
        <a:p>
          <a:endParaRPr lang="en-US"/>
        </a:p>
      </dgm:t>
    </dgm:pt>
    <dgm:pt modelId="{3243E092-4DFC-4380-9344-723FB9675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Implemented successfully in urban renewal projects like Five Oaks.</a:t>
          </a:r>
          <a:endParaRPr lang="en-US"/>
        </a:p>
      </dgm:t>
    </dgm:pt>
    <dgm:pt modelId="{D140C5EF-551A-45F0-BC9F-AF3CE9FFFB33}" type="parTrans" cxnId="{F939AA66-BB53-4D44-827D-6E868B6F9E2D}">
      <dgm:prSet/>
      <dgm:spPr/>
      <dgm:t>
        <a:bodyPr/>
        <a:lstStyle/>
        <a:p>
          <a:endParaRPr lang="en-US"/>
        </a:p>
      </dgm:t>
    </dgm:pt>
    <dgm:pt modelId="{EB060208-2B26-4115-B64E-FF16191FC1ED}" type="sibTrans" cxnId="{F939AA66-BB53-4D44-827D-6E868B6F9E2D}">
      <dgm:prSet/>
      <dgm:spPr/>
      <dgm:t>
        <a:bodyPr/>
        <a:lstStyle/>
        <a:p>
          <a:endParaRPr lang="en-US"/>
        </a:p>
      </dgm:t>
    </dgm:pt>
    <dgm:pt modelId="{B74B0322-2944-45EB-A1F7-9F4C57432F6C}" type="pres">
      <dgm:prSet presAssocID="{9B235CF3-E5D2-4F1E-872C-87343DCD7F11}" presName="root" presStyleCnt="0">
        <dgm:presLayoutVars>
          <dgm:dir/>
          <dgm:resizeHandles val="exact"/>
        </dgm:presLayoutVars>
      </dgm:prSet>
      <dgm:spPr/>
    </dgm:pt>
    <dgm:pt modelId="{8096B1CC-48C0-4E32-9E30-356B680E5C72}" type="pres">
      <dgm:prSet presAssocID="{C1E741EF-A5DB-4F4F-BCC3-675648D77F33}" presName="compNode" presStyleCnt="0"/>
      <dgm:spPr/>
    </dgm:pt>
    <dgm:pt modelId="{76091C1F-BA7A-4D83-B31D-6808043D74CB}" type="pres">
      <dgm:prSet presAssocID="{C1E741EF-A5DB-4F4F-BCC3-675648D77F33}" presName="bgRect" presStyleLbl="bgShp" presStyleIdx="0" presStyleCnt="7"/>
      <dgm:spPr/>
    </dgm:pt>
    <dgm:pt modelId="{08B909B0-D89B-4D30-83A1-A5BB571159DE}" type="pres">
      <dgm:prSet presAssocID="{C1E741EF-A5DB-4F4F-BCC3-675648D77F3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3CD94A4-EBD8-4C35-88AF-CCE5F4CFCBA5}" type="pres">
      <dgm:prSet presAssocID="{C1E741EF-A5DB-4F4F-BCC3-675648D77F33}" presName="spaceRect" presStyleCnt="0"/>
      <dgm:spPr/>
    </dgm:pt>
    <dgm:pt modelId="{F94CA9E1-28F0-4636-B096-352BF54D88B8}" type="pres">
      <dgm:prSet presAssocID="{C1E741EF-A5DB-4F4F-BCC3-675648D77F33}" presName="parTx" presStyleLbl="revTx" presStyleIdx="0" presStyleCnt="7">
        <dgm:presLayoutVars>
          <dgm:chMax val="0"/>
          <dgm:chPref val="0"/>
        </dgm:presLayoutVars>
      </dgm:prSet>
      <dgm:spPr/>
    </dgm:pt>
    <dgm:pt modelId="{62438594-446C-40F3-9B98-2925691A1D41}" type="pres">
      <dgm:prSet presAssocID="{1EBD609A-154F-4559-B58A-5DB74DF52EB2}" presName="sibTrans" presStyleCnt="0"/>
      <dgm:spPr/>
    </dgm:pt>
    <dgm:pt modelId="{65222D6C-C648-4610-A867-CB5157982F30}" type="pres">
      <dgm:prSet presAssocID="{3C9CCBB6-2FE3-4E78-9571-35D49434C4FF}" presName="compNode" presStyleCnt="0"/>
      <dgm:spPr/>
    </dgm:pt>
    <dgm:pt modelId="{33330051-1502-4D17-AEE1-07A50AF641E7}" type="pres">
      <dgm:prSet presAssocID="{3C9CCBB6-2FE3-4E78-9571-35D49434C4FF}" presName="bgRect" presStyleLbl="bgShp" presStyleIdx="1" presStyleCnt="7"/>
      <dgm:spPr/>
    </dgm:pt>
    <dgm:pt modelId="{D82B2B3B-ECC0-4540-9293-C654328CEF00}" type="pres">
      <dgm:prSet presAssocID="{3C9CCBB6-2FE3-4E78-9571-35D49434C4F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5357F65-4E22-4E34-B7C3-F4B94FF1DF7D}" type="pres">
      <dgm:prSet presAssocID="{3C9CCBB6-2FE3-4E78-9571-35D49434C4FF}" presName="spaceRect" presStyleCnt="0"/>
      <dgm:spPr/>
    </dgm:pt>
    <dgm:pt modelId="{83B5AD56-B320-44D6-9147-1583DDF341D6}" type="pres">
      <dgm:prSet presAssocID="{3C9CCBB6-2FE3-4E78-9571-35D49434C4FF}" presName="parTx" presStyleLbl="revTx" presStyleIdx="1" presStyleCnt="7">
        <dgm:presLayoutVars>
          <dgm:chMax val="0"/>
          <dgm:chPref val="0"/>
        </dgm:presLayoutVars>
      </dgm:prSet>
      <dgm:spPr/>
    </dgm:pt>
    <dgm:pt modelId="{24D8DCAF-734B-45CA-951E-C54E42719F13}" type="pres">
      <dgm:prSet presAssocID="{38C74394-2D22-4955-8357-03E10E3BE860}" presName="sibTrans" presStyleCnt="0"/>
      <dgm:spPr/>
    </dgm:pt>
    <dgm:pt modelId="{E159ADB9-F8A4-4D38-8099-C031908E0427}" type="pres">
      <dgm:prSet presAssocID="{1D02256F-E056-4AF9-B374-96EA57951D37}" presName="compNode" presStyleCnt="0"/>
      <dgm:spPr/>
    </dgm:pt>
    <dgm:pt modelId="{AA76081B-CC6F-4002-9B89-0514CF09E924}" type="pres">
      <dgm:prSet presAssocID="{1D02256F-E056-4AF9-B374-96EA57951D37}" presName="bgRect" presStyleLbl="bgShp" presStyleIdx="2" presStyleCnt="7"/>
      <dgm:spPr/>
    </dgm:pt>
    <dgm:pt modelId="{145423D5-5676-48AD-A5B4-2E357BB52ABC}" type="pres">
      <dgm:prSet presAssocID="{1D02256F-E056-4AF9-B374-96EA57951D3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55CBFEC4-0166-4A61-8619-EAFBBE768B6D}" type="pres">
      <dgm:prSet presAssocID="{1D02256F-E056-4AF9-B374-96EA57951D37}" presName="spaceRect" presStyleCnt="0"/>
      <dgm:spPr/>
    </dgm:pt>
    <dgm:pt modelId="{BA502525-FD7E-4E75-A34E-43E8D26B36C8}" type="pres">
      <dgm:prSet presAssocID="{1D02256F-E056-4AF9-B374-96EA57951D37}" presName="parTx" presStyleLbl="revTx" presStyleIdx="2" presStyleCnt="7">
        <dgm:presLayoutVars>
          <dgm:chMax val="0"/>
          <dgm:chPref val="0"/>
        </dgm:presLayoutVars>
      </dgm:prSet>
      <dgm:spPr/>
    </dgm:pt>
    <dgm:pt modelId="{D22DECD0-12BD-43C6-BDD8-DED323920D72}" type="pres">
      <dgm:prSet presAssocID="{2DBA1970-675C-4DF8-BEEE-B35722A3D2A5}" presName="sibTrans" presStyleCnt="0"/>
      <dgm:spPr/>
    </dgm:pt>
    <dgm:pt modelId="{BF86DB1D-0A21-47C5-BA80-396A4BF1D76F}" type="pres">
      <dgm:prSet presAssocID="{249820B7-072C-4954-9C16-C8BAADFEFFFD}" presName="compNode" presStyleCnt="0"/>
      <dgm:spPr/>
    </dgm:pt>
    <dgm:pt modelId="{75A3F65F-DF31-434B-8F16-FF0150DCE625}" type="pres">
      <dgm:prSet presAssocID="{249820B7-072C-4954-9C16-C8BAADFEFFFD}" presName="bgRect" presStyleLbl="bgShp" presStyleIdx="3" presStyleCnt="7"/>
      <dgm:spPr/>
    </dgm:pt>
    <dgm:pt modelId="{DDD998A7-8D53-40E2-B235-1B31CB700872}" type="pres">
      <dgm:prSet presAssocID="{249820B7-072C-4954-9C16-C8BAADFEFFF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7D6BFF57-E8A0-495A-B2F7-D842A57FE1B4}" type="pres">
      <dgm:prSet presAssocID="{249820B7-072C-4954-9C16-C8BAADFEFFFD}" presName="spaceRect" presStyleCnt="0"/>
      <dgm:spPr/>
    </dgm:pt>
    <dgm:pt modelId="{7BC4673B-E94A-4051-B756-CF849093BDD1}" type="pres">
      <dgm:prSet presAssocID="{249820B7-072C-4954-9C16-C8BAADFEFFFD}" presName="parTx" presStyleLbl="revTx" presStyleIdx="3" presStyleCnt="7">
        <dgm:presLayoutVars>
          <dgm:chMax val="0"/>
          <dgm:chPref val="0"/>
        </dgm:presLayoutVars>
      </dgm:prSet>
      <dgm:spPr/>
    </dgm:pt>
    <dgm:pt modelId="{643F1A68-C8E8-4819-9605-73795D564D7A}" type="pres">
      <dgm:prSet presAssocID="{3FCE517B-FC59-4581-8546-C26F359DEE5C}" presName="sibTrans" presStyleCnt="0"/>
      <dgm:spPr/>
    </dgm:pt>
    <dgm:pt modelId="{4F508A53-D3FC-4C7E-BB13-5B4D536AA888}" type="pres">
      <dgm:prSet presAssocID="{7831B10C-DFD3-4426-980F-021990C79039}" presName="compNode" presStyleCnt="0"/>
      <dgm:spPr/>
    </dgm:pt>
    <dgm:pt modelId="{50CE9911-5156-43FE-B610-83386041CF61}" type="pres">
      <dgm:prSet presAssocID="{7831B10C-DFD3-4426-980F-021990C79039}" presName="bgRect" presStyleLbl="bgShp" presStyleIdx="4" presStyleCnt="7"/>
      <dgm:spPr/>
    </dgm:pt>
    <dgm:pt modelId="{BACE01B6-0491-412D-88F3-0CF1C36E6CF0}" type="pres">
      <dgm:prSet presAssocID="{7831B10C-DFD3-4426-980F-021990C7903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7AB56055-9235-4650-9DD2-0376E3C8E346}" type="pres">
      <dgm:prSet presAssocID="{7831B10C-DFD3-4426-980F-021990C79039}" presName="spaceRect" presStyleCnt="0"/>
      <dgm:spPr/>
    </dgm:pt>
    <dgm:pt modelId="{8FE43248-DF7D-47D3-9D4F-E26702B3140B}" type="pres">
      <dgm:prSet presAssocID="{7831B10C-DFD3-4426-980F-021990C79039}" presName="parTx" presStyleLbl="revTx" presStyleIdx="4" presStyleCnt="7">
        <dgm:presLayoutVars>
          <dgm:chMax val="0"/>
          <dgm:chPref val="0"/>
        </dgm:presLayoutVars>
      </dgm:prSet>
      <dgm:spPr/>
    </dgm:pt>
    <dgm:pt modelId="{9E7F866A-E7D4-45B5-AB1F-CF19364D8691}" type="pres">
      <dgm:prSet presAssocID="{CED1F347-30CD-4B3C-8C8C-6EF2FE90A51B}" presName="sibTrans" presStyleCnt="0"/>
      <dgm:spPr/>
    </dgm:pt>
    <dgm:pt modelId="{87D1B897-36F6-424A-BAC5-5E62D29C9FAD}" type="pres">
      <dgm:prSet presAssocID="{0D9D1360-F1BA-4C93-89EB-25CFD7A5DFB2}" presName="compNode" presStyleCnt="0"/>
      <dgm:spPr/>
    </dgm:pt>
    <dgm:pt modelId="{42006506-D401-49CA-80E6-E94B60E6B41F}" type="pres">
      <dgm:prSet presAssocID="{0D9D1360-F1BA-4C93-89EB-25CFD7A5DFB2}" presName="bgRect" presStyleLbl="bgShp" presStyleIdx="5" presStyleCnt="7"/>
      <dgm:spPr/>
    </dgm:pt>
    <dgm:pt modelId="{19726C0F-2D1E-49DC-916C-C00E082400FF}" type="pres">
      <dgm:prSet presAssocID="{0D9D1360-F1BA-4C93-89EB-25CFD7A5DFB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73A1821-794B-4F78-B6A1-0C016B7FF642}" type="pres">
      <dgm:prSet presAssocID="{0D9D1360-F1BA-4C93-89EB-25CFD7A5DFB2}" presName="spaceRect" presStyleCnt="0"/>
      <dgm:spPr/>
    </dgm:pt>
    <dgm:pt modelId="{13547B4D-BDC8-42B9-BA6F-99B56A504EAC}" type="pres">
      <dgm:prSet presAssocID="{0D9D1360-F1BA-4C93-89EB-25CFD7A5DFB2}" presName="parTx" presStyleLbl="revTx" presStyleIdx="5" presStyleCnt="7">
        <dgm:presLayoutVars>
          <dgm:chMax val="0"/>
          <dgm:chPref val="0"/>
        </dgm:presLayoutVars>
      </dgm:prSet>
      <dgm:spPr/>
    </dgm:pt>
    <dgm:pt modelId="{D0C0E151-8B02-49BC-9527-58E94E3D3CAE}" type="pres">
      <dgm:prSet presAssocID="{739CABE1-896E-4907-AD61-67E361E4857C}" presName="sibTrans" presStyleCnt="0"/>
      <dgm:spPr/>
    </dgm:pt>
    <dgm:pt modelId="{03EF99A1-0532-4EB3-B24D-ECF53BCA29D9}" type="pres">
      <dgm:prSet presAssocID="{3243E092-4DFC-4380-9344-723FB9675F4F}" presName="compNode" presStyleCnt="0"/>
      <dgm:spPr/>
    </dgm:pt>
    <dgm:pt modelId="{93A565EB-ADBC-4C5A-8719-A5D128791AAA}" type="pres">
      <dgm:prSet presAssocID="{3243E092-4DFC-4380-9344-723FB9675F4F}" presName="bgRect" presStyleLbl="bgShp" presStyleIdx="6" presStyleCnt="7"/>
      <dgm:spPr/>
    </dgm:pt>
    <dgm:pt modelId="{183B8A62-2BF6-4836-969B-A5954F52C1F6}" type="pres">
      <dgm:prSet presAssocID="{3243E092-4DFC-4380-9344-723FB9675F4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494DA21-280E-4C0B-8C57-CAB24B39F05D}" type="pres">
      <dgm:prSet presAssocID="{3243E092-4DFC-4380-9344-723FB9675F4F}" presName="spaceRect" presStyleCnt="0"/>
      <dgm:spPr/>
    </dgm:pt>
    <dgm:pt modelId="{3503D064-DF2A-4CF5-8A06-93302DDD7CA1}" type="pres">
      <dgm:prSet presAssocID="{3243E092-4DFC-4380-9344-723FB9675F4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CB7881B-7BB9-4094-9DBB-985E2A98D8C5}" srcId="{9B235CF3-E5D2-4F1E-872C-87343DCD7F11}" destId="{249820B7-072C-4954-9C16-C8BAADFEFFFD}" srcOrd="3" destOrd="0" parTransId="{C6B17F52-F5D4-4FFC-90D8-396327946652}" sibTransId="{3FCE517B-FC59-4581-8546-C26F359DEE5C}"/>
    <dgm:cxn modelId="{5D00F625-1640-4105-B7A9-134606ACC920}" type="presOf" srcId="{9B235CF3-E5D2-4F1E-872C-87343DCD7F11}" destId="{B74B0322-2944-45EB-A1F7-9F4C57432F6C}" srcOrd="0" destOrd="0" presId="urn:microsoft.com/office/officeart/2018/2/layout/IconVerticalSolidList"/>
    <dgm:cxn modelId="{F236C928-1F1C-4237-B282-7D44CD3BC49F}" type="presOf" srcId="{3243E092-4DFC-4380-9344-723FB9675F4F}" destId="{3503D064-DF2A-4CF5-8A06-93302DDD7CA1}" srcOrd="0" destOrd="0" presId="urn:microsoft.com/office/officeart/2018/2/layout/IconVerticalSolidList"/>
    <dgm:cxn modelId="{7A0ACB39-AF22-40F2-80F0-1E29D1BE0A43}" type="presOf" srcId="{3C9CCBB6-2FE3-4E78-9571-35D49434C4FF}" destId="{83B5AD56-B320-44D6-9147-1583DDF341D6}" srcOrd="0" destOrd="0" presId="urn:microsoft.com/office/officeart/2018/2/layout/IconVerticalSolidList"/>
    <dgm:cxn modelId="{8482253D-A307-4D78-A935-12BB24E39D1A}" type="presOf" srcId="{C1E741EF-A5DB-4F4F-BCC3-675648D77F33}" destId="{F94CA9E1-28F0-4636-B096-352BF54D88B8}" srcOrd="0" destOrd="0" presId="urn:microsoft.com/office/officeart/2018/2/layout/IconVerticalSolidList"/>
    <dgm:cxn modelId="{F939AA66-BB53-4D44-827D-6E868B6F9E2D}" srcId="{9B235CF3-E5D2-4F1E-872C-87343DCD7F11}" destId="{3243E092-4DFC-4380-9344-723FB9675F4F}" srcOrd="6" destOrd="0" parTransId="{D140C5EF-551A-45F0-BC9F-AF3CE9FFFB33}" sibTransId="{EB060208-2B26-4115-B64E-FF16191FC1ED}"/>
    <dgm:cxn modelId="{2476CE78-28A5-42A2-AAFC-6647EDF5A66F}" srcId="{9B235CF3-E5D2-4F1E-872C-87343DCD7F11}" destId="{0D9D1360-F1BA-4C93-89EB-25CFD7A5DFB2}" srcOrd="5" destOrd="0" parTransId="{E85010A5-5E57-449C-B2B9-D06DD71E8744}" sibTransId="{739CABE1-896E-4907-AD61-67E361E4857C}"/>
    <dgm:cxn modelId="{AD45968D-ABDE-4F22-8740-2F8C83D8C87B}" srcId="{9B235CF3-E5D2-4F1E-872C-87343DCD7F11}" destId="{1D02256F-E056-4AF9-B374-96EA57951D37}" srcOrd="2" destOrd="0" parTransId="{BA1BAEE2-987E-479B-8E6F-5B160231A2EB}" sibTransId="{2DBA1970-675C-4DF8-BEEE-B35722A3D2A5}"/>
    <dgm:cxn modelId="{6E04C996-2014-4715-8838-17CFBDAB78BE}" type="presOf" srcId="{1D02256F-E056-4AF9-B374-96EA57951D37}" destId="{BA502525-FD7E-4E75-A34E-43E8D26B36C8}" srcOrd="0" destOrd="0" presId="urn:microsoft.com/office/officeart/2018/2/layout/IconVerticalSolidList"/>
    <dgm:cxn modelId="{82EE509C-600F-43BB-967C-B990823FCD43}" srcId="{9B235CF3-E5D2-4F1E-872C-87343DCD7F11}" destId="{C1E741EF-A5DB-4F4F-BCC3-675648D77F33}" srcOrd="0" destOrd="0" parTransId="{173B439B-F3C0-480C-8F0B-22D4CB03E028}" sibTransId="{1EBD609A-154F-4559-B58A-5DB74DF52EB2}"/>
    <dgm:cxn modelId="{9C2F64A3-DB5E-4B94-95C1-E70C7C2FAEBF}" srcId="{9B235CF3-E5D2-4F1E-872C-87343DCD7F11}" destId="{7831B10C-DFD3-4426-980F-021990C79039}" srcOrd="4" destOrd="0" parTransId="{B1EB6E0A-AC69-4F35-9D44-35823E12C2A2}" sibTransId="{CED1F347-30CD-4B3C-8C8C-6EF2FE90A51B}"/>
    <dgm:cxn modelId="{4E4CA7A5-05BC-44FD-92A2-3033923BD7BE}" type="presOf" srcId="{249820B7-072C-4954-9C16-C8BAADFEFFFD}" destId="{7BC4673B-E94A-4051-B756-CF849093BDD1}" srcOrd="0" destOrd="0" presId="urn:microsoft.com/office/officeart/2018/2/layout/IconVerticalSolidList"/>
    <dgm:cxn modelId="{333C56AF-F8D3-49AD-BA8C-19399F399F56}" srcId="{9B235CF3-E5D2-4F1E-872C-87343DCD7F11}" destId="{3C9CCBB6-2FE3-4E78-9571-35D49434C4FF}" srcOrd="1" destOrd="0" parTransId="{7B82BEDF-4B8E-496E-96CC-B79143B8CFDD}" sibTransId="{38C74394-2D22-4955-8357-03E10E3BE860}"/>
    <dgm:cxn modelId="{2922A4D7-9850-4E48-AEF8-C4AC29702C6B}" type="presOf" srcId="{7831B10C-DFD3-4426-980F-021990C79039}" destId="{8FE43248-DF7D-47D3-9D4F-E26702B3140B}" srcOrd="0" destOrd="0" presId="urn:microsoft.com/office/officeart/2018/2/layout/IconVerticalSolidList"/>
    <dgm:cxn modelId="{62E540E9-3AD5-4F0B-9312-E0EE5A0A539C}" type="presOf" srcId="{0D9D1360-F1BA-4C93-89EB-25CFD7A5DFB2}" destId="{13547B4D-BDC8-42B9-BA6F-99B56A504EAC}" srcOrd="0" destOrd="0" presId="urn:microsoft.com/office/officeart/2018/2/layout/IconVerticalSolidList"/>
    <dgm:cxn modelId="{D00B8AC8-4841-49FF-AF23-B4D9C8775F95}" type="presParOf" srcId="{B74B0322-2944-45EB-A1F7-9F4C57432F6C}" destId="{8096B1CC-48C0-4E32-9E30-356B680E5C72}" srcOrd="0" destOrd="0" presId="urn:microsoft.com/office/officeart/2018/2/layout/IconVerticalSolidList"/>
    <dgm:cxn modelId="{AF509066-DC42-44FF-8ED2-E91F75F0E44E}" type="presParOf" srcId="{8096B1CC-48C0-4E32-9E30-356B680E5C72}" destId="{76091C1F-BA7A-4D83-B31D-6808043D74CB}" srcOrd="0" destOrd="0" presId="urn:microsoft.com/office/officeart/2018/2/layout/IconVerticalSolidList"/>
    <dgm:cxn modelId="{52F2FBBC-486B-43F1-ADC6-191E0EC54478}" type="presParOf" srcId="{8096B1CC-48C0-4E32-9E30-356B680E5C72}" destId="{08B909B0-D89B-4D30-83A1-A5BB571159DE}" srcOrd="1" destOrd="0" presId="urn:microsoft.com/office/officeart/2018/2/layout/IconVerticalSolidList"/>
    <dgm:cxn modelId="{D654BA83-A365-4BA2-96F0-E5D20DCCA362}" type="presParOf" srcId="{8096B1CC-48C0-4E32-9E30-356B680E5C72}" destId="{93CD94A4-EBD8-4C35-88AF-CCE5F4CFCBA5}" srcOrd="2" destOrd="0" presId="urn:microsoft.com/office/officeart/2018/2/layout/IconVerticalSolidList"/>
    <dgm:cxn modelId="{43FCB0E2-D62D-409A-A649-E251BCB9CCBD}" type="presParOf" srcId="{8096B1CC-48C0-4E32-9E30-356B680E5C72}" destId="{F94CA9E1-28F0-4636-B096-352BF54D88B8}" srcOrd="3" destOrd="0" presId="urn:microsoft.com/office/officeart/2018/2/layout/IconVerticalSolidList"/>
    <dgm:cxn modelId="{E33CC212-6A30-4AD4-A16C-AAD0EB1A3356}" type="presParOf" srcId="{B74B0322-2944-45EB-A1F7-9F4C57432F6C}" destId="{62438594-446C-40F3-9B98-2925691A1D41}" srcOrd="1" destOrd="0" presId="urn:microsoft.com/office/officeart/2018/2/layout/IconVerticalSolidList"/>
    <dgm:cxn modelId="{EF5FCF07-4CAA-42BD-ABEB-F1314573A1F9}" type="presParOf" srcId="{B74B0322-2944-45EB-A1F7-9F4C57432F6C}" destId="{65222D6C-C648-4610-A867-CB5157982F30}" srcOrd="2" destOrd="0" presId="urn:microsoft.com/office/officeart/2018/2/layout/IconVerticalSolidList"/>
    <dgm:cxn modelId="{BD6A8A50-543C-47C1-BFD5-7FA92706D08A}" type="presParOf" srcId="{65222D6C-C648-4610-A867-CB5157982F30}" destId="{33330051-1502-4D17-AEE1-07A50AF641E7}" srcOrd="0" destOrd="0" presId="urn:microsoft.com/office/officeart/2018/2/layout/IconVerticalSolidList"/>
    <dgm:cxn modelId="{77EB9540-8651-4B73-87A2-A30A8E343D6C}" type="presParOf" srcId="{65222D6C-C648-4610-A867-CB5157982F30}" destId="{D82B2B3B-ECC0-4540-9293-C654328CEF00}" srcOrd="1" destOrd="0" presId="urn:microsoft.com/office/officeart/2018/2/layout/IconVerticalSolidList"/>
    <dgm:cxn modelId="{E9CB411F-7456-475E-9692-02A3CC43AB44}" type="presParOf" srcId="{65222D6C-C648-4610-A867-CB5157982F30}" destId="{F5357F65-4E22-4E34-B7C3-F4B94FF1DF7D}" srcOrd="2" destOrd="0" presId="urn:microsoft.com/office/officeart/2018/2/layout/IconVerticalSolidList"/>
    <dgm:cxn modelId="{E72BE5BE-FD8A-495F-AEBE-E6CEE7FAB394}" type="presParOf" srcId="{65222D6C-C648-4610-A867-CB5157982F30}" destId="{83B5AD56-B320-44D6-9147-1583DDF341D6}" srcOrd="3" destOrd="0" presId="urn:microsoft.com/office/officeart/2018/2/layout/IconVerticalSolidList"/>
    <dgm:cxn modelId="{57003A1A-6621-4B81-BD04-C7AE489D52BB}" type="presParOf" srcId="{B74B0322-2944-45EB-A1F7-9F4C57432F6C}" destId="{24D8DCAF-734B-45CA-951E-C54E42719F13}" srcOrd="3" destOrd="0" presId="urn:microsoft.com/office/officeart/2018/2/layout/IconVerticalSolidList"/>
    <dgm:cxn modelId="{A16B0CBE-CBFB-4A0C-B976-12604E248011}" type="presParOf" srcId="{B74B0322-2944-45EB-A1F7-9F4C57432F6C}" destId="{E159ADB9-F8A4-4D38-8099-C031908E0427}" srcOrd="4" destOrd="0" presId="urn:microsoft.com/office/officeart/2018/2/layout/IconVerticalSolidList"/>
    <dgm:cxn modelId="{7F7775C5-3E69-43AF-952E-A8E328C188FD}" type="presParOf" srcId="{E159ADB9-F8A4-4D38-8099-C031908E0427}" destId="{AA76081B-CC6F-4002-9B89-0514CF09E924}" srcOrd="0" destOrd="0" presId="urn:microsoft.com/office/officeart/2018/2/layout/IconVerticalSolidList"/>
    <dgm:cxn modelId="{A2C4354D-5134-456B-8024-96F11A50D162}" type="presParOf" srcId="{E159ADB9-F8A4-4D38-8099-C031908E0427}" destId="{145423D5-5676-48AD-A5B4-2E357BB52ABC}" srcOrd="1" destOrd="0" presId="urn:microsoft.com/office/officeart/2018/2/layout/IconVerticalSolidList"/>
    <dgm:cxn modelId="{566A858D-FB5B-4CBB-BF4C-FE572368D80D}" type="presParOf" srcId="{E159ADB9-F8A4-4D38-8099-C031908E0427}" destId="{55CBFEC4-0166-4A61-8619-EAFBBE768B6D}" srcOrd="2" destOrd="0" presId="urn:microsoft.com/office/officeart/2018/2/layout/IconVerticalSolidList"/>
    <dgm:cxn modelId="{3C0087C7-28EE-410C-B7A1-29C165227131}" type="presParOf" srcId="{E159ADB9-F8A4-4D38-8099-C031908E0427}" destId="{BA502525-FD7E-4E75-A34E-43E8D26B36C8}" srcOrd="3" destOrd="0" presId="urn:microsoft.com/office/officeart/2018/2/layout/IconVerticalSolidList"/>
    <dgm:cxn modelId="{06BC2C49-8D10-4587-B283-44675A53A663}" type="presParOf" srcId="{B74B0322-2944-45EB-A1F7-9F4C57432F6C}" destId="{D22DECD0-12BD-43C6-BDD8-DED323920D72}" srcOrd="5" destOrd="0" presId="urn:microsoft.com/office/officeart/2018/2/layout/IconVerticalSolidList"/>
    <dgm:cxn modelId="{E3478109-56BB-4A90-9EAD-355DD5BC7DAF}" type="presParOf" srcId="{B74B0322-2944-45EB-A1F7-9F4C57432F6C}" destId="{BF86DB1D-0A21-47C5-BA80-396A4BF1D76F}" srcOrd="6" destOrd="0" presId="urn:microsoft.com/office/officeart/2018/2/layout/IconVerticalSolidList"/>
    <dgm:cxn modelId="{80C877F7-E47E-47A0-B569-C2F5DE205F56}" type="presParOf" srcId="{BF86DB1D-0A21-47C5-BA80-396A4BF1D76F}" destId="{75A3F65F-DF31-434B-8F16-FF0150DCE625}" srcOrd="0" destOrd="0" presId="urn:microsoft.com/office/officeart/2018/2/layout/IconVerticalSolidList"/>
    <dgm:cxn modelId="{1C37EC41-3D3B-405D-BE8B-61D5607AE35F}" type="presParOf" srcId="{BF86DB1D-0A21-47C5-BA80-396A4BF1D76F}" destId="{DDD998A7-8D53-40E2-B235-1B31CB700872}" srcOrd="1" destOrd="0" presId="urn:microsoft.com/office/officeart/2018/2/layout/IconVerticalSolidList"/>
    <dgm:cxn modelId="{2AAAE0A8-3F84-4694-A3FE-61AA67CB9D47}" type="presParOf" srcId="{BF86DB1D-0A21-47C5-BA80-396A4BF1D76F}" destId="{7D6BFF57-E8A0-495A-B2F7-D842A57FE1B4}" srcOrd="2" destOrd="0" presId="urn:microsoft.com/office/officeart/2018/2/layout/IconVerticalSolidList"/>
    <dgm:cxn modelId="{B2F1585D-9D5C-4DD5-A486-C2635201FD5D}" type="presParOf" srcId="{BF86DB1D-0A21-47C5-BA80-396A4BF1D76F}" destId="{7BC4673B-E94A-4051-B756-CF849093BDD1}" srcOrd="3" destOrd="0" presId="urn:microsoft.com/office/officeart/2018/2/layout/IconVerticalSolidList"/>
    <dgm:cxn modelId="{0CB6E838-B3FA-4754-95BB-E26823F6F325}" type="presParOf" srcId="{B74B0322-2944-45EB-A1F7-9F4C57432F6C}" destId="{643F1A68-C8E8-4819-9605-73795D564D7A}" srcOrd="7" destOrd="0" presId="urn:microsoft.com/office/officeart/2018/2/layout/IconVerticalSolidList"/>
    <dgm:cxn modelId="{F60FA952-94A7-451E-866E-218E46A6C8FF}" type="presParOf" srcId="{B74B0322-2944-45EB-A1F7-9F4C57432F6C}" destId="{4F508A53-D3FC-4C7E-BB13-5B4D536AA888}" srcOrd="8" destOrd="0" presId="urn:microsoft.com/office/officeart/2018/2/layout/IconVerticalSolidList"/>
    <dgm:cxn modelId="{BC06D7FF-1DCC-4380-86FA-7CB68C69C580}" type="presParOf" srcId="{4F508A53-D3FC-4C7E-BB13-5B4D536AA888}" destId="{50CE9911-5156-43FE-B610-83386041CF61}" srcOrd="0" destOrd="0" presId="urn:microsoft.com/office/officeart/2018/2/layout/IconVerticalSolidList"/>
    <dgm:cxn modelId="{3F6CF3CB-AFA8-484C-907B-D03210A27C6D}" type="presParOf" srcId="{4F508A53-D3FC-4C7E-BB13-5B4D536AA888}" destId="{BACE01B6-0491-412D-88F3-0CF1C36E6CF0}" srcOrd="1" destOrd="0" presId="urn:microsoft.com/office/officeart/2018/2/layout/IconVerticalSolidList"/>
    <dgm:cxn modelId="{38928B29-874B-47A6-A3E6-F2FF73B023AE}" type="presParOf" srcId="{4F508A53-D3FC-4C7E-BB13-5B4D536AA888}" destId="{7AB56055-9235-4650-9DD2-0376E3C8E346}" srcOrd="2" destOrd="0" presId="urn:microsoft.com/office/officeart/2018/2/layout/IconVerticalSolidList"/>
    <dgm:cxn modelId="{DE9768E1-EB94-4EAD-8D1C-4135F8ACEB57}" type="presParOf" srcId="{4F508A53-D3FC-4C7E-BB13-5B4D536AA888}" destId="{8FE43248-DF7D-47D3-9D4F-E26702B3140B}" srcOrd="3" destOrd="0" presId="urn:microsoft.com/office/officeart/2018/2/layout/IconVerticalSolidList"/>
    <dgm:cxn modelId="{2B86A487-818F-4412-BB85-F7089CE45E34}" type="presParOf" srcId="{B74B0322-2944-45EB-A1F7-9F4C57432F6C}" destId="{9E7F866A-E7D4-45B5-AB1F-CF19364D8691}" srcOrd="9" destOrd="0" presId="urn:microsoft.com/office/officeart/2018/2/layout/IconVerticalSolidList"/>
    <dgm:cxn modelId="{90A48308-88C4-426D-B855-5DB582799810}" type="presParOf" srcId="{B74B0322-2944-45EB-A1F7-9F4C57432F6C}" destId="{87D1B897-36F6-424A-BAC5-5E62D29C9FAD}" srcOrd="10" destOrd="0" presId="urn:microsoft.com/office/officeart/2018/2/layout/IconVerticalSolidList"/>
    <dgm:cxn modelId="{A5FF3BDC-04B4-4FF7-BE22-A1090D33B8C3}" type="presParOf" srcId="{87D1B897-36F6-424A-BAC5-5E62D29C9FAD}" destId="{42006506-D401-49CA-80E6-E94B60E6B41F}" srcOrd="0" destOrd="0" presId="urn:microsoft.com/office/officeart/2018/2/layout/IconVerticalSolidList"/>
    <dgm:cxn modelId="{B45F724A-2D47-4649-B219-B3F8E0F588A3}" type="presParOf" srcId="{87D1B897-36F6-424A-BAC5-5E62D29C9FAD}" destId="{19726C0F-2D1E-49DC-916C-C00E082400FF}" srcOrd="1" destOrd="0" presId="urn:microsoft.com/office/officeart/2018/2/layout/IconVerticalSolidList"/>
    <dgm:cxn modelId="{21821BFB-AF2E-4171-AC8B-F16FED8A29F4}" type="presParOf" srcId="{87D1B897-36F6-424A-BAC5-5E62D29C9FAD}" destId="{A73A1821-794B-4F78-B6A1-0C016B7FF642}" srcOrd="2" destOrd="0" presId="urn:microsoft.com/office/officeart/2018/2/layout/IconVerticalSolidList"/>
    <dgm:cxn modelId="{E95E8D36-5FCB-4118-94B5-C97BE03671A4}" type="presParOf" srcId="{87D1B897-36F6-424A-BAC5-5E62D29C9FAD}" destId="{13547B4D-BDC8-42B9-BA6F-99B56A504EAC}" srcOrd="3" destOrd="0" presId="urn:microsoft.com/office/officeart/2018/2/layout/IconVerticalSolidList"/>
    <dgm:cxn modelId="{CF261428-5661-4FD9-91CA-305B0A236D30}" type="presParOf" srcId="{B74B0322-2944-45EB-A1F7-9F4C57432F6C}" destId="{D0C0E151-8B02-49BC-9527-58E94E3D3CAE}" srcOrd="11" destOrd="0" presId="urn:microsoft.com/office/officeart/2018/2/layout/IconVerticalSolidList"/>
    <dgm:cxn modelId="{8A7D0962-F819-4081-BA07-E32C38A3C25C}" type="presParOf" srcId="{B74B0322-2944-45EB-A1F7-9F4C57432F6C}" destId="{03EF99A1-0532-4EB3-B24D-ECF53BCA29D9}" srcOrd="12" destOrd="0" presId="urn:microsoft.com/office/officeart/2018/2/layout/IconVerticalSolidList"/>
    <dgm:cxn modelId="{BD5771AB-8A6F-44C1-957A-16B9186D195E}" type="presParOf" srcId="{03EF99A1-0532-4EB3-B24D-ECF53BCA29D9}" destId="{93A565EB-ADBC-4C5A-8719-A5D128791AAA}" srcOrd="0" destOrd="0" presId="urn:microsoft.com/office/officeart/2018/2/layout/IconVerticalSolidList"/>
    <dgm:cxn modelId="{6ECFF404-7C6F-44FD-A8DD-6FF31C3CDC43}" type="presParOf" srcId="{03EF99A1-0532-4EB3-B24D-ECF53BCA29D9}" destId="{183B8A62-2BF6-4836-969B-A5954F52C1F6}" srcOrd="1" destOrd="0" presId="urn:microsoft.com/office/officeart/2018/2/layout/IconVerticalSolidList"/>
    <dgm:cxn modelId="{C378B2ED-9D31-4130-B8A5-080CE8F022BC}" type="presParOf" srcId="{03EF99A1-0532-4EB3-B24D-ECF53BCA29D9}" destId="{3494DA21-280E-4C0B-8C57-CAB24B39F05D}" srcOrd="2" destOrd="0" presId="urn:microsoft.com/office/officeart/2018/2/layout/IconVerticalSolidList"/>
    <dgm:cxn modelId="{0CDFB7D5-7516-4ACB-BA67-FC30E5C6F63B}" type="presParOf" srcId="{03EF99A1-0532-4EB3-B24D-ECF53BCA29D9}" destId="{3503D064-DF2A-4CF5-8A06-93302DDD7C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B791D0-D5A6-40C0-A13D-12A094E37B0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67F029-8F91-439C-9EBF-209DE51ABC8A}">
      <dgm:prSet/>
      <dgm:spPr/>
      <dgm:t>
        <a:bodyPr/>
        <a:lstStyle/>
        <a:p>
          <a:r>
            <a:rPr lang="en-US" b="1" i="0"/>
            <a:t>Budget Constraints</a:t>
          </a:r>
          <a:endParaRPr lang="en-US"/>
        </a:p>
      </dgm:t>
    </dgm:pt>
    <dgm:pt modelId="{AB2C3F69-742D-4D26-B7E2-52340239FE00}" type="parTrans" cxnId="{6C3D6962-ABA8-4240-ABA9-82770C553228}">
      <dgm:prSet/>
      <dgm:spPr/>
      <dgm:t>
        <a:bodyPr/>
        <a:lstStyle/>
        <a:p>
          <a:endParaRPr lang="en-US"/>
        </a:p>
      </dgm:t>
    </dgm:pt>
    <dgm:pt modelId="{4F9EB328-F7B0-416D-AE20-3F93871146B9}" type="sibTrans" cxnId="{6C3D6962-ABA8-4240-ABA9-82770C553228}">
      <dgm:prSet/>
      <dgm:spPr/>
      <dgm:t>
        <a:bodyPr/>
        <a:lstStyle/>
        <a:p>
          <a:endParaRPr lang="en-US"/>
        </a:p>
      </dgm:t>
    </dgm:pt>
    <dgm:pt modelId="{962CC52D-A9C2-403D-9BF5-19C986F1806C}">
      <dgm:prSet/>
      <dgm:spPr/>
      <dgm:t>
        <a:bodyPr/>
        <a:lstStyle/>
        <a:p>
          <a:r>
            <a:rPr lang="en-US" b="1" i="0"/>
            <a:t> Community Resistance</a:t>
          </a:r>
          <a:endParaRPr lang="en-US"/>
        </a:p>
      </dgm:t>
    </dgm:pt>
    <dgm:pt modelId="{3D2FC132-CF9C-47FE-A6F8-3A440F9961AF}" type="parTrans" cxnId="{31376163-CB20-4041-9494-791C8B1C0C19}">
      <dgm:prSet/>
      <dgm:spPr/>
      <dgm:t>
        <a:bodyPr/>
        <a:lstStyle/>
        <a:p>
          <a:endParaRPr lang="en-US"/>
        </a:p>
      </dgm:t>
    </dgm:pt>
    <dgm:pt modelId="{12CA78C0-898B-4AFC-BCB4-6DB7E726378A}" type="sibTrans" cxnId="{31376163-CB20-4041-9494-791C8B1C0C19}">
      <dgm:prSet/>
      <dgm:spPr/>
      <dgm:t>
        <a:bodyPr/>
        <a:lstStyle/>
        <a:p>
          <a:endParaRPr lang="en-US"/>
        </a:p>
      </dgm:t>
    </dgm:pt>
    <dgm:pt modelId="{35CA8280-61D7-4B74-8091-8633A176BC07}">
      <dgm:prSet/>
      <dgm:spPr/>
      <dgm:t>
        <a:bodyPr/>
        <a:lstStyle/>
        <a:p>
          <a:r>
            <a:rPr lang="en-US" b="1" i="0"/>
            <a:t> Maintenance Issues</a:t>
          </a:r>
          <a:endParaRPr lang="en-US"/>
        </a:p>
      </dgm:t>
    </dgm:pt>
    <dgm:pt modelId="{6D19C94C-1FA3-4D12-9D82-218C658D51C3}" type="parTrans" cxnId="{A4C603CD-FBFF-4CE0-B05D-2248D96CA9C7}">
      <dgm:prSet/>
      <dgm:spPr/>
      <dgm:t>
        <a:bodyPr/>
        <a:lstStyle/>
        <a:p>
          <a:endParaRPr lang="en-US"/>
        </a:p>
      </dgm:t>
    </dgm:pt>
    <dgm:pt modelId="{CC7F409D-C2FE-41B0-B1FF-BC94AE01FBBA}" type="sibTrans" cxnId="{A4C603CD-FBFF-4CE0-B05D-2248D96CA9C7}">
      <dgm:prSet/>
      <dgm:spPr/>
      <dgm:t>
        <a:bodyPr/>
        <a:lstStyle/>
        <a:p>
          <a:endParaRPr lang="en-US"/>
        </a:p>
      </dgm:t>
    </dgm:pt>
    <dgm:pt modelId="{93D23B99-499A-40F3-B15C-90244D9063F4}">
      <dgm:prSet/>
      <dgm:spPr/>
      <dgm:t>
        <a:bodyPr/>
        <a:lstStyle/>
        <a:p>
          <a:r>
            <a:rPr lang="en-US" b="1" i="0"/>
            <a:t> Design Limitations</a:t>
          </a:r>
          <a:endParaRPr lang="en-US"/>
        </a:p>
      </dgm:t>
    </dgm:pt>
    <dgm:pt modelId="{939CF5E4-E729-4195-A602-620AAD3FDFCA}" type="parTrans" cxnId="{E735E4D0-FB61-49FE-913A-AEADA6912DC0}">
      <dgm:prSet/>
      <dgm:spPr/>
      <dgm:t>
        <a:bodyPr/>
        <a:lstStyle/>
        <a:p>
          <a:endParaRPr lang="en-US"/>
        </a:p>
      </dgm:t>
    </dgm:pt>
    <dgm:pt modelId="{7D8590C8-3B7C-495A-AE42-0BE48669D909}" type="sibTrans" cxnId="{E735E4D0-FB61-49FE-913A-AEADA6912DC0}">
      <dgm:prSet/>
      <dgm:spPr/>
      <dgm:t>
        <a:bodyPr/>
        <a:lstStyle/>
        <a:p>
          <a:endParaRPr lang="en-US"/>
        </a:p>
      </dgm:t>
    </dgm:pt>
    <dgm:pt modelId="{26E4EF9B-6D00-4141-85DC-C3524B1CEB9A}">
      <dgm:prSet/>
      <dgm:spPr/>
      <dgm:t>
        <a:bodyPr/>
        <a:lstStyle/>
        <a:p>
          <a:r>
            <a:rPr lang="en-US" b="1" i="0"/>
            <a:t> High Resident Turnover</a:t>
          </a:r>
          <a:endParaRPr lang="en-US"/>
        </a:p>
      </dgm:t>
    </dgm:pt>
    <dgm:pt modelId="{3B371B2D-73F4-4212-904D-B10381D2BBC5}" type="parTrans" cxnId="{BA9089BC-9B50-4A73-A894-321682D437E6}">
      <dgm:prSet/>
      <dgm:spPr/>
      <dgm:t>
        <a:bodyPr/>
        <a:lstStyle/>
        <a:p>
          <a:endParaRPr lang="en-US"/>
        </a:p>
      </dgm:t>
    </dgm:pt>
    <dgm:pt modelId="{E03AF6B2-01DC-49E6-AAA0-851494229C50}" type="sibTrans" cxnId="{BA9089BC-9B50-4A73-A894-321682D437E6}">
      <dgm:prSet/>
      <dgm:spPr/>
      <dgm:t>
        <a:bodyPr/>
        <a:lstStyle/>
        <a:p>
          <a:endParaRPr lang="en-US"/>
        </a:p>
      </dgm:t>
    </dgm:pt>
    <dgm:pt modelId="{8EFC4B2D-F400-4F2D-BC4A-6EBCC094BD7C}" type="pres">
      <dgm:prSet presAssocID="{A5B791D0-D5A6-40C0-A13D-12A094E37B0A}" presName="diagram" presStyleCnt="0">
        <dgm:presLayoutVars>
          <dgm:dir/>
          <dgm:resizeHandles val="exact"/>
        </dgm:presLayoutVars>
      </dgm:prSet>
      <dgm:spPr/>
    </dgm:pt>
    <dgm:pt modelId="{ACA943A0-FEAC-486A-B96C-83D6F170014B}" type="pres">
      <dgm:prSet presAssocID="{0A67F029-8F91-439C-9EBF-209DE51ABC8A}" presName="node" presStyleLbl="node1" presStyleIdx="0" presStyleCnt="5">
        <dgm:presLayoutVars>
          <dgm:bulletEnabled val="1"/>
        </dgm:presLayoutVars>
      </dgm:prSet>
      <dgm:spPr/>
    </dgm:pt>
    <dgm:pt modelId="{239E3B91-7A26-4C29-94FC-53A19F0BBEBD}" type="pres">
      <dgm:prSet presAssocID="{4F9EB328-F7B0-416D-AE20-3F93871146B9}" presName="sibTrans" presStyleCnt="0"/>
      <dgm:spPr/>
    </dgm:pt>
    <dgm:pt modelId="{59DC4E99-08A0-4A30-9078-4A66DA0930F6}" type="pres">
      <dgm:prSet presAssocID="{962CC52D-A9C2-403D-9BF5-19C986F1806C}" presName="node" presStyleLbl="node1" presStyleIdx="1" presStyleCnt="5">
        <dgm:presLayoutVars>
          <dgm:bulletEnabled val="1"/>
        </dgm:presLayoutVars>
      </dgm:prSet>
      <dgm:spPr/>
    </dgm:pt>
    <dgm:pt modelId="{7B298427-5419-4A7B-A6B7-0C7E1800D0A5}" type="pres">
      <dgm:prSet presAssocID="{12CA78C0-898B-4AFC-BCB4-6DB7E726378A}" presName="sibTrans" presStyleCnt="0"/>
      <dgm:spPr/>
    </dgm:pt>
    <dgm:pt modelId="{BB9A159B-E496-4922-9934-5289E17FBDC6}" type="pres">
      <dgm:prSet presAssocID="{35CA8280-61D7-4B74-8091-8633A176BC07}" presName="node" presStyleLbl="node1" presStyleIdx="2" presStyleCnt="5">
        <dgm:presLayoutVars>
          <dgm:bulletEnabled val="1"/>
        </dgm:presLayoutVars>
      </dgm:prSet>
      <dgm:spPr/>
    </dgm:pt>
    <dgm:pt modelId="{EEFDA078-38B2-46E7-AEF2-4F029284A81D}" type="pres">
      <dgm:prSet presAssocID="{CC7F409D-C2FE-41B0-B1FF-BC94AE01FBBA}" presName="sibTrans" presStyleCnt="0"/>
      <dgm:spPr/>
    </dgm:pt>
    <dgm:pt modelId="{E4A024E5-B0CC-46AD-A576-06A3DA792DB2}" type="pres">
      <dgm:prSet presAssocID="{93D23B99-499A-40F3-B15C-90244D9063F4}" presName="node" presStyleLbl="node1" presStyleIdx="3" presStyleCnt="5">
        <dgm:presLayoutVars>
          <dgm:bulletEnabled val="1"/>
        </dgm:presLayoutVars>
      </dgm:prSet>
      <dgm:spPr/>
    </dgm:pt>
    <dgm:pt modelId="{1BBA3B7C-D880-4CDB-9F76-7A6BD9FFEE4F}" type="pres">
      <dgm:prSet presAssocID="{7D8590C8-3B7C-495A-AE42-0BE48669D909}" presName="sibTrans" presStyleCnt="0"/>
      <dgm:spPr/>
    </dgm:pt>
    <dgm:pt modelId="{666F2F07-9CC5-4149-B69A-6FB0FDEBADF3}" type="pres">
      <dgm:prSet presAssocID="{26E4EF9B-6D00-4141-85DC-C3524B1CEB9A}" presName="node" presStyleLbl="node1" presStyleIdx="4" presStyleCnt="5">
        <dgm:presLayoutVars>
          <dgm:bulletEnabled val="1"/>
        </dgm:presLayoutVars>
      </dgm:prSet>
      <dgm:spPr/>
    </dgm:pt>
  </dgm:ptLst>
  <dgm:cxnLst>
    <dgm:cxn modelId="{5E0D9D10-5D10-46CB-899A-48F9116F7D2B}" type="presOf" srcId="{35CA8280-61D7-4B74-8091-8633A176BC07}" destId="{BB9A159B-E496-4922-9934-5289E17FBDC6}" srcOrd="0" destOrd="0" presId="urn:microsoft.com/office/officeart/2005/8/layout/default"/>
    <dgm:cxn modelId="{6C3D6962-ABA8-4240-ABA9-82770C553228}" srcId="{A5B791D0-D5A6-40C0-A13D-12A094E37B0A}" destId="{0A67F029-8F91-439C-9EBF-209DE51ABC8A}" srcOrd="0" destOrd="0" parTransId="{AB2C3F69-742D-4D26-B7E2-52340239FE00}" sibTransId="{4F9EB328-F7B0-416D-AE20-3F93871146B9}"/>
    <dgm:cxn modelId="{31376163-CB20-4041-9494-791C8B1C0C19}" srcId="{A5B791D0-D5A6-40C0-A13D-12A094E37B0A}" destId="{962CC52D-A9C2-403D-9BF5-19C986F1806C}" srcOrd="1" destOrd="0" parTransId="{3D2FC132-CF9C-47FE-A6F8-3A440F9961AF}" sibTransId="{12CA78C0-898B-4AFC-BCB4-6DB7E726378A}"/>
    <dgm:cxn modelId="{3036D273-C134-40C7-BB79-7EFF830E3CF6}" type="presOf" srcId="{0A67F029-8F91-439C-9EBF-209DE51ABC8A}" destId="{ACA943A0-FEAC-486A-B96C-83D6F170014B}" srcOrd="0" destOrd="0" presId="urn:microsoft.com/office/officeart/2005/8/layout/default"/>
    <dgm:cxn modelId="{084B5F7E-65A5-4DAD-9FAB-89BE05A69D6E}" type="presOf" srcId="{93D23B99-499A-40F3-B15C-90244D9063F4}" destId="{E4A024E5-B0CC-46AD-A576-06A3DA792DB2}" srcOrd="0" destOrd="0" presId="urn:microsoft.com/office/officeart/2005/8/layout/default"/>
    <dgm:cxn modelId="{BA9089BC-9B50-4A73-A894-321682D437E6}" srcId="{A5B791D0-D5A6-40C0-A13D-12A094E37B0A}" destId="{26E4EF9B-6D00-4141-85DC-C3524B1CEB9A}" srcOrd="4" destOrd="0" parTransId="{3B371B2D-73F4-4212-904D-B10381D2BBC5}" sibTransId="{E03AF6B2-01DC-49E6-AAA0-851494229C50}"/>
    <dgm:cxn modelId="{4EBF03C9-43EF-431A-BF08-868848C98F94}" type="presOf" srcId="{962CC52D-A9C2-403D-9BF5-19C986F1806C}" destId="{59DC4E99-08A0-4A30-9078-4A66DA0930F6}" srcOrd="0" destOrd="0" presId="urn:microsoft.com/office/officeart/2005/8/layout/default"/>
    <dgm:cxn modelId="{A4C603CD-FBFF-4CE0-B05D-2248D96CA9C7}" srcId="{A5B791D0-D5A6-40C0-A13D-12A094E37B0A}" destId="{35CA8280-61D7-4B74-8091-8633A176BC07}" srcOrd="2" destOrd="0" parTransId="{6D19C94C-1FA3-4D12-9D82-218C658D51C3}" sibTransId="{CC7F409D-C2FE-41B0-B1FF-BC94AE01FBBA}"/>
    <dgm:cxn modelId="{E735E4D0-FB61-49FE-913A-AEADA6912DC0}" srcId="{A5B791D0-D5A6-40C0-A13D-12A094E37B0A}" destId="{93D23B99-499A-40F3-B15C-90244D9063F4}" srcOrd="3" destOrd="0" parTransId="{939CF5E4-E729-4195-A602-620AAD3FDFCA}" sibTransId="{7D8590C8-3B7C-495A-AE42-0BE48669D909}"/>
    <dgm:cxn modelId="{FD31BCD1-8E85-43C5-8930-A41D1BBF70A1}" type="presOf" srcId="{26E4EF9B-6D00-4141-85DC-C3524B1CEB9A}" destId="{666F2F07-9CC5-4149-B69A-6FB0FDEBADF3}" srcOrd="0" destOrd="0" presId="urn:microsoft.com/office/officeart/2005/8/layout/default"/>
    <dgm:cxn modelId="{C74FB5E0-9065-4B53-A303-3D42F828105F}" type="presOf" srcId="{A5B791D0-D5A6-40C0-A13D-12A094E37B0A}" destId="{8EFC4B2D-F400-4F2D-BC4A-6EBCC094BD7C}" srcOrd="0" destOrd="0" presId="urn:microsoft.com/office/officeart/2005/8/layout/default"/>
    <dgm:cxn modelId="{E6469BAC-E07C-4E03-9FF7-FDF2B3985BDB}" type="presParOf" srcId="{8EFC4B2D-F400-4F2D-BC4A-6EBCC094BD7C}" destId="{ACA943A0-FEAC-486A-B96C-83D6F170014B}" srcOrd="0" destOrd="0" presId="urn:microsoft.com/office/officeart/2005/8/layout/default"/>
    <dgm:cxn modelId="{76179FF2-E7A1-456D-9132-D1EDE8E9841B}" type="presParOf" srcId="{8EFC4B2D-F400-4F2D-BC4A-6EBCC094BD7C}" destId="{239E3B91-7A26-4C29-94FC-53A19F0BBEBD}" srcOrd="1" destOrd="0" presId="urn:microsoft.com/office/officeart/2005/8/layout/default"/>
    <dgm:cxn modelId="{71AFF32B-1284-44A4-B3B5-5D707D336D73}" type="presParOf" srcId="{8EFC4B2D-F400-4F2D-BC4A-6EBCC094BD7C}" destId="{59DC4E99-08A0-4A30-9078-4A66DA0930F6}" srcOrd="2" destOrd="0" presId="urn:microsoft.com/office/officeart/2005/8/layout/default"/>
    <dgm:cxn modelId="{ACDB0495-5210-403D-AA7F-2745801AA2A7}" type="presParOf" srcId="{8EFC4B2D-F400-4F2D-BC4A-6EBCC094BD7C}" destId="{7B298427-5419-4A7B-A6B7-0C7E1800D0A5}" srcOrd="3" destOrd="0" presId="urn:microsoft.com/office/officeart/2005/8/layout/default"/>
    <dgm:cxn modelId="{EAA601EB-89E5-4E02-9F1D-EF5CC8E02833}" type="presParOf" srcId="{8EFC4B2D-F400-4F2D-BC4A-6EBCC094BD7C}" destId="{BB9A159B-E496-4922-9934-5289E17FBDC6}" srcOrd="4" destOrd="0" presId="urn:microsoft.com/office/officeart/2005/8/layout/default"/>
    <dgm:cxn modelId="{4B724925-5795-44C4-89D5-80E404CD5FD8}" type="presParOf" srcId="{8EFC4B2D-F400-4F2D-BC4A-6EBCC094BD7C}" destId="{EEFDA078-38B2-46E7-AEF2-4F029284A81D}" srcOrd="5" destOrd="0" presId="urn:microsoft.com/office/officeart/2005/8/layout/default"/>
    <dgm:cxn modelId="{28FF6756-8804-4F6B-B3A4-F45042FA87E1}" type="presParOf" srcId="{8EFC4B2D-F400-4F2D-BC4A-6EBCC094BD7C}" destId="{E4A024E5-B0CC-46AD-A576-06A3DA792DB2}" srcOrd="6" destOrd="0" presId="urn:microsoft.com/office/officeart/2005/8/layout/default"/>
    <dgm:cxn modelId="{4C3390F8-82EF-4E01-8D5E-121B2CCEE250}" type="presParOf" srcId="{8EFC4B2D-F400-4F2D-BC4A-6EBCC094BD7C}" destId="{1BBA3B7C-D880-4CDB-9F76-7A6BD9FFEE4F}" srcOrd="7" destOrd="0" presId="urn:microsoft.com/office/officeart/2005/8/layout/default"/>
    <dgm:cxn modelId="{0DBA17AB-0918-461D-BFB8-A4844434DFCF}" type="presParOf" srcId="{8EFC4B2D-F400-4F2D-BC4A-6EBCC094BD7C}" destId="{666F2F07-9CC5-4149-B69A-6FB0FDEBADF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F14028-771E-4B5C-A21C-17BFFC67D7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FF42AFD-B67A-473E-9B32-8FAB16FBBEB8}">
      <dgm:prSet/>
      <dgm:spPr/>
      <dgm:t>
        <a:bodyPr/>
        <a:lstStyle/>
        <a:p>
          <a:r>
            <a:rPr lang="en-US" b="1" i="0"/>
            <a:t> Smart Security Systems</a:t>
          </a:r>
          <a:endParaRPr lang="en-US"/>
        </a:p>
      </dgm:t>
    </dgm:pt>
    <dgm:pt modelId="{A5EF7603-4B05-4DB9-BE5C-145D39C43876}" type="parTrans" cxnId="{BA2F5D55-C6B3-4DF8-B614-BEF5F9BB2B79}">
      <dgm:prSet/>
      <dgm:spPr/>
      <dgm:t>
        <a:bodyPr/>
        <a:lstStyle/>
        <a:p>
          <a:endParaRPr lang="en-US"/>
        </a:p>
      </dgm:t>
    </dgm:pt>
    <dgm:pt modelId="{F63DC769-8FDC-454B-AC04-8D80AA2F30FA}" type="sibTrans" cxnId="{BA2F5D55-C6B3-4DF8-B614-BEF5F9BB2B79}">
      <dgm:prSet/>
      <dgm:spPr/>
      <dgm:t>
        <a:bodyPr/>
        <a:lstStyle/>
        <a:p>
          <a:endParaRPr lang="en-US"/>
        </a:p>
      </dgm:t>
    </dgm:pt>
    <dgm:pt modelId="{F2D9F825-6F91-494D-AD99-232539AE30E4}">
      <dgm:prSet/>
      <dgm:spPr/>
      <dgm:t>
        <a:bodyPr/>
        <a:lstStyle/>
        <a:p>
          <a:r>
            <a:rPr lang="en-US" b="1" i="0"/>
            <a:t>Solar Lighting Solutions</a:t>
          </a:r>
          <a:endParaRPr lang="en-US"/>
        </a:p>
      </dgm:t>
    </dgm:pt>
    <dgm:pt modelId="{7E48D290-50AD-4DAE-BC45-59FBEE62ED5F}" type="parTrans" cxnId="{389AF117-E891-40BB-9C85-A8ADF78F8CA9}">
      <dgm:prSet/>
      <dgm:spPr/>
      <dgm:t>
        <a:bodyPr/>
        <a:lstStyle/>
        <a:p>
          <a:endParaRPr lang="en-US"/>
        </a:p>
      </dgm:t>
    </dgm:pt>
    <dgm:pt modelId="{89C6D33D-22FC-4DEA-A1AF-5A9F895748F1}" type="sibTrans" cxnId="{389AF117-E891-40BB-9C85-A8ADF78F8CA9}">
      <dgm:prSet/>
      <dgm:spPr/>
      <dgm:t>
        <a:bodyPr/>
        <a:lstStyle/>
        <a:p>
          <a:endParaRPr lang="en-US"/>
        </a:p>
      </dgm:t>
    </dgm:pt>
    <dgm:pt modelId="{DB57EA59-3623-4B45-8CC5-91E7E4A0CD41}">
      <dgm:prSet/>
      <dgm:spPr/>
      <dgm:t>
        <a:bodyPr/>
        <a:lstStyle/>
        <a:p>
          <a:r>
            <a:rPr lang="en-US" b="1" i="0"/>
            <a:t> Community Watch Programs</a:t>
          </a:r>
          <a:endParaRPr lang="en-US"/>
        </a:p>
      </dgm:t>
    </dgm:pt>
    <dgm:pt modelId="{D983E443-DA9A-4BCA-9D6C-D27DEF98B520}" type="parTrans" cxnId="{375A971B-3A23-48B9-976C-A86AB8443470}">
      <dgm:prSet/>
      <dgm:spPr/>
      <dgm:t>
        <a:bodyPr/>
        <a:lstStyle/>
        <a:p>
          <a:endParaRPr lang="en-US"/>
        </a:p>
      </dgm:t>
    </dgm:pt>
    <dgm:pt modelId="{6500EC99-49B8-4299-8742-98827AAD3284}" type="sibTrans" cxnId="{375A971B-3A23-48B9-976C-A86AB8443470}">
      <dgm:prSet/>
      <dgm:spPr/>
      <dgm:t>
        <a:bodyPr/>
        <a:lstStyle/>
        <a:p>
          <a:endParaRPr lang="en-US"/>
        </a:p>
      </dgm:t>
    </dgm:pt>
    <dgm:pt modelId="{D50DEFEA-E222-41F8-A77E-C6B4AD1AE664}">
      <dgm:prSet/>
      <dgm:spPr/>
      <dgm:t>
        <a:bodyPr/>
        <a:lstStyle/>
        <a:p>
          <a:r>
            <a:rPr lang="en-US" b="1" i="0"/>
            <a:t>Modular Design for Easy Upgrades</a:t>
          </a:r>
          <a:endParaRPr lang="en-US"/>
        </a:p>
      </dgm:t>
    </dgm:pt>
    <dgm:pt modelId="{7394808B-A68C-4289-96D6-E7A9431635F7}" type="parTrans" cxnId="{FE598C54-E567-4E21-95E6-0207D1F11803}">
      <dgm:prSet/>
      <dgm:spPr/>
      <dgm:t>
        <a:bodyPr/>
        <a:lstStyle/>
        <a:p>
          <a:endParaRPr lang="en-US"/>
        </a:p>
      </dgm:t>
    </dgm:pt>
    <dgm:pt modelId="{CA11E53C-5916-40E0-BD4D-74F26CF657DF}" type="sibTrans" cxnId="{FE598C54-E567-4E21-95E6-0207D1F11803}">
      <dgm:prSet/>
      <dgm:spPr/>
      <dgm:t>
        <a:bodyPr/>
        <a:lstStyle/>
        <a:p>
          <a:endParaRPr lang="en-US"/>
        </a:p>
      </dgm:t>
    </dgm:pt>
    <dgm:pt modelId="{F072D85D-CAF6-4511-B7E9-B6C465B7152E}">
      <dgm:prSet/>
      <dgm:spPr/>
      <dgm:t>
        <a:bodyPr/>
        <a:lstStyle/>
        <a:p>
          <a:r>
            <a:rPr lang="en-US" b="1" i="0"/>
            <a:t> Interactive Public Spaces</a:t>
          </a:r>
          <a:endParaRPr lang="en-US"/>
        </a:p>
      </dgm:t>
    </dgm:pt>
    <dgm:pt modelId="{13309114-E1AD-42DB-8E91-8932AA3D94FB}" type="parTrans" cxnId="{167A8855-89B7-4A62-B5FE-84BFDE9AE6DD}">
      <dgm:prSet/>
      <dgm:spPr/>
      <dgm:t>
        <a:bodyPr/>
        <a:lstStyle/>
        <a:p>
          <a:endParaRPr lang="en-US"/>
        </a:p>
      </dgm:t>
    </dgm:pt>
    <dgm:pt modelId="{FE295BC7-CCF3-4DB4-AB60-CD58D390CBB2}" type="sibTrans" cxnId="{167A8855-89B7-4A62-B5FE-84BFDE9AE6DD}">
      <dgm:prSet/>
      <dgm:spPr/>
      <dgm:t>
        <a:bodyPr/>
        <a:lstStyle/>
        <a:p>
          <a:endParaRPr lang="en-US"/>
        </a:p>
      </dgm:t>
    </dgm:pt>
    <dgm:pt modelId="{9FDBFC90-16C7-4A6A-A13B-D2874D7028F9}" type="pres">
      <dgm:prSet presAssocID="{82F14028-771E-4B5C-A21C-17BFFC67D7BC}" presName="root" presStyleCnt="0">
        <dgm:presLayoutVars>
          <dgm:dir/>
          <dgm:resizeHandles val="exact"/>
        </dgm:presLayoutVars>
      </dgm:prSet>
      <dgm:spPr/>
    </dgm:pt>
    <dgm:pt modelId="{53AFB8F2-BE4E-43C3-A451-1FF2309CFC5B}" type="pres">
      <dgm:prSet presAssocID="{6FF42AFD-B67A-473E-9B32-8FAB16FBBEB8}" presName="compNode" presStyleCnt="0"/>
      <dgm:spPr/>
    </dgm:pt>
    <dgm:pt modelId="{8C03ED79-0B73-4F6B-AD3B-4C6034233746}" type="pres">
      <dgm:prSet presAssocID="{6FF42AFD-B67A-473E-9B32-8FAB16FBB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9230F6A-5557-46FB-BC4F-A0191E6F6D21}" type="pres">
      <dgm:prSet presAssocID="{6FF42AFD-B67A-473E-9B32-8FAB16FBBEB8}" presName="spaceRect" presStyleCnt="0"/>
      <dgm:spPr/>
    </dgm:pt>
    <dgm:pt modelId="{E1D577BF-EFBC-4715-BC40-EC36CA9602E4}" type="pres">
      <dgm:prSet presAssocID="{6FF42AFD-B67A-473E-9B32-8FAB16FBBEB8}" presName="textRect" presStyleLbl="revTx" presStyleIdx="0" presStyleCnt="5">
        <dgm:presLayoutVars>
          <dgm:chMax val="1"/>
          <dgm:chPref val="1"/>
        </dgm:presLayoutVars>
      </dgm:prSet>
      <dgm:spPr/>
    </dgm:pt>
    <dgm:pt modelId="{6EFA5525-724F-4B3F-ACEB-3C0D566E1205}" type="pres">
      <dgm:prSet presAssocID="{F63DC769-8FDC-454B-AC04-8D80AA2F30FA}" presName="sibTrans" presStyleCnt="0"/>
      <dgm:spPr/>
    </dgm:pt>
    <dgm:pt modelId="{77BB8F16-1795-44DB-9693-74557197FE7A}" type="pres">
      <dgm:prSet presAssocID="{F2D9F825-6F91-494D-AD99-232539AE30E4}" presName="compNode" presStyleCnt="0"/>
      <dgm:spPr/>
    </dgm:pt>
    <dgm:pt modelId="{2A01D82A-E054-40BD-8C1A-6623F865408E}" type="pres">
      <dgm:prSet presAssocID="{F2D9F825-6F91-494D-AD99-232539AE30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C97DBA1-DF99-482D-A2D0-D35FF62FBB72}" type="pres">
      <dgm:prSet presAssocID="{F2D9F825-6F91-494D-AD99-232539AE30E4}" presName="spaceRect" presStyleCnt="0"/>
      <dgm:spPr/>
    </dgm:pt>
    <dgm:pt modelId="{D10EFD29-6B9F-465E-8E76-DEE6AB9DCB12}" type="pres">
      <dgm:prSet presAssocID="{F2D9F825-6F91-494D-AD99-232539AE30E4}" presName="textRect" presStyleLbl="revTx" presStyleIdx="1" presStyleCnt="5">
        <dgm:presLayoutVars>
          <dgm:chMax val="1"/>
          <dgm:chPref val="1"/>
        </dgm:presLayoutVars>
      </dgm:prSet>
      <dgm:spPr/>
    </dgm:pt>
    <dgm:pt modelId="{6B82D201-49F5-4FD3-AB50-6901A3C6F51D}" type="pres">
      <dgm:prSet presAssocID="{89C6D33D-22FC-4DEA-A1AF-5A9F895748F1}" presName="sibTrans" presStyleCnt="0"/>
      <dgm:spPr/>
    </dgm:pt>
    <dgm:pt modelId="{A4972097-4726-43DE-BA18-90632CB0B506}" type="pres">
      <dgm:prSet presAssocID="{DB57EA59-3623-4B45-8CC5-91E7E4A0CD41}" presName="compNode" presStyleCnt="0"/>
      <dgm:spPr/>
    </dgm:pt>
    <dgm:pt modelId="{114BEF4D-083B-43B6-B924-319BD31DAACE}" type="pres">
      <dgm:prSet presAssocID="{DB57EA59-3623-4B45-8CC5-91E7E4A0CD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B4DDDF7-8195-4CAA-93CD-30D18826C2BD}" type="pres">
      <dgm:prSet presAssocID="{DB57EA59-3623-4B45-8CC5-91E7E4A0CD41}" presName="spaceRect" presStyleCnt="0"/>
      <dgm:spPr/>
    </dgm:pt>
    <dgm:pt modelId="{AF2354E5-FA89-4DA3-8218-15B5EB17B261}" type="pres">
      <dgm:prSet presAssocID="{DB57EA59-3623-4B45-8CC5-91E7E4A0CD41}" presName="textRect" presStyleLbl="revTx" presStyleIdx="2" presStyleCnt="5">
        <dgm:presLayoutVars>
          <dgm:chMax val="1"/>
          <dgm:chPref val="1"/>
        </dgm:presLayoutVars>
      </dgm:prSet>
      <dgm:spPr/>
    </dgm:pt>
    <dgm:pt modelId="{E6AE1226-6573-4E7B-A6E4-19A1D99BFF88}" type="pres">
      <dgm:prSet presAssocID="{6500EC99-49B8-4299-8742-98827AAD3284}" presName="sibTrans" presStyleCnt="0"/>
      <dgm:spPr/>
    </dgm:pt>
    <dgm:pt modelId="{2D7EC849-C09B-49DE-81CF-B5DE45ECA0D5}" type="pres">
      <dgm:prSet presAssocID="{D50DEFEA-E222-41F8-A77E-C6B4AD1AE664}" presName="compNode" presStyleCnt="0"/>
      <dgm:spPr/>
    </dgm:pt>
    <dgm:pt modelId="{684264AB-C10B-4C44-8BF4-6F78C5A2AABA}" type="pres">
      <dgm:prSet presAssocID="{D50DEFEA-E222-41F8-A77E-C6B4AD1AE6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EA542C13-5F54-475D-8F1F-F074F08C7704}" type="pres">
      <dgm:prSet presAssocID="{D50DEFEA-E222-41F8-A77E-C6B4AD1AE664}" presName="spaceRect" presStyleCnt="0"/>
      <dgm:spPr/>
    </dgm:pt>
    <dgm:pt modelId="{CAAE15DC-EA81-47A6-A012-A70BB03EE180}" type="pres">
      <dgm:prSet presAssocID="{D50DEFEA-E222-41F8-A77E-C6B4AD1AE664}" presName="textRect" presStyleLbl="revTx" presStyleIdx="3" presStyleCnt="5">
        <dgm:presLayoutVars>
          <dgm:chMax val="1"/>
          <dgm:chPref val="1"/>
        </dgm:presLayoutVars>
      </dgm:prSet>
      <dgm:spPr/>
    </dgm:pt>
    <dgm:pt modelId="{1487AE89-7B76-4515-9ECF-F7871238E504}" type="pres">
      <dgm:prSet presAssocID="{CA11E53C-5916-40E0-BD4D-74F26CF657DF}" presName="sibTrans" presStyleCnt="0"/>
      <dgm:spPr/>
    </dgm:pt>
    <dgm:pt modelId="{9179E106-85CF-4283-B813-DAD85F5E9378}" type="pres">
      <dgm:prSet presAssocID="{F072D85D-CAF6-4511-B7E9-B6C465B7152E}" presName="compNode" presStyleCnt="0"/>
      <dgm:spPr/>
    </dgm:pt>
    <dgm:pt modelId="{730460F4-0515-4052-8D75-7A6C17D25CE6}" type="pres">
      <dgm:prSet presAssocID="{F072D85D-CAF6-4511-B7E9-B6C465B715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B7FA871-1E3D-43C5-8746-964FF0200253}" type="pres">
      <dgm:prSet presAssocID="{F072D85D-CAF6-4511-B7E9-B6C465B7152E}" presName="spaceRect" presStyleCnt="0"/>
      <dgm:spPr/>
    </dgm:pt>
    <dgm:pt modelId="{6B8086BE-11D9-4A55-8008-50C2F5C940B2}" type="pres">
      <dgm:prSet presAssocID="{F072D85D-CAF6-4511-B7E9-B6C465B715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89AF117-E891-40BB-9C85-A8ADF78F8CA9}" srcId="{82F14028-771E-4B5C-A21C-17BFFC67D7BC}" destId="{F2D9F825-6F91-494D-AD99-232539AE30E4}" srcOrd="1" destOrd="0" parTransId="{7E48D290-50AD-4DAE-BC45-59FBEE62ED5F}" sibTransId="{89C6D33D-22FC-4DEA-A1AF-5A9F895748F1}"/>
    <dgm:cxn modelId="{21FC5F18-3625-433D-8C4E-1B2E3E9416DC}" type="presOf" srcId="{F2D9F825-6F91-494D-AD99-232539AE30E4}" destId="{D10EFD29-6B9F-465E-8E76-DEE6AB9DCB12}" srcOrd="0" destOrd="0" presId="urn:microsoft.com/office/officeart/2018/2/layout/IconLabelList"/>
    <dgm:cxn modelId="{375A971B-3A23-48B9-976C-A86AB8443470}" srcId="{82F14028-771E-4B5C-A21C-17BFFC67D7BC}" destId="{DB57EA59-3623-4B45-8CC5-91E7E4A0CD41}" srcOrd="2" destOrd="0" parTransId="{D983E443-DA9A-4BCA-9D6C-D27DEF98B520}" sibTransId="{6500EC99-49B8-4299-8742-98827AAD3284}"/>
    <dgm:cxn modelId="{F8EC515F-3D4F-4C8A-9D8E-B8FD84B38B16}" type="presOf" srcId="{82F14028-771E-4B5C-A21C-17BFFC67D7BC}" destId="{9FDBFC90-16C7-4A6A-A13B-D2874D7028F9}" srcOrd="0" destOrd="0" presId="urn:microsoft.com/office/officeart/2018/2/layout/IconLabelList"/>
    <dgm:cxn modelId="{FE598C54-E567-4E21-95E6-0207D1F11803}" srcId="{82F14028-771E-4B5C-A21C-17BFFC67D7BC}" destId="{D50DEFEA-E222-41F8-A77E-C6B4AD1AE664}" srcOrd="3" destOrd="0" parTransId="{7394808B-A68C-4289-96D6-E7A9431635F7}" sibTransId="{CA11E53C-5916-40E0-BD4D-74F26CF657DF}"/>
    <dgm:cxn modelId="{BA2F5D55-C6B3-4DF8-B614-BEF5F9BB2B79}" srcId="{82F14028-771E-4B5C-A21C-17BFFC67D7BC}" destId="{6FF42AFD-B67A-473E-9B32-8FAB16FBBEB8}" srcOrd="0" destOrd="0" parTransId="{A5EF7603-4B05-4DB9-BE5C-145D39C43876}" sibTransId="{F63DC769-8FDC-454B-AC04-8D80AA2F30FA}"/>
    <dgm:cxn modelId="{167A8855-89B7-4A62-B5FE-84BFDE9AE6DD}" srcId="{82F14028-771E-4B5C-A21C-17BFFC67D7BC}" destId="{F072D85D-CAF6-4511-B7E9-B6C465B7152E}" srcOrd="4" destOrd="0" parTransId="{13309114-E1AD-42DB-8E91-8932AA3D94FB}" sibTransId="{FE295BC7-CCF3-4DB4-AB60-CD58D390CBB2}"/>
    <dgm:cxn modelId="{83DADF77-EE33-4043-8205-4107972B7680}" type="presOf" srcId="{F072D85D-CAF6-4511-B7E9-B6C465B7152E}" destId="{6B8086BE-11D9-4A55-8008-50C2F5C940B2}" srcOrd="0" destOrd="0" presId="urn:microsoft.com/office/officeart/2018/2/layout/IconLabelList"/>
    <dgm:cxn modelId="{D1E97990-C715-4E3B-887B-33B77C5C60FA}" type="presOf" srcId="{DB57EA59-3623-4B45-8CC5-91E7E4A0CD41}" destId="{AF2354E5-FA89-4DA3-8218-15B5EB17B261}" srcOrd="0" destOrd="0" presId="urn:microsoft.com/office/officeart/2018/2/layout/IconLabelList"/>
    <dgm:cxn modelId="{372ABCA8-4DAB-48BA-92ED-4DD312D11700}" type="presOf" srcId="{D50DEFEA-E222-41F8-A77E-C6B4AD1AE664}" destId="{CAAE15DC-EA81-47A6-A012-A70BB03EE180}" srcOrd="0" destOrd="0" presId="urn:microsoft.com/office/officeart/2018/2/layout/IconLabelList"/>
    <dgm:cxn modelId="{900C98C0-66D6-4303-9FC5-1F1346DBBAEF}" type="presOf" srcId="{6FF42AFD-B67A-473E-9B32-8FAB16FBBEB8}" destId="{E1D577BF-EFBC-4715-BC40-EC36CA9602E4}" srcOrd="0" destOrd="0" presId="urn:microsoft.com/office/officeart/2018/2/layout/IconLabelList"/>
    <dgm:cxn modelId="{780A40B6-4779-410D-AEC2-140A814B50C0}" type="presParOf" srcId="{9FDBFC90-16C7-4A6A-A13B-D2874D7028F9}" destId="{53AFB8F2-BE4E-43C3-A451-1FF2309CFC5B}" srcOrd="0" destOrd="0" presId="urn:microsoft.com/office/officeart/2018/2/layout/IconLabelList"/>
    <dgm:cxn modelId="{6B6C8804-C54F-44CD-A66D-76AAD400E7A4}" type="presParOf" srcId="{53AFB8F2-BE4E-43C3-A451-1FF2309CFC5B}" destId="{8C03ED79-0B73-4F6B-AD3B-4C6034233746}" srcOrd="0" destOrd="0" presId="urn:microsoft.com/office/officeart/2018/2/layout/IconLabelList"/>
    <dgm:cxn modelId="{768AE368-6E72-48CB-982A-7C02FA25E48C}" type="presParOf" srcId="{53AFB8F2-BE4E-43C3-A451-1FF2309CFC5B}" destId="{09230F6A-5557-46FB-BC4F-A0191E6F6D21}" srcOrd="1" destOrd="0" presId="urn:microsoft.com/office/officeart/2018/2/layout/IconLabelList"/>
    <dgm:cxn modelId="{DFFBB9B9-ABA0-420E-BB3E-0B1668EBBF2B}" type="presParOf" srcId="{53AFB8F2-BE4E-43C3-A451-1FF2309CFC5B}" destId="{E1D577BF-EFBC-4715-BC40-EC36CA9602E4}" srcOrd="2" destOrd="0" presId="urn:microsoft.com/office/officeart/2018/2/layout/IconLabelList"/>
    <dgm:cxn modelId="{036843B0-0D02-4D3F-9847-548A23B7160B}" type="presParOf" srcId="{9FDBFC90-16C7-4A6A-A13B-D2874D7028F9}" destId="{6EFA5525-724F-4B3F-ACEB-3C0D566E1205}" srcOrd="1" destOrd="0" presId="urn:microsoft.com/office/officeart/2018/2/layout/IconLabelList"/>
    <dgm:cxn modelId="{6E86A6B0-A5DC-47FA-BC05-7FB45C189788}" type="presParOf" srcId="{9FDBFC90-16C7-4A6A-A13B-D2874D7028F9}" destId="{77BB8F16-1795-44DB-9693-74557197FE7A}" srcOrd="2" destOrd="0" presId="urn:microsoft.com/office/officeart/2018/2/layout/IconLabelList"/>
    <dgm:cxn modelId="{1CC43C90-A442-4FBF-A641-06554FC51528}" type="presParOf" srcId="{77BB8F16-1795-44DB-9693-74557197FE7A}" destId="{2A01D82A-E054-40BD-8C1A-6623F865408E}" srcOrd="0" destOrd="0" presId="urn:microsoft.com/office/officeart/2018/2/layout/IconLabelList"/>
    <dgm:cxn modelId="{7DA76CBF-768B-47F0-B7FE-87F26A8F0365}" type="presParOf" srcId="{77BB8F16-1795-44DB-9693-74557197FE7A}" destId="{9C97DBA1-DF99-482D-A2D0-D35FF62FBB72}" srcOrd="1" destOrd="0" presId="urn:microsoft.com/office/officeart/2018/2/layout/IconLabelList"/>
    <dgm:cxn modelId="{F83637C2-ADC5-47A1-9709-BDEEE3AACD45}" type="presParOf" srcId="{77BB8F16-1795-44DB-9693-74557197FE7A}" destId="{D10EFD29-6B9F-465E-8E76-DEE6AB9DCB12}" srcOrd="2" destOrd="0" presId="urn:microsoft.com/office/officeart/2018/2/layout/IconLabelList"/>
    <dgm:cxn modelId="{A398CE00-5380-4E62-B65D-C5727F956C4E}" type="presParOf" srcId="{9FDBFC90-16C7-4A6A-A13B-D2874D7028F9}" destId="{6B82D201-49F5-4FD3-AB50-6901A3C6F51D}" srcOrd="3" destOrd="0" presId="urn:microsoft.com/office/officeart/2018/2/layout/IconLabelList"/>
    <dgm:cxn modelId="{4EE495C0-3CC6-494A-AAC4-8196CE35CA9A}" type="presParOf" srcId="{9FDBFC90-16C7-4A6A-A13B-D2874D7028F9}" destId="{A4972097-4726-43DE-BA18-90632CB0B506}" srcOrd="4" destOrd="0" presId="urn:microsoft.com/office/officeart/2018/2/layout/IconLabelList"/>
    <dgm:cxn modelId="{2D8A750E-3313-41F6-94BB-AE81E921528A}" type="presParOf" srcId="{A4972097-4726-43DE-BA18-90632CB0B506}" destId="{114BEF4D-083B-43B6-B924-319BD31DAACE}" srcOrd="0" destOrd="0" presId="urn:microsoft.com/office/officeart/2018/2/layout/IconLabelList"/>
    <dgm:cxn modelId="{BE2C7289-076B-4FF9-B218-8AB49B412FB3}" type="presParOf" srcId="{A4972097-4726-43DE-BA18-90632CB0B506}" destId="{CB4DDDF7-8195-4CAA-93CD-30D18826C2BD}" srcOrd="1" destOrd="0" presId="urn:microsoft.com/office/officeart/2018/2/layout/IconLabelList"/>
    <dgm:cxn modelId="{5468A567-013A-4CE1-8004-F05BD26F76B0}" type="presParOf" srcId="{A4972097-4726-43DE-BA18-90632CB0B506}" destId="{AF2354E5-FA89-4DA3-8218-15B5EB17B261}" srcOrd="2" destOrd="0" presId="urn:microsoft.com/office/officeart/2018/2/layout/IconLabelList"/>
    <dgm:cxn modelId="{881F6AAF-5407-47BD-939F-DE7484898AFD}" type="presParOf" srcId="{9FDBFC90-16C7-4A6A-A13B-D2874D7028F9}" destId="{E6AE1226-6573-4E7B-A6E4-19A1D99BFF88}" srcOrd="5" destOrd="0" presId="urn:microsoft.com/office/officeart/2018/2/layout/IconLabelList"/>
    <dgm:cxn modelId="{04E9997D-2EBA-46E7-BE00-3756E708D511}" type="presParOf" srcId="{9FDBFC90-16C7-4A6A-A13B-D2874D7028F9}" destId="{2D7EC849-C09B-49DE-81CF-B5DE45ECA0D5}" srcOrd="6" destOrd="0" presId="urn:microsoft.com/office/officeart/2018/2/layout/IconLabelList"/>
    <dgm:cxn modelId="{A12F2EB8-AA1B-4E3B-B445-43BE94D60179}" type="presParOf" srcId="{2D7EC849-C09B-49DE-81CF-B5DE45ECA0D5}" destId="{684264AB-C10B-4C44-8BF4-6F78C5A2AABA}" srcOrd="0" destOrd="0" presId="urn:microsoft.com/office/officeart/2018/2/layout/IconLabelList"/>
    <dgm:cxn modelId="{6152430D-79D3-40B4-B67C-2CE88855A38B}" type="presParOf" srcId="{2D7EC849-C09B-49DE-81CF-B5DE45ECA0D5}" destId="{EA542C13-5F54-475D-8F1F-F074F08C7704}" srcOrd="1" destOrd="0" presId="urn:microsoft.com/office/officeart/2018/2/layout/IconLabelList"/>
    <dgm:cxn modelId="{4635E785-405B-49DF-B1C8-BE6EEADC7B08}" type="presParOf" srcId="{2D7EC849-C09B-49DE-81CF-B5DE45ECA0D5}" destId="{CAAE15DC-EA81-47A6-A012-A70BB03EE180}" srcOrd="2" destOrd="0" presId="urn:microsoft.com/office/officeart/2018/2/layout/IconLabelList"/>
    <dgm:cxn modelId="{BE8CF11F-12E6-450F-AB1A-E685AC56CE93}" type="presParOf" srcId="{9FDBFC90-16C7-4A6A-A13B-D2874D7028F9}" destId="{1487AE89-7B76-4515-9ECF-F7871238E504}" srcOrd="7" destOrd="0" presId="urn:microsoft.com/office/officeart/2018/2/layout/IconLabelList"/>
    <dgm:cxn modelId="{CCC3B096-2FE0-4E04-9297-C41525BB236A}" type="presParOf" srcId="{9FDBFC90-16C7-4A6A-A13B-D2874D7028F9}" destId="{9179E106-85CF-4283-B813-DAD85F5E9378}" srcOrd="8" destOrd="0" presId="urn:microsoft.com/office/officeart/2018/2/layout/IconLabelList"/>
    <dgm:cxn modelId="{A198C21E-A3D9-46C6-A00C-9A727E66573F}" type="presParOf" srcId="{9179E106-85CF-4283-B813-DAD85F5E9378}" destId="{730460F4-0515-4052-8D75-7A6C17D25CE6}" srcOrd="0" destOrd="0" presId="urn:microsoft.com/office/officeart/2018/2/layout/IconLabelList"/>
    <dgm:cxn modelId="{B0FC1AAC-FE2C-4DA9-B365-41EC2D5ABA4E}" type="presParOf" srcId="{9179E106-85CF-4283-B813-DAD85F5E9378}" destId="{5B7FA871-1E3D-43C5-8746-964FF0200253}" srcOrd="1" destOrd="0" presId="urn:microsoft.com/office/officeart/2018/2/layout/IconLabelList"/>
    <dgm:cxn modelId="{E96B46E3-37F0-4291-BA97-2C6993F65FD0}" type="presParOf" srcId="{9179E106-85CF-4283-B813-DAD85F5E9378}" destId="{6B8086BE-11D9-4A55-8008-50C2F5C940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CFD515-0BDE-499C-9BE2-9FC590D00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CF2738-7050-4E97-A316-7ED7EC832C3B}">
      <dgm:prSet/>
      <dgm:spPr/>
      <dgm:t>
        <a:bodyPr/>
        <a:lstStyle/>
        <a:p>
          <a:r>
            <a:rPr lang="en-US" b="1" i="0"/>
            <a:t>• Defensible space can drastically improve safety.</a:t>
          </a:r>
          <a:endParaRPr lang="en-US"/>
        </a:p>
      </dgm:t>
    </dgm:pt>
    <dgm:pt modelId="{C00B251E-65C6-4E69-91CC-B53D6D81BD5D}" type="parTrans" cxnId="{2384CB17-7E03-4FC6-BF46-61CBD9523C6B}">
      <dgm:prSet/>
      <dgm:spPr/>
      <dgm:t>
        <a:bodyPr/>
        <a:lstStyle/>
        <a:p>
          <a:endParaRPr lang="en-US"/>
        </a:p>
      </dgm:t>
    </dgm:pt>
    <dgm:pt modelId="{4BD82BDD-CE67-4D29-9A0C-60B26707DA87}" type="sibTrans" cxnId="{2384CB17-7E03-4FC6-BF46-61CBD9523C6B}">
      <dgm:prSet/>
      <dgm:spPr/>
      <dgm:t>
        <a:bodyPr/>
        <a:lstStyle/>
        <a:p>
          <a:endParaRPr lang="en-US"/>
        </a:p>
      </dgm:t>
    </dgm:pt>
    <dgm:pt modelId="{84934D9F-2DE2-4A95-9446-0BC0D7AFDE71}">
      <dgm:prSet/>
      <dgm:spPr/>
      <dgm:t>
        <a:bodyPr/>
        <a:lstStyle/>
        <a:p>
          <a:r>
            <a:rPr lang="en-US" b="1" i="0"/>
            <a:t>• Community involvement is essential.</a:t>
          </a:r>
          <a:endParaRPr lang="en-US"/>
        </a:p>
      </dgm:t>
    </dgm:pt>
    <dgm:pt modelId="{D4B2EFE8-6DE2-4231-971A-641CCBD8277F}" type="parTrans" cxnId="{5893E807-268D-41FE-B519-F249B43600A8}">
      <dgm:prSet/>
      <dgm:spPr/>
      <dgm:t>
        <a:bodyPr/>
        <a:lstStyle/>
        <a:p>
          <a:endParaRPr lang="en-US"/>
        </a:p>
      </dgm:t>
    </dgm:pt>
    <dgm:pt modelId="{5C3D7DCC-FC75-41C7-AB31-B23532EB5BED}" type="sibTrans" cxnId="{5893E807-268D-41FE-B519-F249B43600A8}">
      <dgm:prSet/>
      <dgm:spPr/>
      <dgm:t>
        <a:bodyPr/>
        <a:lstStyle/>
        <a:p>
          <a:endParaRPr lang="en-US"/>
        </a:p>
      </dgm:t>
    </dgm:pt>
    <dgm:pt modelId="{0F8D0DAC-427E-482D-9304-371B5C7E2B53}">
      <dgm:prSet/>
      <dgm:spPr/>
      <dgm:t>
        <a:bodyPr/>
        <a:lstStyle/>
        <a:p>
          <a:r>
            <a:rPr lang="en-US" b="1" i="0"/>
            <a:t>• Urban design plays a significant role in crime prevention.</a:t>
          </a:r>
          <a:endParaRPr lang="en-US"/>
        </a:p>
      </dgm:t>
    </dgm:pt>
    <dgm:pt modelId="{BA1BD7EE-E4BB-404C-90AA-474E2C214832}" type="parTrans" cxnId="{10E8D2B6-B5C2-4B89-BE76-3567101C891B}">
      <dgm:prSet/>
      <dgm:spPr/>
      <dgm:t>
        <a:bodyPr/>
        <a:lstStyle/>
        <a:p>
          <a:endParaRPr lang="en-US"/>
        </a:p>
      </dgm:t>
    </dgm:pt>
    <dgm:pt modelId="{AFC46A71-F512-4805-9B79-BC8EB9E6FFF3}" type="sibTrans" cxnId="{10E8D2B6-B5C2-4B89-BE76-3567101C891B}">
      <dgm:prSet/>
      <dgm:spPr/>
      <dgm:t>
        <a:bodyPr/>
        <a:lstStyle/>
        <a:p>
          <a:endParaRPr lang="en-US"/>
        </a:p>
      </dgm:t>
    </dgm:pt>
    <dgm:pt modelId="{7101BF43-8B99-4EB9-BF0C-F1987DCEC770}">
      <dgm:prSet/>
      <dgm:spPr/>
      <dgm:t>
        <a:bodyPr/>
        <a:lstStyle/>
        <a:p>
          <a:r>
            <a:rPr lang="en-US" b="1" i="0"/>
            <a:t>• Proper planning ensures long-term benefits.</a:t>
          </a:r>
          <a:endParaRPr lang="en-US"/>
        </a:p>
      </dgm:t>
    </dgm:pt>
    <dgm:pt modelId="{B3C7460E-5A5D-49CF-8D7F-781A3B2BDDE1}" type="parTrans" cxnId="{C4633FE3-C742-46AD-903A-E5A51EF35EDC}">
      <dgm:prSet/>
      <dgm:spPr/>
      <dgm:t>
        <a:bodyPr/>
        <a:lstStyle/>
        <a:p>
          <a:endParaRPr lang="en-US"/>
        </a:p>
      </dgm:t>
    </dgm:pt>
    <dgm:pt modelId="{978A5D40-E732-441B-86CC-8DAE8D414C3E}" type="sibTrans" cxnId="{C4633FE3-C742-46AD-903A-E5A51EF35EDC}">
      <dgm:prSet/>
      <dgm:spPr/>
      <dgm:t>
        <a:bodyPr/>
        <a:lstStyle/>
        <a:p>
          <a:endParaRPr lang="en-US"/>
        </a:p>
      </dgm:t>
    </dgm:pt>
    <dgm:pt modelId="{D67639D4-2680-4D9C-8A69-34B32D8312BF}" type="pres">
      <dgm:prSet presAssocID="{E2CFD515-0BDE-499C-9BE2-9FC590D00917}" presName="root" presStyleCnt="0">
        <dgm:presLayoutVars>
          <dgm:dir/>
          <dgm:resizeHandles val="exact"/>
        </dgm:presLayoutVars>
      </dgm:prSet>
      <dgm:spPr/>
    </dgm:pt>
    <dgm:pt modelId="{E6D93780-5467-4EC3-AA6F-3A4A1AABB03D}" type="pres">
      <dgm:prSet presAssocID="{64CF2738-7050-4E97-A316-7ED7EC832C3B}" presName="compNode" presStyleCnt="0"/>
      <dgm:spPr/>
    </dgm:pt>
    <dgm:pt modelId="{3845F6F7-DC7C-4B14-BC22-6AC1D617FC29}" type="pres">
      <dgm:prSet presAssocID="{64CF2738-7050-4E97-A316-7ED7EC832C3B}" presName="bgRect" presStyleLbl="bgShp" presStyleIdx="0" presStyleCnt="4"/>
      <dgm:spPr/>
    </dgm:pt>
    <dgm:pt modelId="{55145C58-E69A-4EB9-9A51-2EB3E54AF1CC}" type="pres">
      <dgm:prSet presAssocID="{64CF2738-7050-4E97-A316-7ED7EC832C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1C36C00-1591-4FF3-9A62-29BFFC0DE012}" type="pres">
      <dgm:prSet presAssocID="{64CF2738-7050-4E97-A316-7ED7EC832C3B}" presName="spaceRect" presStyleCnt="0"/>
      <dgm:spPr/>
    </dgm:pt>
    <dgm:pt modelId="{50967F24-00E7-4916-AEB2-381597AE5C49}" type="pres">
      <dgm:prSet presAssocID="{64CF2738-7050-4E97-A316-7ED7EC832C3B}" presName="parTx" presStyleLbl="revTx" presStyleIdx="0" presStyleCnt="4">
        <dgm:presLayoutVars>
          <dgm:chMax val="0"/>
          <dgm:chPref val="0"/>
        </dgm:presLayoutVars>
      </dgm:prSet>
      <dgm:spPr/>
    </dgm:pt>
    <dgm:pt modelId="{156844CE-9C7B-4FB5-AD73-B23A989D4A82}" type="pres">
      <dgm:prSet presAssocID="{4BD82BDD-CE67-4D29-9A0C-60B26707DA87}" presName="sibTrans" presStyleCnt="0"/>
      <dgm:spPr/>
    </dgm:pt>
    <dgm:pt modelId="{EEBF858D-FE30-4B63-9FB1-DF35326219BF}" type="pres">
      <dgm:prSet presAssocID="{84934D9F-2DE2-4A95-9446-0BC0D7AFDE71}" presName="compNode" presStyleCnt="0"/>
      <dgm:spPr/>
    </dgm:pt>
    <dgm:pt modelId="{57F9FBA0-06F5-4510-AE1E-C2FABD46AE9F}" type="pres">
      <dgm:prSet presAssocID="{84934D9F-2DE2-4A95-9446-0BC0D7AFDE71}" presName="bgRect" presStyleLbl="bgShp" presStyleIdx="1" presStyleCnt="4"/>
      <dgm:spPr/>
    </dgm:pt>
    <dgm:pt modelId="{63B61E23-FEC0-4A68-A78C-626BA01FB902}" type="pres">
      <dgm:prSet presAssocID="{84934D9F-2DE2-4A95-9446-0BC0D7AFDE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08E5FF7-905B-447C-9E33-5EF48A6756ED}" type="pres">
      <dgm:prSet presAssocID="{84934D9F-2DE2-4A95-9446-0BC0D7AFDE71}" presName="spaceRect" presStyleCnt="0"/>
      <dgm:spPr/>
    </dgm:pt>
    <dgm:pt modelId="{F8BAEA45-AA2B-43EF-A2E3-BF7C2528A702}" type="pres">
      <dgm:prSet presAssocID="{84934D9F-2DE2-4A95-9446-0BC0D7AFDE71}" presName="parTx" presStyleLbl="revTx" presStyleIdx="1" presStyleCnt="4">
        <dgm:presLayoutVars>
          <dgm:chMax val="0"/>
          <dgm:chPref val="0"/>
        </dgm:presLayoutVars>
      </dgm:prSet>
      <dgm:spPr/>
    </dgm:pt>
    <dgm:pt modelId="{3BC7053F-F697-45A9-BC4D-3B47AF569E11}" type="pres">
      <dgm:prSet presAssocID="{5C3D7DCC-FC75-41C7-AB31-B23532EB5BED}" presName="sibTrans" presStyleCnt="0"/>
      <dgm:spPr/>
    </dgm:pt>
    <dgm:pt modelId="{A03EF6BD-B3B1-4E4B-AA38-05B28C3BD66E}" type="pres">
      <dgm:prSet presAssocID="{0F8D0DAC-427E-482D-9304-371B5C7E2B53}" presName="compNode" presStyleCnt="0"/>
      <dgm:spPr/>
    </dgm:pt>
    <dgm:pt modelId="{CA5798D6-3F6F-4335-9E4E-DDAD0CA87847}" type="pres">
      <dgm:prSet presAssocID="{0F8D0DAC-427E-482D-9304-371B5C7E2B53}" presName="bgRect" presStyleLbl="bgShp" presStyleIdx="2" presStyleCnt="4"/>
      <dgm:spPr/>
    </dgm:pt>
    <dgm:pt modelId="{BA238BBB-9724-4FD1-BCD2-1CCEBE7DA920}" type="pres">
      <dgm:prSet presAssocID="{0F8D0DAC-427E-482D-9304-371B5C7E2B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6721D41-4EF4-462E-8ADE-18B76D3F61AF}" type="pres">
      <dgm:prSet presAssocID="{0F8D0DAC-427E-482D-9304-371B5C7E2B53}" presName="spaceRect" presStyleCnt="0"/>
      <dgm:spPr/>
    </dgm:pt>
    <dgm:pt modelId="{4478FF1E-D7D2-44EA-BCF1-359D058A05BC}" type="pres">
      <dgm:prSet presAssocID="{0F8D0DAC-427E-482D-9304-371B5C7E2B53}" presName="parTx" presStyleLbl="revTx" presStyleIdx="2" presStyleCnt="4">
        <dgm:presLayoutVars>
          <dgm:chMax val="0"/>
          <dgm:chPref val="0"/>
        </dgm:presLayoutVars>
      </dgm:prSet>
      <dgm:spPr/>
    </dgm:pt>
    <dgm:pt modelId="{F31FFA31-7940-4D55-BE8D-2300A10E5992}" type="pres">
      <dgm:prSet presAssocID="{AFC46A71-F512-4805-9B79-BC8EB9E6FFF3}" presName="sibTrans" presStyleCnt="0"/>
      <dgm:spPr/>
    </dgm:pt>
    <dgm:pt modelId="{1FA9CA30-4F66-4888-AD2E-C66718B61540}" type="pres">
      <dgm:prSet presAssocID="{7101BF43-8B99-4EB9-BF0C-F1987DCEC770}" presName="compNode" presStyleCnt="0"/>
      <dgm:spPr/>
    </dgm:pt>
    <dgm:pt modelId="{EE133DB5-ED0A-43C6-884D-9A4F1B9BDE85}" type="pres">
      <dgm:prSet presAssocID="{7101BF43-8B99-4EB9-BF0C-F1987DCEC770}" presName="bgRect" presStyleLbl="bgShp" presStyleIdx="3" presStyleCnt="4"/>
      <dgm:spPr/>
    </dgm:pt>
    <dgm:pt modelId="{4E83F01F-8A21-4685-BEE9-E94BBC10417E}" type="pres">
      <dgm:prSet presAssocID="{7101BF43-8B99-4EB9-BF0C-F1987DCEC7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CD4B01B-0F60-4213-927C-433AF747FAD3}" type="pres">
      <dgm:prSet presAssocID="{7101BF43-8B99-4EB9-BF0C-F1987DCEC770}" presName="spaceRect" presStyleCnt="0"/>
      <dgm:spPr/>
    </dgm:pt>
    <dgm:pt modelId="{8EABD3FA-C608-4E57-BA7C-60604E90C05F}" type="pres">
      <dgm:prSet presAssocID="{7101BF43-8B99-4EB9-BF0C-F1987DCEC77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93E807-268D-41FE-B519-F249B43600A8}" srcId="{E2CFD515-0BDE-499C-9BE2-9FC590D00917}" destId="{84934D9F-2DE2-4A95-9446-0BC0D7AFDE71}" srcOrd="1" destOrd="0" parTransId="{D4B2EFE8-6DE2-4231-971A-641CCBD8277F}" sibTransId="{5C3D7DCC-FC75-41C7-AB31-B23532EB5BED}"/>
    <dgm:cxn modelId="{A8B79613-CC2B-4741-AF50-578C1812F9DC}" type="presOf" srcId="{7101BF43-8B99-4EB9-BF0C-F1987DCEC770}" destId="{8EABD3FA-C608-4E57-BA7C-60604E90C05F}" srcOrd="0" destOrd="0" presId="urn:microsoft.com/office/officeart/2018/2/layout/IconVerticalSolidList"/>
    <dgm:cxn modelId="{2384CB17-7E03-4FC6-BF46-61CBD9523C6B}" srcId="{E2CFD515-0BDE-499C-9BE2-9FC590D00917}" destId="{64CF2738-7050-4E97-A316-7ED7EC832C3B}" srcOrd="0" destOrd="0" parTransId="{C00B251E-65C6-4E69-91CC-B53D6D81BD5D}" sibTransId="{4BD82BDD-CE67-4D29-9A0C-60B26707DA87}"/>
    <dgm:cxn modelId="{D18BAD68-5F75-407E-AD4F-2B2A49CCABCB}" type="presOf" srcId="{E2CFD515-0BDE-499C-9BE2-9FC590D00917}" destId="{D67639D4-2680-4D9C-8A69-34B32D8312BF}" srcOrd="0" destOrd="0" presId="urn:microsoft.com/office/officeart/2018/2/layout/IconVerticalSolidList"/>
    <dgm:cxn modelId="{131DDC4A-660D-478C-B4E7-CCF1725E6F6F}" type="presOf" srcId="{64CF2738-7050-4E97-A316-7ED7EC832C3B}" destId="{50967F24-00E7-4916-AEB2-381597AE5C49}" srcOrd="0" destOrd="0" presId="urn:microsoft.com/office/officeart/2018/2/layout/IconVerticalSolidList"/>
    <dgm:cxn modelId="{1B419E50-3830-4A34-84BA-65D6806481C2}" type="presOf" srcId="{84934D9F-2DE2-4A95-9446-0BC0D7AFDE71}" destId="{F8BAEA45-AA2B-43EF-A2E3-BF7C2528A702}" srcOrd="0" destOrd="0" presId="urn:microsoft.com/office/officeart/2018/2/layout/IconVerticalSolidList"/>
    <dgm:cxn modelId="{10E8D2B6-B5C2-4B89-BE76-3567101C891B}" srcId="{E2CFD515-0BDE-499C-9BE2-9FC590D00917}" destId="{0F8D0DAC-427E-482D-9304-371B5C7E2B53}" srcOrd="2" destOrd="0" parTransId="{BA1BD7EE-E4BB-404C-90AA-474E2C214832}" sibTransId="{AFC46A71-F512-4805-9B79-BC8EB9E6FFF3}"/>
    <dgm:cxn modelId="{C4633FE3-C742-46AD-903A-E5A51EF35EDC}" srcId="{E2CFD515-0BDE-499C-9BE2-9FC590D00917}" destId="{7101BF43-8B99-4EB9-BF0C-F1987DCEC770}" srcOrd="3" destOrd="0" parTransId="{B3C7460E-5A5D-49CF-8D7F-781A3B2BDDE1}" sibTransId="{978A5D40-E732-441B-86CC-8DAE8D414C3E}"/>
    <dgm:cxn modelId="{974D7AE5-8A10-4E54-B7AC-66434706C061}" type="presOf" srcId="{0F8D0DAC-427E-482D-9304-371B5C7E2B53}" destId="{4478FF1E-D7D2-44EA-BCF1-359D058A05BC}" srcOrd="0" destOrd="0" presId="urn:microsoft.com/office/officeart/2018/2/layout/IconVerticalSolidList"/>
    <dgm:cxn modelId="{2F953F3F-01C9-442D-968A-7A9BEBEC7C42}" type="presParOf" srcId="{D67639D4-2680-4D9C-8A69-34B32D8312BF}" destId="{E6D93780-5467-4EC3-AA6F-3A4A1AABB03D}" srcOrd="0" destOrd="0" presId="urn:microsoft.com/office/officeart/2018/2/layout/IconVerticalSolidList"/>
    <dgm:cxn modelId="{9B23F9BD-F111-4A01-98E0-ADD7D7800EEE}" type="presParOf" srcId="{E6D93780-5467-4EC3-AA6F-3A4A1AABB03D}" destId="{3845F6F7-DC7C-4B14-BC22-6AC1D617FC29}" srcOrd="0" destOrd="0" presId="urn:microsoft.com/office/officeart/2018/2/layout/IconVerticalSolidList"/>
    <dgm:cxn modelId="{1BC164F7-0BD3-4713-8501-8EA16937D71F}" type="presParOf" srcId="{E6D93780-5467-4EC3-AA6F-3A4A1AABB03D}" destId="{55145C58-E69A-4EB9-9A51-2EB3E54AF1CC}" srcOrd="1" destOrd="0" presId="urn:microsoft.com/office/officeart/2018/2/layout/IconVerticalSolidList"/>
    <dgm:cxn modelId="{277FE7A0-B845-44C8-A109-0EBA0051BE2F}" type="presParOf" srcId="{E6D93780-5467-4EC3-AA6F-3A4A1AABB03D}" destId="{51C36C00-1591-4FF3-9A62-29BFFC0DE012}" srcOrd="2" destOrd="0" presId="urn:microsoft.com/office/officeart/2018/2/layout/IconVerticalSolidList"/>
    <dgm:cxn modelId="{667DDCF4-39D3-49A9-B2CC-137D912C7B03}" type="presParOf" srcId="{E6D93780-5467-4EC3-AA6F-3A4A1AABB03D}" destId="{50967F24-00E7-4916-AEB2-381597AE5C49}" srcOrd="3" destOrd="0" presId="urn:microsoft.com/office/officeart/2018/2/layout/IconVerticalSolidList"/>
    <dgm:cxn modelId="{C78F1BF7-8935-4461-8E0C-37AB7D65A76F}" type="presParOf" srcId="{D67639D4-2680-4D9C-8A69-34B32D8312BF}" destId="{156844CE-9C7B-4FB5-AD73-B23A989D4A82}" srcOrd="1" destOrd="0" presId="urn:microsoft.com/office/officeart/2018/2/layout/IconVerticalSolidList"/>
    <dgm:cxn modelId="{FCD4C499-993B-4EC4-AA0F-D61FA9C42532}" type="presParOf" srcId="{D67639D4-2680-4D9C-8A69-34B32D8312BF}" destId="{EEBF858D-FE30-4B63-9FB1-DF35326219BF}" srcOrd="2" destOrd="0" presId="urn:microsoft.com/office/officeart/2018/2/layout/IconVerticalSolidList"/>
    <dgm:cxn modelId="{C48861A9-8DDC-40CB-A8F0-A9D541F03EAB}" type="presParOf" srcId="{EEBF858D-FE30-4B63-9FB1-DF35326219BF}" destId="{57F9FBA0-06F5-4510-AE1E-C2FABD46AE9F}" srcOrd="0" destOrd="0" presId="urn:microsoft.com/office/officeart/2018/2/layout/IconVerticalSolidList"/>
    <dgm:cxn modelId="{AA26B51A-E28C-4EF7-BDD9-FF8BE01B8593}" type="presParOf" srcId="{EEBF858D-FE30-4B63-9FB1-DF35326219BF}" destId="{63B61E23-FEC0-4A68-A78C-626BA01FB902}" srcOrd="1" destOrd="0" presId="urn:microsoft.com/office/officeart/2018/2/layout/IconVerticalSolidList"/>
    <dgm:cxn modelId="{943F05B9-7451-4805-BAC1-FE03DC3AA6EA}" type="presParOf" srcId="{EEBF858D-FE30-4B63-9FB1-DF35326219BF}" destId="{D08E5FF7-905B-447C-9E33-5EF48A6756ED}" srcOrd="2" destOrd="0" presId="urn:microsoft.com/office/officeart/2018/2/layout/IconVerticalSolidList"/>
    <dgm:cxn modelId="{FB4F92A8-711F-44F1-A1B0-84A11ADF694B}" type="presParOf" srcId="{EEBF858D-FE30-4B63-9FB1-DF35326219BF}" destId="{F8BAEA45-AA2B-43EF-A2E3-BF7C2528A702}" srcOrd="3" destOrd="0" presId="urn:microsoft.com/office/officeart/2018/2/layout/IconVerticalSolidList"/>
    <dgm:cxn modelId="{9A4FF66F-B8C4-4D0A-9C26-2B7BD6984064}" type="presParOf" srcId="{D67639D4-2680-4D9C-8A69-34B32D8312BF}" destId="{3BC7053F-F697-45A9-BC4D-3B47AF569E11}" srcOrd="3" destOrd="0" presId="urn:microsoft.com/office/officeart/2018/2/layout/IconVerticalSolidList"/>
    <dgm:cxn modelId="{41067836-1386-42B2-A213-26C6DFAEDA7D}" type="presParOf" srcId="{D67639D4-2680-4D9C-8A69-34B32D8312BF}" destId="{A03EF6BD-B3B1-4E4B-AA38-05B28C3BD66E}" srcOrd="4" destOrd="0" presId="urn:microsoft.com/office/officeart/2018/2/layout/IconVerticalSolidList"/>
    <dgm:cxn modelId="{3D71439F-23CB-4BA4-BFEC-039F29C18521}" type="presParOf" srcId="{A03EF6BD-B3B1-4E4B-AA38-05B28C3BD66E}" destId="{CA5798D6-3F6F-4335-9E4E-DDAD0CA87847}" srcOrd="0" destOrd="0" presId="urn:microsoft.com/office/officeart/2018/2/layout/IconVerticalSolidList"/>
    <dgm:cxn modelId="{4FA85A4C-5979-4EE3-8D9A-419964D52FC6}" type="presParOf" srcId="{A03EF6BD-B3B1-4E4B-AA38-05B28C3BD66E}" destId="{BA238BBB-9724-4FD1-BCD2-1CCEBE7DA920}" srcOrd="1" destOrd="0" presId="urn:microsoft.com/office/officeart/2018/2/layout/IconVerticalSolidList"/>
    <dgm:cxn modelId="{802C401D-D440-4071-BBFF-743AA74CEEBF}" type="presParOf" srcId="{A03EF6BD-B3B1-4E4B-AA38-05B28C3BD66E}" destId="{C6721D41-4EF4-462E-8ADE-18B76D3F61AF}" srcOrd="2" destOrd="0" presId="urn:microsoft.com/office/officeart/2018/2/layout/IconVerticalSolidList"/>
    <dgm:cxn modelId="{AB2E9F4A-E8F2-4612-89EF-FE60D1956486}" type="presParOf" srcId="{A03EF6BD-B3B1-4E4B-AA38-05B28C3BD66E}" destId="{4478FF1E-D7D2-44EA-BCF1-359D058A05BC}" srcOrd="3" destOrd="0" presId="urn:microsoft.com/office/officeart/2018/2/layout/IconVerticalSolidList"/>
    <dgm:cxn modelId="{8CFBECE1-7FEE-448B-98E0-F861CF54FB46}" type="presParOf" srcId="{D67639D4-2680-4D9C-8A69-34B32D8312BF}" destId="{F31FFA31-7940-4D55-BE8D-2300A10E5992}" srcOrd="5" destOrd="0" presId="urn:microsoft.com/office/officeart/2018/2/layout/IconVerticalSolidList"/>
    <dgm:cxn modelId="{57F76C36-AECD-4DD4-90F7-94753EDE0435}" type="presParOf" srcId="{D67639D4-2680-4D9C-8A69-34B32D8312BF}" destId="{1FA9CA30-4F66-4888-AD2E-C66718B61540}" srcOrd="6" destOrd="0" presId="urn:microsoft.com/office/officeart/2018/2/layout/IconVerticalSolidList"/>
    <dgm:cxn modelId="{4F35069A-EA59-42D3-93BD-CC0570BECD9A}" type="presParOf" srcId="{1FA9CA30-4F66-4888-AD2E-C66718B61540}" destId="{EE133DB5-ED0A-43C6-884D-9A4F1B9BDE85}" srcOrd="0" destOrd="0" presId="urn:microsoft.com/office/officeart/2018/2/layout/IconVerticalSolidList"/>
    <dgm:cxn modelId="{4E670881-E0A5-4BE6-86C7-67F996126CFB}" type="presParOf" srcId="{1FA9CA30-4F66-4888-AD2E-C66718B61540}" destId="{4E83F01F-8A21-4685-BEE9-E94BBC10417E}" srcOrd="1" destOrd="0" presId="urn:microsoft.com/office/officeart/2018/2/layout/IconVerticalSolidList"/>
    <dgm:cxn modelId="{5D2FA739-A1AF-44A0-836F-F540ED9C8FBE}" type="presParOf" srcId="{1FA9CA30-4F66-4888-AD2E-C66718B61540}" destId="{6CD4B01B-0F60-4213-927C-433AF747FAD3}" srcOrd="2" destOrd="0" presId="urn:microsoft.com/office/officeart/2018/2/layout/IconVerticalSolidList"/>
    <dgm:cxn modelId="{903BB5BC-F992-4CB2-8B9A-3CFD28D5579E}" type="presParOf" srcId="{1FA9CA30-4F66-4888-AD2E-C66718B61540}" destId="{8EABD3FA-C608-4E57-BA7C-60604E90C0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2CF91-586C-4E0C-8E46-61B27ED280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9E3C69-CF2B-46E0-982D-09ECF4994D1A}">
      <dgm:prSet/>
      <dgm:spPr/>
      <dgm:t>
        <a:bodyPr/>
        <a:lstStyle/>
        <a:p>
          <a:r>
            <a:rPr lang="en-US" b="1" i="0"/>
            <a:t>• Expand defensible space principles in urban planning.</a:t>
          </a:r>
          <a:endParaRPr lang="en-US"/>
        </a:p>
      </dgm:t>
    </dgm:pt>
    <dgm:pt modelId="{BC64DF29-93BE-4334-A364-E4A6F915ACE8}" type="parTrans" cxnId="{A6296CCC-2160-4AA7-8EDD-CE8760267185}">
      <dgm:prSet/>
      <dgm:spPr/>
      <dgm:t>
        <a:bodyPr/>
        <a:lstStyle/>
        <a:p>
          <a:endParaRPr lang="en-US"/>
        </a:p>
      </dgm:t>
    </dgm:pt>
    <dgm:pt modelId="{88A7A141-BB12-4850-8FF9-7FEA49E36526}" type="sibTrans" cxnId="{A6296CCC-2160-4AA7-8EDD-CE8760267185}">
      <dgm:prSet/>
      <dgm:spPr/>
      <dgm:t>
        <a:bodyPr/>
        <a:lstStyle/>
        <a:p>
          <a:endParaRPr lang="en-US"/>
        </a:p>
      </dgm:t>
    </dgm:pt>
    <dgm:pt modelId="{1F4C6E76-0FA5-47DE-BA33-F2D2E797DD6F}">
      <dgm:prSet/>
      <dgm:spPr/>
      <dgm:t>
        <a:bodyPr/>
        <a:lstStyle/>
        <a:p>
          <a:r>
            <a:rPr lang="en-US" b="1" i="0"/>
            <a:t>• Implement smart surveillance and lighting.</a:t>
          </a:r>
          <a:endParaRPr lang="en-US"/>
        </a:p>
      </dgm:t>
    </dgm:pt>
    <dgm:pt modelId="{5EED2289-AD08-400E-B3BC-04FF7728127D}" type="parTrans" cxnId="{622E553E-A873-4234-8383-6324A02BCF4C}">
      <dgm:prSet/>
      <dgm:spPr/>
      <dgm:t>
        <a:bodyPr/>
        <a:lstStyle/>
        <a:p>
          <a:endParaRPr lang="en-US"/>
        </a:p>
      </dgm:t>
    </dgm:pt>
    <dgm:pt modelId="{BC489983-2F93-4046-94FE-09374DE8E83B}" type="sibTrans" cxnId="{622E553E-A873-4234-8383-6324A02BCF4C}">
      <dgm:prSet/>
      <dgm:spPr/>
      <dgm:t>
        <a:bodyPr/>
        <a:lstStyle/>
        <a:p>
          <a:endParaRPr lang="en-US"/>
        </a:p>
      </dgm:t>
    </dgm:pt>
    <dgm:pt modelId="{EB59F623-B1BA-4BE1-B4D4-4768B68E4359}">
      <dgm:prSet/>
      <dgm:spPr/>
      <dgm:t>
        <a:bodyPr/>
        <a:lstStyle/>
        <a:p>
          <a:r>
            <a:rPr lang="en-US" b="1" i="0"/>
            <a:t>• Encourage active resident participation.</a:t>
          </a:r>
          <a:endParaRPr lang="en-US"/>
        </a:p>
      </dgm:t>
    </dgm:pt>
    <dgm:pt modelId="{806D06EF-8C96-4878-9C76-636304A0E9E0}" type="parTrans" cxnId="{7DCC94B0-C5B4-4CA9-993C-BEE118FCC12D}">
      <dgm:prSet/>
      <dgm:spPr/>
      <dgm:t>
        <a:bodyPr/>
        <a:lstStyle/>
        <a:p>
          <a:endParaRPr lang="en-US"/>
        </a:p>
      </dgm:t>
    </dgm:pt>
    <dgm:pt modelId="{53BDE0D0-E317-4C7B-A468-BC36C6EC6F69}" type="sibTrans" cxnId="{7DCC94B0-C5B4-4CA9-993C-BEE118FCC12D}">
      <dgm:prSet/>
      <dgm:spPr/>
      <dgm:t>
        <a:bodyPr/>
        <a:lstStyle/>
        <a:p>
          <a:endParaRPr lang="en-US"/>
        </a:p>
      </dgm:t>
    </dgm:pt>
    <dgm:pt modelId="{4D2296E5-660D-434D-9773-093D56C1C4A4}">
      <dgm:prSet/>
      <dgm:spPr/>
      <dgm:t>
        <a:bodyPr/>
        <a:lstStyle/>
        <a:p>
          <a:r>
            <a:rPr lang="en-US" b="1" i="0"/>
            <a:t>• Secure funding for long-term maintenance.</a:t>
          </a:r>
          <a:endParaRPr lang="en-US"/>
        </a:p>
      </dgm:t>
    </dgm:pt>
    <dgm:pt modelId="{1C5E8F24-F007-472C-ACA8-F39227CEB26B}" type="parTrans" cxnId="{BA741CCF-24E4-43A4-AB19-AE60B50A187C}">
      <dgm:prSet/>
      <dgm:spPr/>
      <dgm:t>
        <a:bodyPr/>
        <a:lstStyle/>
        <a:p>
          <a:endParaRPr lang="en-US"/>
        </a:p>
      </dgm:t>
    </dgm:pt>
    <dgm:pt modelId="{873F448A-54D3-4BD6-A955-50C7914FE835}" type="sibTrans" cxnId="{BA741CCF-24E4-43A4-AB19-AE60B50A187C}">
      <dgm:prSet/>
      <dgm:spPr/>
      <dgm:t>
        <a:bodyPr/>
        <a:lstStyle/>
        <a:p>
          <a:endParaRPr lang="en-US"/>
        </a:p>
      </dgm:t>
    </dgm:pt>
    <dgm:pt modelId="{D9833578-EA6E-404B-A4FC-42B9FF86D885}" type="pres">
      <dgm:prSet presAssocID="{A582CF91-586C-4E0C-8E46-61B27ED280B5}" presName="root" presStyleCnt="0">
        <dgm:presLayoutVars>
          <dgm:dir/>
          <dgm:resizeHandles val="exact"/>
        </dgm:presLayoutVars>
      </dgm:prSet>
      <dgm:spPr/>
    </dgm:pt>
    <dgm:pt modelId="{F0BE84B0-97A0-433B-AF31-79BCF834D196}" type="pres">
      <dgm:prSet presAssocID="{159E3C69-CF2B-46E0-982D-09ECF4994D1A}" presName="compNode" presStyleCnt="0"/>
      <dgm:spPr/>
    </dgm:pt>
    <dgm:pt modelId="{7132046D-A8ED-4965-8C8F-E9079FACD0A2}" type="pres">
      <dgm:prSet presAssocID="{159E3C69-CF2B-46E0-982D-09ECF4994D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4F6106C-F862-401B-BB61-D58C8041C003}" type="pres">
      <dgm:prSet presAssocID="{159E3C69-CF2B-46E0-982D-09ECF4994D1A}" presName="spaceRect" presStyleCnt="0"/>
      <dgm:spPr/>
    </dgm:pt>
    <dgm:pt modelId="{089C0386-6824-4E6E-956D-0DA40E0DDCF6}" type="pres">
      <dgm:prSet presAssocID="{159E3C69-CF2B-46E0-982D-09ECF4994D1A}" presName="textRect" presStyleLbl="revTx" presStyleIdx="0" presStyleCnt="4">
        <dgm:presLayoutVars>
          <dgm:chMax val="1"/>
          <dgm:chPref val="1"/>
        </dgm:presLayoutVars>
      </dgm:prSet>
      <dgm:spPr/>
    </dgm:pt>
    <dgm:pt modelId="{F8F397FF-AED7-4F8E-81DC-46ECC3DBEB69}" type="pres">
      <dgm:prSet presAssocID="{88A7A141-BB12-4850-8FF9-7FEA49E36526}" presName="sibTrans" presStyleCnt="0"/>
      <dgm:spPr/>
    </dgm:pt>
    <dgm:pt modelId="{CFD74FBD-203C-407A-80ED-BE2C57531DFA}" type="pres">
      <dgm:prSet presAssocID="{1F4C6E76-0FA5-47DE-BA33-F2D2E797DD6F}" presName="compNode" presStyleCnt="0"/>
      <dgm:spPr/>
    </dgm:pt>
    <dgm:pt modelId="{32358ABF-2D84-447E-842A-630614948049}" type="pres">
      <dgm:prSet presAssocID="{1F4C6E76-0FA5-47DE-BA33-F2D2E797DD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9A6D67E-5C0A-4DB3-81DC-C8B6659A25B4}" type="pres">
      <dgm:prSet presAssocID="{1F4C6E76-0FA5-47DE-BA33-F2D2E797DD6F}" presName="spaceRect" presStyleCnt="0"/>
      <dgm:spPr/>
    </dgm:pt>
    <dgm:pt modelId="{BED2626E-5FCF-42D0-955A-2A2B8796033A}" type="pres">
      <dgm:prSet presAssocID="{1F4C6E76-0FA5-47DE-BA33-F2D2E797DD6F}" presName="textRect" presStyleLbl="revTx" presStyleIdx="1" presStyleCnt="4">
        <dgm:presLayoutVars>
          <dgm:chMax val="1"/>
          <dgm:chPref val="1"/>
        </dgm:presLayoutVars>
      </dgm:prSet>
      <dgm:spPr/>
    </dgm:pt>
    <dgm:pt modelId="{F6242A4C-E75B-494F-9F12-72944547DF74}" type="pres">
      <dgm:prSet presAssocID="{BC489983-2F93-4046-94FE-09374DE8E83B}" presName="sibTrans" presStyleCnt="0"/>
      <dgm:spPr/>
    </dgm:pt>
    <dgm:pt modelId="{0378D33C-F086-4E55-B8A7-DF28875C864E}" type="pres">
      <dgm:prSet presAssocID="{EB59F623-B1BA-4BE1-B4D4-4768B68E4359}" presName="compNode" presStyleCnt="0"/>
      <dgm:spPr/>
    </dgm:pt>
    <dgm:pt modelId="{EDA37A25-B746-4B70-B508-A06D05FF6BB5}" type="pres">
      <dgm:prSet presAssocID="{EB59F623-B1BA-4BE1-B4D4-4768B68E43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1CB7DBF-CE40-4783-AE7E-99E412CA77E6}" type="pres">
      <dgm:prSet presAssocID="{EB59F623-B1BA-4BE1-B4D4-4768B68E4359}" presName="spaceRect" presStyleCnt="0"/>
      <dgm:spPr/>
    </dgm:pt>
    <dgm:pt modelId="{339EB340-6484-4180-BD5F-2A2B4AEA87C2}" type="pres">
      <dgm:prSet presAssocID="{EB59F623-B1BA-4BE1-B4D4-4768B68E4359}" presName="textRect" presStyleLbl="revTx" presStyleIdx="2" presStyleCnt="4">
        <dgm:presLayoutVars>
          <dgm:chMax val="1"/>
          <dgm:chPref val="1"/>
        </dgm:presLayoutVars>
      </dgm:prSet>
      <dgm:spPr/>
    </dgm:pt>
    <dgm:pt modelId="{7D90A4CD-7345-4CCB-9AD9-70ACA6A289A4}" type="pres">
      <dgm:prSet presAssocID="{53BDE0D0-E317-4C7B-A468-BC36C6EC6F69}" presName="sibTrans" presStyleCnt="0"/>
      <dgm:spPr/>
    </dgm:pt>
    <dgm:pt modelId="{D8E61F14-89FF-4C28-8F33-5CA7722B6B4B}" type="pres">
      <dgm:prSet presAssocID="{4D2296E5-660D-434D-9773-093D56C1C4A4}" presName="compNode" presStyleCnt="0"/>
      <dgm:spPr/>
    </dgm:pt>
    <dgm:pt modelId="{3D367139-C461-439F-9A4C-42D32A862C05}" type="pres">
      <dgm:prSet presAssocID="{4D2296E5-660D-434D-9773-093D56C1C4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BCBCFAE-B3EE-47E9-A806-E3ED7198F9B0}" type="pres">
      <dgm:prSet presAssocID="{4D2296E5-660D-434D-9773-093D56C1C4A4}" presName="spaceRect" presStyleCnt="0"/>
      <dgm:spPr/>
    </dgm:pt>
    <dgm:pt modelId="{4DF972F9-38B8-42AB-B702-C69859A49DB9}" type="pres">
      <dgm:prSet presAssocID="{4D2296E5-660D-434D-9773-093D56C1C4A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2E553E-A873-4234-8383-6324A02BCF4C}" srcId="{A582CF91-586C-4E0C-8E46-61B27ED280B5}" destId="{1F4C6E76-0FA5-47DE-BA33-F2D2E797DD6F}" srcOrd="1" destOrd="0" parTransId="{5EED2289-AD08-400E-B3BC-04FF7728127D}" sibTransId="{BC489983-2F93-4046-94FE-09374DE8E83B}"/>
    <dgm:cxn modelId="{8665197A-D033-479C-94CA-1B6629232FC6}" type="presOf" srcId="{159E3C69-CF2B-46E0-982D-09ECF4994D1A}" destId="{089C0386-6824-4E6E-956D-0DA40E0DDCF6}" srcOrd="0" destOrd="0" presId="urn:microsoft.com/office/officeart/2018/2/layout/IconLabelList"/>
    <dgm:cxn modelId="{3A0B5B8D-7FA1-4E39-93D0-93A30DC136FB}" type="presOf" srcId="{A582CF91-586C-4E0C-8E46-61B27ED280B5}" destId="{D9833578-EA6E-404B-A4FC-42B9FF86D885}" srcOrd="0" destOrd="0" presId="urn:microsoft.com/office/officeart/2018/2/layout/IconLabelList"/>
    <dgm:cxn modelId="{9A5845A0-A29C-4B2E-AA0D-EB9DA21E38D5}" type="presOf" srcId="{EB59F623-B1BA-4BE1-B4D4-4768B68E4359}" destId="{339EB340-6484-4180-BD5F-2A2B4AEA87C2}" srcOrd="0" destOrd="0" presId="urn:microsoft.com/office/officeart/2018/2/layout/IconLabelList"/>
    <dgm:cxn modelId="{7DCC94B0-C5B4-4CA9-993C-BEE118FCC12D}" srcId="{A582CF91-586C-4E0C-8E46-61B27ED280B5}" destId="{EB59F623-B1BA-4BE1-B4D4-4768B68E4359}" srcOrd="2" destOrd="0" parTransId="{806D06EF-8C96-4878-9C76-636304A0E9E0}" sibTransId="{53BDE0D0-E317-4C7B-A468-BC36C6EC6F69}"/>
    <dgm:cxn modelId="{2CA1E7B9-8ECA-4C0A-B4B7-98AF995C8C5C}" type="presOf" srcId="{1F4C6E76-0FA5-47DE-BA33-F2D2E797DD6F}" destId="{BED2626E-5FCF-42D0-955A-2A2B8796033A}" srcOrd="0" destOrd="0" presId="urn:microsoft.com/office/officeart/2018/2/layout/IconLabelList"/>
    <dgm:cxn modelId="{A6296CCC-2160-4AA7-8EDD-CE8760267185}" srcId="{A582CF91-586C-4E0C-8E46-61B27ED280B5}" destId="{159E3C69-CF2B-46E0-982D-09ECF4994D1A}" srcOrd="0" destOrd="0" parTransId="{BC64DF29-93BE-4334-A364-E4A6F915ACE8}" sibTransId="{88A7A141-BB12-4850-8FF9-7FEA49E36526}"/>
    <dgm:cxn modelId="{2E7B52CD-1939-477E-A70A-AF7074AA7D9F}" type="presOf" srcId="{4D2296E5-660D-434D-9773-093D56C1C4A4}" destId="{4DF972F9-38B8-42AB-B702-C69859A49DB9}" srcOrd="0" destOrd="0" presId="urn:microsoft.com/office/officeart/2018/2/layout/IconLabelList"/>
    <dgm:cxn modelId="{BA741CCF-24E4-43A4-AB19-AE60B50A187C}" srcId="{A582CF91-586C-4E0C-8E46-61B27ED280B5}" destId="{4D2296E5-660D-434D-9773-093D56C1C4A4}" srcOrd="3" destOrd="0" parTransId="{1C5E8F24-F007-472C-ACA8-F39227CEB26B}" sibTransId="{873F448A-54D3-4BD6-A955-50C7914FE835}"/>
    <dgm:cxn modelId="{45E30F6B-7068-49B3-AEBE-ACC0B6D21B1A}" type="presParOf" srcId="{D9833578-EA6E-404B-A4FC-42B9FF86D885}" destId="{F0BE84B0-97A0-433B-AF31-79BCF834D196}" srcOrd="0" destOrd="0" presId="urn:microsoft.com/office/officeart/2018/2/layout/IconLabelList"/>
    <dgm:cxn modelId="{0EBF8451-47CE-4490-8A45-78E6EE93DB21}" type="presParOf" srcId="{F0BE84B0-97A0-433B-AF31-79BCF834D196}" destId="{7132046D-A8ED-4965-8C8F-E9079FACD0A2}" srcOrd="0" destOrd="0" presId="urn:microsoft.com/office/officeart/2018/2/layout/IconLabelList"/>
    <dgm:cxn modelId="{A8B791A8-CEE9-4983-A482-122ECFEB2F37}" type="presParOf" srcId="{F0BE84B0-97A0-433B-AF31-79BCF834D196}" destId="{A4F6106C-F862-401B-BB61-D58C8041C003}" srcOrd="1" destOrd="0" presId="urn:microsoft.com/office/officeart/2018/2/layout/IconLabelList"/>
    <dgm:cxn modelId="{6633DE8A-F833-4E8B-9B85-628AE1835C79}" type="presParOf" srcId="{F0BE84B0-97A0-433B-AF31-79BCF834D196}" destId="{089C0386-6824-4E6E-956D-0DA40E0DDCF6}" srcOrd="2" destOrd="0" presId="urn:microsoft.com/office/officeart/2018/2/layout/IconLabelList"/>
    <dgm:cxn modelId="{38D59448-7850-49A0-80F3-CA79CB32DA65}" type="presParOf" srcId="{D9833578-EA6E-404B-A4FC-42B9FF86D885}" destId="{F8F397FF-AED7-4F8E-81DC-46ECC3DBEB69}" srcOrd="1" destOrd="0" presId="urn:microsoft.com/office/officeart/2018/2/layout/IconLabelList"/>
    <dgm:cxn modelId="{CE8AED40-4C11-4592-87DA-8093956C073D}" type="presParOf" srcId="{D9833578-EA6E-404B-A4FC-42B9FF86D885}" destId="{CFD74FBD-203C-407A-80ED-BE2C57531DFA}" srcOrd="2" destOrd="0" presId="urn:microsoft.com/office/officeart/2018/2/layout/IconLabelList"/>
    <dgm:cxn modelId="{7AA2886A-AD76-4F97-854C-F968B236EA56}" type="presParOf" srcId="{CFD74FBD-203C-407A-80ED-BE2C57531DFA}" destId="{32358ABF-2D84-447E-842A-630614948049}" srcOrd="0" destOrd="0" presId="urn:microsoft.com/office/officeart/2018/2/layout/IconLabelList"/>
    <dgm:cxn modelId="{8FEE6E91-5F9B-480A-9A8C-483D0AEF5433}" type="presParOf" srcId="{CFD74FBD-203C-407A-80ED-BE2C57531DFA}" destId="{29A6D67E-5C0A-4DB3-81DC-C8B6659A25B4}" srcOrd="1" destOrd="0" presId="urn:microsoft.com/office/officeart/2018/2/layout/IconLabelList"/>
    <dgm:cxn modelId="{5F3B8FF9-38F9-450F-853D-E9B037616AAE}" type="presParOf" srcId="{CFD74FBD-203C-407A-80ED-BE2C57531DFA}" destId="{BED2626E-5FCF-42D0-955A-2A2B8796033A}" srcOrd="2" destOrd="0" presId="urn:microsoft.com/office/officeart/2018/2/layout/IconLabelList"/>
    <dgm:cxn modelId="{9B53B9D3-3220-4A63-BA66-28822D3B8751}" type="presParOf" srcId="{D9833578-EA6E-404B-A4FC-42B9FF86D885}" destId="{F6242A4C-E75B-494F-9F12-72944547DF74}" srcOrd="3" destOrd="0" presId="urn:microsoft.com/office/officeart/2018/2/layout/IconLabelList"/>
    <dgm:cxn modelId="{20071517-5051-4E99-BC02-BE1AFF1BB31A}" type="presParOf" srcId="{D9833578-EA6E-404B-A4FC-42B9FF86D885}" destId="{0378D33C-F086-4E55-B8A7-DF28875C864E}" srcOrd="4" destOrd="0" presId="urn:microsoft.com/office/officeart/2018/2/layout/IconLabelList"/>
    <dgm:cxn modelId="{754AE4C1-BA8A-4D9A-9CB4-21B40BA057DE}" type="presParOf" srcId="{0378D33C-F086-4E55-B8A7-DF28875C864E}" destId="{EDA37A25-B746-4B70-B508-A06D05FF6BB5}" srcOrd="0" destOrd="0" presId="urn:microsoft.com/office/officeart/2018/2/layout/IconLabelList"/>
    <dgm:cxn modelId="{75504B46-972F-4768-B87A-54B56CDADC13}" type="presParOf" srcId="{0378D33C-F086-4E55-B8A7-DF28875C864E}" destId="{B1CB7DBF-CE40-4783-AE7E-99E412CA77E6}" srcOrd="1" destOrd="0" presId="urn:microsoft.com/office/officeart/2018/2/layout/IconLabelList"/>
    <dgm:cxn modelId="{7A864FE7-E0F3-409E-BA99-36A25CA87ADF}" type="presParOf" srcId="{0378D33C-F086-4E55-B8A7-DF28875C864E}" destId="{339EB340-6484-4180-BD5F-2A2B4AEA87C2}" srcOrd="2" destOrd="0" presId="urn:microsoft.com/office/officeart/2018/2/layout/IconLabelList"/>
    <dgm:cxn modelId="{D55D954B-9A92-4F8D-85D6-418905BC01CA}" type="presParOf" srcId="{D9833578-EA6E-404B-A4FC-42B9FF86D885}" destId="{7D90A4CD-7345-4CCB-9AD9-70ACA6A289A4}" srcOrd="5" destOrd="0" presId="urn:microsoft.com/office/officeart/2018/2/layout/IconLabelList"/>
    <dgm:cxn modelId="{4F93F9E6-023B-4716-954E-EFCA7EE236F0}" type="presParOf" srcId="{D9833578-EA6E-404B-A4FC-42B9FF86D885}" destId="{D8E61F14-89FF-4C28-8F33-5CA7722B6B4B}" srcOrd="6" destOrd="0" presId="urn:microsoft.com/office/officeart/2018/2/layout/IconLabelList"/>
    <dgm:cxn modelId="{12F7B49A-C363-4B65-B496-2BAE7EEDD2C3}" type="presParOf" srcId="{D8E61F14-89FF-4C28-8F33-5CA7722B6B4B}" destId="{3D367139-C461-439F-9A4C-42D32A862C05}" srcOrd="0" destOrd="0" presId="urn:microsoft.com/office/officeart/2018/2/layout/IconLabelList"/>
    <dgm:cxn modelId="{F6F21A32-CFEC-471E-9C0D-9B466D899C21}" type="presParOf" srcId="{D8E61F14-89FF-4C28-8F33-5CA7722B6B4B}" destId="{7BCBCFAE-B3EE-47E9-A806-E3ED7198F9B0}" srcOrd="1" destOrd="0" presId="urn:microsoft.com/office/officeart/2018/2/layout/IconLabelList"/>
    <dgm:cxn modelId="{C8003240-5416-4A67-9DA6-A3BC2E7A962F}" type="presParOf" srcId="{D8E61F14-89FF-4C28-8F33-5CA7722B6B4B}" destId="{4DF972F9-38B8-42AB-B702-C69859A49D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ED685F-171F-450A-A8B6-8BFF58E273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9F1E53-EFA6-4E73-8FCF-FF38CD7E8343}">
      <dgm:prSet/>
      <dgm:spPr/>
      <dgm:t>
        <a:bodyPr/>
        <a:lstStyle/>
        <a:p>
          <a:r>
            <a:rPr lang="en-US" b="1"/>
            <a:t>Applying defensible space principles enhances security, fosters social bonds, and improves urban environments.</a:t>
          </a:r>
          <a:endParaRPr lang="en-US"/>
        </a:p>
      </dgm:t>
    </dgm:pt>
    <dgm:pt modelId="{A74F7433-D621-4251-83BF-43A3F51BA092}" type="parTrans" cxnId="{CF36D4A5-F80C-48A1-ACB6-5355BCF49286}">
      <dgm:prSet/>
      <dgm:spPr/>
      <dgm:t>
        <a:bodyPr/>
        <a:lstStyle/>
        <a:p>
          <a:endParaRPr lang="en-US"/>
        </a:p>
      </dgm:t>
    </dgm:pt>
    <dgm:pt modelId="{154B703F-AEB5-49D2-BDE9-B287044EC387}" type="sibTrans" cxnId="{CF36D4A5-F80C-48A1-ACB6-5355BCF49286}">
      <dgm:prSet/>
      <dgm:spPr/>
      <dgm:t>
        <a:bodyPr/>
        <a:lstStyle/>
        <a:p>
          <a:endParaRPr lang="en-US"/>
        </a:p>
      </dgm:t>
    </dgm:pt>
    <dgm:pt modelId="{ED50E0BB-2B79-4BF2-9D39-2576DB089D29}">
      <dgm:prSet/>
      <dgm:spPr/>
      <dgm:t>
        <a:bodyPr/>
        <a:lstStyle/>
        <a:p>
          <a:r>
            <a:rPr lang="en-US" b="1"/>
            <a:t>The Five Oaks project serves as a model for future implementations in urban renewal.</a:t>
          </a:r>
          <a:endParaRPr lang="en-US"/>
        </a:p>
      </dgm:t>
    </dgm:pt>
    <dgm:pt modelId="{186924C6-EE1F-43D9-A831-607626BB2D57}" type="parTrans" cxnId="{346225DA-A486-4B56-A302-09CAC04F7F75}">
      <dgm:prSet/>
      <dgm:spPr/>
      <dgm:t>
        <a:bodyPr/>
        <a:lstStyle/>
        <a:p>
          <a:endParaRPr lang="en-US"/>
        </a:p>
      </dgm:t>
    </dgm:pt>
    <dgm:pt modelId="{55686315-5869-44A5-9E51-93AB9A151833}" type="sibTrans" cxnId="{346225DA-A486-4B56-A302-09CAC04F7F75}">
      <dgm:prSet/>
      <dgm:spPr/>
      <dgm:t>
        <a:bodyPr/>
        <a:lstStyle/>
        <a:p>
          <a:endParaRPr lang="en-US"/>
        </a:p>
      </dgm:t>
    </dgm:pt>
    <dgm:pt modelId="{8F8EA948-1C8D-436B-A871-E078FD3EA537}" type="pres">
      <dgm:prSet presAssocID="{AAED685F-171F-450A-A8B6-8BFF58E2731B}" presName="root" presStyleCnt="0">
        <dgm:presLayoutVars>
          <dgm:dir/>
          <dgm:resizeHandles val="exact"/>
        </dgm:presLayoutVars>
      </dgm:prSet>
      <dgm:spPr/>
    </dgm:pt>
    <dgm:pt modelId="{51A8144F-E698-4646-920F-FF65C049ECC0}" type="pres">
      <dgm:prSet presAssocID="{589F1E53-EFA6-4E73-8FCF-FF38CD7E8343}" presName="compNode" presStyleCnt="0"/>
      <dgm:spPr/>
    </dgm:pt>
    <dgm:pt modelId="{FA5A7C8F-D0AE-4F3B-8A0E-195ABD09F1FC}" type="pres">
      <dgm:prSet presAssocID="{589F1E53-EFA6-4E73-8FCF-FF38CD7E83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EB829E-92D8-4C18-9C31-394CBA35120D}" type="pres">
      <dgm:prSet presAssocID="{589F1E53-EFA6-4E73-8FCF-FF38CD7E8343}" presName="spaceRect" presStyleCnt="0"/>
      <dgm:spPr/>
    </dgm:pt>
    <dgm:pt modelId="{B1857879-9B92-4242-80D5-0B89BA019F8A}" type="pres">
      <dgm:prSet presAssocID="{589F1E53-EFA6-4E73-8FCF-FF38CD7E8343}" presName="textRect" presStyleLbl="revTx" presStyleIdx="0" presStyleCnt="2">
        <dgm:presLayoutVars>
          <dgm:chMax val="1"/>
          <dgm:chPref val="1"/>
        </dgm:presLayoutVars>
      </dgm:prSet>
      <dgm:spPr/>
    </dgm:pt>
    <dgm:pt modelId="{B4B3A4AB-63AB-4DB2-B856-C38714260F31}" type="pres">
      <dgm:prSet presAssocID="{154B703F-AEB5-49D2-BDE9-B287044EC387}" presName="sibTrans" presStyleCnt="0"/>
      <dgm:spPr/>
    </dgm:pt>
    <dgm:pt modelId="{A93C7C80-B508-49F0-A711-1621D1193870}" type="pres">
      <dgm:prSet presAssocID="{ED50E0BB-2B79-4BF2-9D39-2576DB089D29}" presName="compNode" presStyleCnt="0"/>
      <dgm:spPr/>
    </dgm:pt>
    <dgm:pt modelId="{7EE96BA3-882D-4A6F-8169-206A29FEC6E8}" type="pres">
      <dgm:prSet presAssocID="{ED50E0BB-2B79-4BF2-9D39-2576DB089D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6A971BB-E808-4EEE-A957-1C4489142246}" type="pres">
      <dgm:prSet presAssocID="{ED50E0BB-2B79-4BF2-9D39-2576DB089D29}" presName="spaceRect" presStyleCnt="0"/>
      <dgm:spPr/>
    </dgm:pt>
    <dgm:pt modelId="{AB3F3A6F-ACBC-4B8D-BE0D-2283FE94012E}" type="pres">
      <dgm:prSet presAssocID="{ED50E0BB-2B79-4BF2-9D39-2576DB089D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965E201-8076-477D-BC38-5EC4B04F5592}" type="presOf" srcId="{AAED685F-171F-450A-A8B6-8BFF58E2731B}" destId="{8F8EA948-1C8D-436B-A871-E078FD3EA537}" srcOrd="0" destOrd="0" presId="urn:microsoft.com/office/officeart/2018/2/layout/IconLabelList"/>
    <dgm:cxn modelId="{CF36D4A5-F80C-48A1-ACB6-5355BCF49286}" srcId="{AAED685F-171F-450A-A8B6-8BFF58E2731B}" destId="{589F1E53-EFA6-4E73-8FCF-FF38CD7E8343}" srcOrd="0" destOrd="0" parTransId="{A74F7433-D621-4251-83BF-43A3F51BA092}" sibTransId="{154B703F-AEB5-49D2-BDE9-B287044EC387}"/>
    <dgm:cxn modelId="{49CF52B4-4FAA-4BE8-A346-4B331FAFC75B}" type="presOf" srcId="{ED50E0BB-2B79-4BF2-9D39-2576DB089D29}" destId="{AB3F3A6F-ACBC-4B8D-BE0D-2283FE94012E}" srcOrd="0" destOrd="0" presId="urn:microsoft.com/office/officeart/2018/2/layout/IconLabelList"/>
    <dgm:cxn modelId="{BD73F8C5-988F-4AD6-98E7-DC7ECA95DBD9}" type="presOf" srcId="{589F1E53-EFA6-4E73-8FCF-FF38CD7E8343}" destId="{B1857879-9B92-4242-80D5-0B89BA019F8A}" srcOrd="0" destOrd="0" presId="urn:microsoft.com/office/officeart/2018/2/layout/IconLabelList"/>
    <dgm:cxn modelId="{346225DA-A486-4B56-A302-09CAC04F7F75}" srcId="{AAED685F-171F-450A-A8B6-8BFF58E2731B}" destId="{ED50E0BB-2B79-4BF2-9D39-2576DB089D29}" srcOrd="1" destOrd="0" parTransId="{186924C6-EE1F-43D9-A831-607626BB2D57}" sibTransId="{55686315-5869-44A5-9E51-93AB9A151833}"/>
    <dgm:cxn modelId="{808A78F8-9F54-447F-835D-2AB1D03D5ACE}" type="presParOf" srcId="{8F8EA948-1C8D-436B-A871-E078FD3EA537}" destId="{51A8144F-E698-4646-920F-FF65C049ECC0}" srcOrd="0" destOrd="0" presId="urn:microsoft.com/office/officeart/2018/2/layout/IconLabelList"/>
    <dgm:cxn modelId="{46044B08-3050-43BA-9A6C-60609C103E10}" type="presParOf" srcId="{51A8144F-E698-4646-920F-FF65C049ECC0}" destId="{FA5A7C8F-D0AE-4F3B-8A0E-195ABD09F1FC}" srcOrd="0" destOrd="0" presId="urn:microsoft.com/office/officeart/2018/2/layout/IconLabelList"/>
    <dgm:cxn modelId="{CB472B6A-483C-4AFC-90C8-2C8996AEC44F}" type="presParOf" srcId="{51A8144F-E698-4646-920F-FF65C049ECC0}" destId="{F9EB829E-92D8-4C18-9C31-394CBA35120D}" srcOrd="1" destOrd="0" presId="urn:microsoft.com/office/officeart/2018/2/layout/IconLabelList"/>
    <dgm:cxn modelId="{CF347897-8536-4BF2-B639-93FB30ABB490}" type="presParOf" srcId="{51A8144F-E698-4646-920F-FF65C049ECC0}" destId="{B1857879-9B92-4242-80D5-0B89BA019F8A}" srcOrd="2" destOrd="0" presId="urn:microsoft.com/office/officeart/2018/2/layout/IconLabelList"/>
    <dgm:cxn modelId="{95B60CE3-AE18-461B-94D8-9699536DBD0C}" type="presParOf" srcId="{8F8EA948-1C8D-436B-A871-E078FD3EA537}" destId="{B4B3A4AB-63AB-4DB2-B856-C38714260F31}" srcOrd="1" destOrd="0" presId="urn:microsoft.com/office/officeart/2018/2/layout/IconLabelList"/>
    <dgm:cxn modelId="{4485D5B8-AA97-477A-BDC5-6DC5EC06D15C}" type="presParOf" srcId="{8F8EA948-1C8D-436B-A871-E078FD3EA537}" destId="{A93C7C80-B508-49F0-A711-1621D1193870}" srcOrd="2" destOrd="0" presId="urn:microsoft.com/office/officeart/2018/2/layout/IconLabelList"/>
    <dgm:cxn modelId="{AD4F7A46-5A8E-4074-8465-2740E56A28A5}" type="presParOf" srcId="{A93C7C80-B508-49F0-A711-1621D1193870}" destId="{7EE96BA3-882D-4A6F-8169-206A29FEC6E8}" srcOrd="0" destOrd="0" presId="urn:microsoft.com/office/officeart/2018/2/layout/IconLabelList"/>
    <dgm:cxn modelId="{61C2E1EF-CE21-4E1B-9F4C-B7D298413BEE}" type="presParOf" srcId="{A93C7C80-B508-49F0-A711-1621D1193870}" destId="{A6A971BB-E808-4EEE-A957-1C4489142246}" srcOrd="1" destOrd="0" presId="urn:microsoft.com/office/officeart/2018/2/layout/IconLabelList"/>
    <dgm:cxn modelId="{0DECE3C4-A0D8-4EEF-9B2C-7AC2D525D0FF}" type="presParOf" srcId="{A93C7C80-B508-49F0-A711-1621D1193870}" destId="{AB3F3A6F-ACBC-4B8D-BE0D-2283FE9401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91C1F-BA7A-4D83-B31D-6808043D74CB}">
      <dsp:nvSpPr>
        <dsp:cNvPr id="0" name=""/>
        <dsp:cNvSpPr/>
      </dsp:nvSpPr>
      <dsp:spPr>
        <a:xfrm>
          <a:off x="0" y="2622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909B0-D89B-4D30-83A1-A5BB571159DE}">
      <dsp:nvSpPr>
        <dsp:cNvPr id="0" name=""/>
        <dsp:cNvSpPr/>
      </dsp:nvSpPr>
      <dsp:spPr>
        <a:xfrm>
          <a:off x="157597" y="119844"/>
          <a:ext cx="286821" cy="286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CA9E1-28F0-4636-B096-352BF54D88B8}">
      <dsp:nvSpPr>
        <dsp:cNvPr id="0" name=""/>
        <dsp:cNvSpPr/>
      </dsp:nvSpPr>
      <dsp:spPr>
        <a:xfrm>
          <a:off x="602017" y="2622"/>
          <a:ext cx="4260749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Developed in the 1970s by Oscar Newman.</a:t>
          </a:r>
          <a:endParaRPr lang="en-US" sz="1400" kern="1200"/>
        </a:p>
      </dsp:txBody>
      <dsp:txXfrm>
        <a:off x="602017" y="2622"/>
        <a:ext cx="4260749" cy="537265"/>
      </dsp:txXfrm>
    </dsp:sp>
    <dsp:sp modelId="{33330051-1502-4D17-AEE1-07A50AF641E7}">
      <dsp:nvSpPr>
        <dsp:cNvPr id="0" name=""/>
        <dsp:cNvSpPr/>
      </dsp:nvSpPr>
      <dsp:spPr>
        <a:xfrm>
          <a:off x="0" y="674204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B2B3B-ECC0-4540-9293-C654328CEF00}">
      <dsp:nvSpPr>
        <dsp:cNvPr id="0" name=""/>
        <dsp:cNvSpPr/>
      </dsp:nvSpPr>
      <dsp:spPr>
        <a:xfrm>
          <a:off x="157597" y="791425"/>
          <a:ext cx="286821" cy="286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5AD56-B320-44D6-9147-1583DDF341D6}">
      <dsp:nvSpPr>
        <dsp:cNvPr id="0" name=""/>
        <dsp:cNvSpPr/>
      </dsp:nvSpPr>
      <dsp:spPr>
        <a:xfrm>
          <a:off x="602017" y="674204"/>
          <a:ext cx="4260749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Key principles:</a:t>
          </a:r>
          <a:endParaRPr lang="en-US" sz="1400" kern="1200"/>
        </a:p>
      </dsp:txBody>
      <dsp:txXfrm>
        <a:off x="602017" y="674204"/>
        <a:ext cx="4260749" cy="537265"/>
      </dsp:txXfrm>
    </dsp:sp>
    <dsp:sp modelId="{AA76081B-CC6F-4002-9B89-0514CF09E924}">
      <dsp:nvSpPr>
        <dsp:cNvPr id="0" name=""/>
        <dsp:cNvSpPr/>
      </dsp:nvSpPr>
      <dsp:spPr>
        <a:xfrm>
          <a:off x="0" y="1345785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423D5-5676-48AD-A5B4-2E357BB52ABC}">
      <dsp:nvSpPr>
        <dsp:cNvPr id="0" name=""/>
        <dsp:cNvSpPr/>
      </dsp:nvSpPr>
      <dsp:spPr>
        <a:xfrm>
          <a:off x="157597" y="1463007"/>
          <a:ext cx="286821" cy="286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02525-FD7E-4E75-A34E-43E8D26B36C8}">
      <dsp:nvSpPr>
        <dsp:cNvPr id="0" name=""/>
        <dsp:cNvSpPr/>
      </dsp:nvSpPr>
      <dsp:spPr>
        <a:xfrm>
          <a:off x="602017" y="1345785"/>
          <a:ext cx="4260749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- Territoriality</a:t>
          </a:r>
          <a:endParaRPr lang="en-US" sz="1400" kern="1200"/>
        </a:p>
      </dsp:txBody>
      <dsp:txXfrm>
        <a:off x="602017" y="1345785"/>
        <a:ext cx="4260749" cy="537265"/>
      </dsp:txXfrm>
    </dsp:sp>
    <dsp:sp modelId="{75A3F65F-DF31-434B-8F16-FF0150DCE625}">
      <dsp:nvSpPr>
        <dsp:cNvPr id="0" name=""/>
        <dsp:cNvSpPr/>
      </dsp:nvSpPr>
      <dsp:spPr>
        <a:xfrm>
          <a:off x="0" y="2017367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998A7-8D53-40E2-B235-1B31CB700872}">
      <dsp:nvSpPr>
        <dsp:cNvPr id="0" name=""/>
        <dsp:cNvSpPr/>
      </dsp:nvSpPr>
      <dsp:spPr>
        <a:xfrm>
          <a:off x="157597" y="2134588"/>
          <a:ext cx="286821" cy="286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4673B-E94A-4051-B756-CF849093BDD1}">
      <dsp:nvSpPr>
        <dsp:cNvPr id="0" name=""/>
        <dsp:cNvSpPr/>
      </dsp:nvSpPr>
      <dsp:spPr>
        <a:xfrm>
          <a:off x="602017" y="2017367"/>
          <a:ext cx="4260749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- Natural Surveillance</a:t>
          </a:r>
          <a:endParaRPr lang="en-US" sz="1400" kern="1200"/>
        </a:p>
      </dsp:txBody>
      <dsp:txXfrm>
        <a:off x="602017" y="2017367"/>
        <a:ext cx="4260749" cy="537265"/>
      </dsp:txXfrm>
    </dsp:sp>
    <dsp:sp modelId="{50CE9911-5156-43FE-B610-83386041CF61}">
      <dsp:nvSpPr>
        <dsp:cNvPr id="0" name=""/>
        <dsp:cNvSpPr/>
      </dsp:nvSpPr>
      <dsp:spPr>
        <a:xfrm>
          <a:off x="0" y="2688948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E01B6-0491-412D-88F3-0CF1C36E6CF0}">
      <dsp:nvSpPr>
        <dsp:cNvPr id="0" name=""/>
        <dsp:cNvSpPr/>
      </dsp:nvSpPr>
      <dsp:spPr>
        <a:xfrm>
          <a:off x="157597" y="2806170"/>
          <a:ext cx="286821" cy="286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3248-DF7D-47D3-9D4F-E26702B3140B}">
      <dsp:nvSpPr>
        <dsp:cNvPr id="0" name=""/>
        <dsp:cNvSpPr/>
      </dsp:nvSpPr>
      <dsp:spPr>
        <a:xfrm>
          <a:off x="602017" y="2688948"/>
          <a:ext cx="4260749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- Image &amp; Milieu</a:t>
          </a:r>
          <a:endParaRPr lang="en-US" sz="1400" kern="1200"/>
        </a:p>
      </dsp:txBody>
      <dsp:txXfrm>
        <a:off x="602017" y="2688948"/>
        <a:ext cx="4260749" cy="537265"/>
      </dsp:txXfrm>
    </dsp:sp>
    <dsp:sp modelId="{42006506-D401-49CA-80E6-E94B60E6B41F}">
      <dsp:nvSpPr>
        <dsp:cNvPr id="0" name=""/>
        <dsp:cNvSpPr/>
      </dsp:nvSpPr>
      <dsp:spPr>
        <a:xfrm>
          <a:off x="0" y="3360530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26C0F-2D1E-49DC-916C-C00E082400FF}">
      <dsp:nvSpPr>
        <dsp:cNvPr id="0" name=""/>
        <dsp:cNvSpPr/>
      </dsp:nvSpPr>
      <dsp:spPr>
        <a:xfrm>
          <a:off x="157597" y="3477751"/>
          <a:ext cx="286821" cy="2865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47B4D-BDC8-42B9-BA6F-99B56A504EAC}">
      <dsp:nvSpPr>
        <dsp:cNvPr id="0" name=""/>
        <dsp:cNvSpPr/>
      </dsp:nvSpPr>
      <dsp:spPr>
        <a:xfrm>
          <a:off x="602017" y="3360530"/>
          <a:ext cx="4260749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- Access Control</a:t>
          </a:r>
          <a:endParaRPr lang="en-US" sz="1400" kern="1200"/>
        </a:p>
      </dsp:txBody>
      <dsp:txXfrm>
        <a:off x="602017" y="3360530"/>
        <a:ext cx="4260749" cy="537265"/>
      </dsp:txXfrm>
    </dsp:sp>
    <dsp:sp modelId="{93A565EB-ADBC-4C5A-8719-A5D128791AAA}">
      <dsp:nvSpPr>
        <dsp:cNvPr id="0" name=""/>
        <dsp:cNvSpPr/>
      </dsp:nvSpPr>
      <dsp:spPr>
        <a:xfrm>
          <a:off x="0" y="4032112"/>
          <a:ext cx="4872038" cy="5209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B8A62-2BF6-4836-969B-A5954F52C1F6}">
      <dsp:nvSpPr>
        <dsp:cNvPr id="0" name=""/>
        <dsp:cNvSpPr/>
      </dsp:nvSpPr>
      <dsp:spPr>
        <a:xfrm>
          <a:off x="157751" y="4149333"/>
          <a:ext cx="286821" cy="2865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3D064-DF2A-4CF5-8A06-93302DDD7CA1}">
      <dsp:nvSpPr>
        <dsp:cNvPr id="0" name=""/>
        <dsp:cNvSpPr/>
      </dsp:nvSpPr>
      <dsp:spPr>
        <a:xfrm>
          <a:off x="602325" y="4032112"/>
          <a:ext cx="4250890" cy="537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61" tIns="56861" rIns="56861" bIns="5686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Implemented successfully in urban renewal projects like Five Oaks.</a:t>
          </a:r>
          <a:endParaRPr lang="en-US" sz="1400" kern="1200"/>
        </a:p>
      </dsp:txBody>
      <dsp:txXfrm>
        <a:off x="602325" y="4032112"/>
        <a:ext cx="4250890" cy="5372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943A0-FEAC-486A-B96C-83D6F170014B}">
      <dsp:nvSpPr>
        <dsp:cNvPr id="0" name=""/>
        <dsp:cNvSpPr/>
      </dsp:nvSpPr>
      <dsp:spPr>
        <a:xfrm>
          <a:off x="0" y="595522"/>
          <a:ext cx="2204145" cy="13224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Budget Constraints</a:t>
          </a:r>
          <a:endParaRPr lang="en-US" sz="2400" kern="1200"/>
        </a:p>
      </dsp:txBody>
      <dsp:txXfrm>
        <a:off x="0" y="595522"/>
        <a:ext cx="2204145" cy="1322487"/>
      </dsp:txXfrm>
    </dsp:sp>
    <dsp:sp modelId="{59DC4E99-08A0-4A30-9078-4A66DA0930F6}">
      <dsp:nvSpPr>
        <dsp:cNvPr id="0" name=""/>
        <dsp:cNvSpPr/>
      </dsp:nvSpPr>
      <dsp:spPr>
        <a:xfrm>
          <a:off x="2424559" y="595522"/>
          <a:ext cx="2204145" cy="1322487"/>
        </a:xfrm>
        <a:prstGeom prst="rect">
          <a:avLst/>
        </a:prstGeom>
        <a:solidFill>
          <a:schemeClr val="accent2">
            <a:hueOff val="338703"/>
            <a:satOff val="-1658"/>
            <a:lumOff val="93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 Community Resistance</a:t>
          </a:r>
          <a:endParaRPr lang="en-US" sz="2400" kern="1200"/>
        </a:p>
      </dsp:txBody>
      <dsp:txXfrm>
        <a:off x="2424559" y="595522"/>
        <a:ext cx="2204145" cy="1322487"/>
      </dsp:txXfrm>
    </dsp:sp>
    <dsp:sp modelId="{BB9A159B-E496-4922-9934-5289E17FBDC6}">
      <dsp:nvSpPr>
        <dsp:cNvPr id="0" name=""/>
        <dsp:cNvSpPr/>
      </dsp:nvSpPr>
      <dsp:spPr>
        <a:xfrm>
          <a:off x="4849118" y="595522"/>
          <a:ext cx="2204145" cy="1322487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 Maintenance Issues</a:t>
          </a:r>
          <a:endParaRPr lang="en-US" sz="2400" kern="1200"/>
        </a:p>
      </dsp:txBody>
      <dsp:txXfrm>
        <a:off x="4849118" y="595522"/>
        <a:ext cx="2204145" cy="1322487"/>
      </dsp:txXfrm>
    </dsp:sp>
    <dsp:sp modelId="{E4A024E5-B0CC-46AD-A576-06A3DA792DB2}">
      <dsp:nvSpPr>
        <dsp:cNvPr id="0" name=""/>
        <dsp:cNvSpPr/>
      </dsp:nvSpPr>
      <dsp:spPr>
        <a:xfrm>
          <a:off x="1212279" y="2138424"/>
          <a:ext cx="2204145" cy="1322487"/>
        </a:xfrm>
        <a:prstGeom prst="rect">
          <a:avLst/>
        </a:prstGeom>
        <a:solidFill>
          <a:schemeClr val="accent2">
            <a:hueOff val="1016110"/>
            <a:satOff val="-4974"/>
            <a:lumOff val="27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 Design Limitations</a:t>
          </a:r>
          <a:endParaRPr lang="en-US" sz="2400" kern="1200"/>
        </a:p>
      </dsp:txBody>
      <dsp:txXfrm>
        <a:off x="1212279" y="2138424"/>
        <a:ext cx="2204145" cy="1322487"/>
      </dsp:txXfrm>
    </dsp:sp>
    <dsp:sp modelId="{666F2F07-9CC5-4149-B69A-6FB0FDEBADF3}">
      <dsp:nvSpPr>
        <dsp:cNvPr id="0" name=""/>
        <dsp:cNvSpPr/>
      </dsp:nvSpPr>
      <dsp:spPr>
        <a:xfrm>
          <a:off x="3636839" y="2138424"/>
          <a:ext cx="2204145" cy="1322487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 High Resident Turnover</a:t>
          </a:r>
          <a:endParaRPr lang="en-US" sz="2400" kern="1200"/>
        </a:p>
      </dsp:txBody>
      <dsp:txXfrm>
        <a:off x="3636839" y="2138424"/>
        <a:ext cx="2204145" cy="1322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3ED79-0B73-4F6B-AD3B-4C6034233746}">
      <dsp:nvSpPr>
        <dsp:cNvPr id="0" name=""/>
        <dsp:cNvSpPr/>
      </dsp:nvSpPr>
      <dsp:spPr>
        <a:xfrm>
          <a:off x="396774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577BF-EFBC-4715-BC40-EC36CA9602E4}">
      <dsp:nvSpPr>
        <dsp:cNvPr id="0" name=""/>
        <dsp:cNvSpPr/>
      </dsp:nvSpPr>
      <dsp:spPr>
        <a:xfrm>
          <a:off x="2805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 Smart Security Systems</a:t>
          </a:r>
          <a:endParaRPr lang="en-US" sz="1300" kern="1200"/>
        </a:p>
      </dsp:txBody>
      <dsp:txXfrm>
        <a:off x="2805" y="1845467"/>
        <a:ext cx="1432617" cy="573046"/>
      </dsp:txXfrm>
    </dsp:sp>
    <dsp:sp modelId="{2A01D82A-E054-40BD-8C1A-6623F865408E}">
      <dsp:nvSpPr>
        <dsp:cNvPr id="0" name=""/>
        <dsp:cNvSpPr/>
      </dsp:nvSpPr>
      <dsp:spPr>
        <a:xfrm>
          <a:off x="2080099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EFD29-6B9F-465E-8E76-DEE6AB9DCB12}">
      <dsp:nvSpPr>
        <dsp:cNvPr id="0" name=""/>
        <dsp:cNvSpPr/>
      </dsp:nvSpPr>
      <dsp:spPr>
        <a:xfrm>
          <a:off x="1686130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Solar Lighting Solutions</a:t>
          </a:r>
          <a:endParaRPr lang="en-US" sz="1300" kern="1200"/>
        </a:p>
      </dsp:txBody>
      <dsp:txXfrm>
        <a:off x="1686130" y="1845467"/>
        <a:ext cx="1432617" cy="573046"/>
      </dsp:txXfrm>
    </dsp:sp>
    <dsp:sp modelId="{114BEF4D-083B-43B6-B924-319BD31DAACE}">
      <dsp:nvSpPr>
        <dsp:cNvPr id="0" name=""/>
        <dsp:cNvSpPr/>
      </dsp:nvSpPr>
      <dsp:spPr>
        <a:xfrm>
          <a:off x="3763425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354E5-FA89-4DA3-8218-15B5EB17B261}">
      <dsp:nvSpPr>
        <dsp:cNvPr id="0" name=""/>
        <dsp:cNvSpPr/>
      </dsp:nvSpPr>
      <dsp:spPr>
        <a:xfrm>
          <a:off x="3369455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 Community Watch Programs</a:t>
          </a:r>
          <a:endParaRPr lang="en-US" sz="1300" kern="1200"/>
        </a:p>
      </dsp:txBody>
      <dsp:txXfrm>
        <a:off x="3369455" y="1845467"/>
        <a:ext cx="1432617" cy="573046"/>
      </dsp:txXfrm>
    </dsp:sp>
    <dsp:sp modelId="{684264AB-C10B-4C44-8BF4-6F78C5A2AABA}">
      <dsp:nvSpPr>
        <dsp:cNvPr id="0" name=""/>
        <dsp:cNvSpPr/>
      </dsp:nvSpPr>
      <dsp:spPr>
        <a:xfrm>
          <a:off x="5446750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E15DC-EA81-47A6-A012-A70BB03EE180}">
      <dsp:nvSpPr>
        <dsp:cNvPr id="0" name=""/>
        <dsp:cNvSpPr/>
      </dsp:nvSpPr>
      <dsp:spPr>
        <a:xfrm>
          <a:off x="5052780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Modular Design for Easy Upgrades</a:t>
          </a:r>
          <a:endParaRPr lang="en-US" sz="1300" kern="1200"/>
        </a:p>
      </dsp:txBody>
      <dsp:txXfrm>
        <a:off x="5052780" y="1845467"/>
        <a:ext cx="1432617" cy="573046"/>
      </dsp:txXfrm>
    </dsp:sp>
    <dsp:sp modelId="{730460F4-0515-4052-8D75-7A6C17D25CE6}">
      <dsp:nvSpPr>
        <dsp:cNvPr id="0" name=""/>
        <dsp:cNvSpPr/>
      </dsp:nvSpPr>
      <dsp:spPr>
        <a:xfrm>
          <a:off x="7130075" y="985762"/>
          <a:ext cx="644677" cy="6446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086BE-11D9-4A55-8008-50C2F5C940B2}">
      <dsp:nvSpPr>
        <dsp:cNvPr id="0" name=""/>
        <dsp:cNvSpPr/>
      </dsp:nvSpPr>
      <dsp:spPr>
        <a:xfrm>
          <a:off x="6736105" y="1845467"/>
          <a:ext cx="1432617" cy="573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 Interactive Public Spaces</a:t>
          </a:r>
          <a:endParaRPr lang="en-US" sz="1300" kern="1200"/>
        </a:p>
      </dsp:txBody>
      <dsp:txXfrm>
        <a:off x="6736105" y="1845467"/>
        <a:ext cx="1432617" cy="573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5F6F7-DC7C-4B14-BC22-6AC1D617FC29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45C58-E69A-4EB9-9A51-2EB3E54AF1CC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67F24-00E7-4916-AEB2-381597AE5C49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Defensible space can drastically improve safety.</a:t>
          </a:r>
          <a:endParaRPr lang="en-US" sz="1800" kern="1200"/>
        </a:p>
      </dsp:txBody>
      <dsp:txXfrm>
        <a:off x="1110795" y="1897"/>
        <a:ext cx="3761242" cy="961727"/>
      </dsp:txXfrm>
    </dsp:sp>
    <dsp:sp modelId="{57F9FBA0-06F5-4510-AE1E-C2FABD46AE9F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61E23-FEC0-4A68-A78C-626BA01FB902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EA45-AA2B-43EF-A2E3-BF7C2528A702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Community involvement is essential.</a:t>
          </a:r>
          <a:endParaRPr lang="en-US" sz="1800" kern="1200"/>
        </a:p>
      </dsp:txBody>
      <dsp:txXfrm>
        <a:off x="1110795" y="1204056"/>
        <a:ext cx="3761242" cy="961727"/>
      </dsp:txXfrm>
    </dsp:sp>
    <dsp:sp modelId="{CA5798D6-3F6F-4335-9E4E-DDAD0CA87847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38BBB-9724-4FD1-BCD2-1CCEBE7DA920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8FF1E-D7D2-44EA-BCF1-359D058A05BC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Urban design plays a significant role in crime prevention.</a:t>
          </a:r>
          <a:endParaRPr lang="en-US" sz="1800" kern="1200"/>
        </a:p>
      </dsp:txBody>
      <dsp:txXfrm>
        <a:off x="1110795" y="2406215"/>
        <a:ext cx="3761242" cy="961727"/>
      </dsp:txXfrm>
    </dsp:sp>
    <dsp:sp modelId="{EE133DB5-ED0A-43C6-884D-9A4F1B9BDE85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3F01F-8A21-4685-BEE9-E94BBC10417E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BD3FA-C608-4E57-BA7C-60604E90C05F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• Proper planning ensures long-term benefits.</a:t>
          </a:r>
          <a:endParaRPr lang="en-US" sz="1800" kern="1200"/>
        </a:p>
      </dsp:txBody>
      <dsp:txXfrm>
        <a:off x="1110795" y="3608375"/>
        <a:ext cx="3761242" cy="961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2046D-A8ED-4965-8C8F-E9079FACD0A2}">
      <dsp:nvSpPr>
        <dsp:cNvPr id="0" name=""/>
        <dsp:cNvSpPr/>
      </dsp:nvSpPr>
      <dsp:spPr>
        <a:xfrm>
          <a:off x="508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C0386-6824-4E6E-956D-0DA40E0DDCF6}">
      <dsp:nvSpPr>
        <dsp:cNvPr id="0" name=""/>
        <dsp:cNvSpPr/>
      </dsp:nvSpPr>
      <dsp:spPr>
        <a:xfrm>
          <a:off x="13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• Expand defensible space principles in urban planning.</a:t>
          </a:r>
          <a:endParaRPr lang="en-US" sz="1400" kern="1200"/>
        </a:p>
      </dsp:txBody>
      <dsp:txXfrm>
        <a:off x="13264" y="1882179"/>
        <a:ext cx="1800000" cy="720000"/>
      </dsp:txXfrm>
    </dsp:sp>
    <dsp:sp modelId="{32358ABF-2D84-447E-842A-630614948049}">
      <dsp:nvSpPr>
        <dsp:cNvPr id="0" name=""/>
        <dsp:cNvSpPr/>
      </dsp:nvSpPr>
      <dsp:spPr>
        <a:xfrm>
          <a:off x="2623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2626E-5FCF-42D0-955A-2A2B8796033A}">
      <dsp:nvSpPr>
        <dsp:cNvPr id="0" name=""/>
        <dsp:cNvSpPr/>
      </dsp:nvSpPr>
      <dsp:spPr>
        <a:xfrm>
          <a:off x="2128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• Implement smart surveillance and lighting.</a:t>
          </a:r>
          <a:endParaRPr lang="en-US" sz="1400" kern="1200"/>
        </a:p>
      </dsp:txBody>
      <dsp:txXfrm>
        <a:off x="2128264" y="1882179"/>
        <a:ext cx="1800000" cy="720000"/>
      </dsp:txXfrm>
    </dsp:sp>
    <dsp:sp modelId="{EDA37A25-B746-4B70-B508-A06D05FF6BB5}">
      <dsp:nvSpPr>
        <dsp:cNvPr id="0" name=""/>
        <dsp:cNvSpPr/>
      </dsp:nvSpPr>
      <dsp:spPr>
        <a:xfrm>
          <a:off x="4738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EB340-6484-4180-BD5F-2A2B4AEA87C2}">
      <dsp:nvSpPr>
        <dsp:cNvPr id="0" name=""/>
        <dsp:cNvSpPr/>
      </dsp:nvSpPr>
      <dsp:spPr>
        <a:xfrm>
          <a:off x="4243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• Encourage active resident participation.</a:t>
          </a:r>
          <a:endParaRPr lang="en-US" sz="1400" kern="1200"/>
        </a:p>
      </dsp:txBody>
      <dsp:txXfrm>
        <a:off x="4243264" y="1882179"/>
        <a:ext cx="1800000" cy="720000"/>
      </dsp:txXfrm>
    </dsp:sp>
    <dsp:sp modelId="{3D367139-C461-439F-9A4C-42D32A862C05}">
      <dsp:nvSpPr>
        <dsp:cNvPr id="0" name=""/>
        <dsp:cNvSpPr/>
      </dsp:nvSpPr>
      <dsp:spPr>
        <a:xfrm>
          <a:off x="6853264" y="8020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972F9-38B8-42AB-B702-C69859A49DB9}">
      <dsp:nvSpPr>
        <dsp:cNvPr id="0" name=""/>
        <dsp:cNvSpPr/>
      </dsp:nvSpPr>
      <dsp:spPr>
        <a:xfrm>
          <a:off x="6358264" y="18821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• Secure funding for long-term maintenance.</a:t>
          </a:r>
          <a:endParaRPr lang="en-US" sz="1400" kern="1200"/>
        </a:p>
      </dsp:txBody>
      <dsp:txXfrm>
        <a:off x="6358264" y="1882179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7C8F-D0AE-4F3B-8A0E-195ABD09F1FC}">
      <dsp:nvSpPr>
        <dsp:cNvPr id="0" name=""/>
        <dsp:cNvSpPr/>
      </dsp:nvSpPr>
      <dsp:spPr>
        <a:xfrm>
          <a:off x="1087639" y="301647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57879-9B92-4242-80D5-0B89BA019F8A}">
      <dsp:nvSpPr>
        <dsp:cNvPr id="0" name=""/>
        <dsp:cNvSpPr/>
      </dsp:nvSpPr>
      <dsp:spPr>
        <a:xfrm>
          <a:off x="72889" y="238262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Applying defensible space principles enhances security, fosters social bonds, and improves urban environments.</a:t>
          </a:r>
          <a:endParaRPr lang="en-US" sz="1500" kern="1200"/>
        </a:p>
      </dsp:txBody>
      <dsp:txXfrm>
        <a:off x="72889" y="2382629"/>
        <a:ext cx="3690000" cy="720000"/>
      </dsp:txXfrm>
    </dsp:sp>
    <dsp:sp modelId="{7EE96BA3-882D-4A6F-8169-206A29FEC6E8}">
      <dsp:nvSpPr>
        <dsp:cNvPr id="0" name=""/>
        <dsp:cNvSpPr/>
      </dsp:nvSpPr>
      <dsp:spPr>
        <a:xfrm>
          <a:off x="5423389" y="301647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F3A6F-ACBC-4B8D-BE0D-2283FE94012E}">
      <dsp:nvSpPr>
        <dsp:cNvPr id="0" name=""/>
        <dsp:cNvSpPr/>
      </dsp:nvSpPr>
      <dsp:spPr>
        <a:xfrm>
          <a:off x="4408639" y="2382629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The Five Oaks project serves as a model for future implementations in urban renewal.</a:t>
          </a:r>
          <a:endParaRPr lang="en-US" sz="1500" kern="1200"/>
        </a:p>
      </dsp:txBody>
      <dsp:txXfrm>
        <a:off x="4408639" y="2382629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5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95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5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5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9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1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2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4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2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4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buildings">
            <a:extLst>
              <a:ext uri="{FF2B5EF4-FFF2-40B4-BE49-F238E27FC236}">
                <a16:creationId xmlns:a16="http://schemas.microsoft.com/office/drawing/2014/main" id="{ACD11894-00B4-F9B4-81E8-D2B4EE4685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154" y="704854"/>
            <a:ext cx="8143826" cy="2298468"/>
          </a:xfrm>
        </p:spPr>
        <p:txBody>
          <a:bodyPr>
            <a:noAutofit/>
          </a:bodyPr>
          <a:lstStyle/>
          <a:p>
            <a:pPr algn="ctr"/>
            <a:r>
              <a:rPr lang="en-US" sz="6600" b="1">
                <a:latin typeface="ADLaM Display"/>
                <a:ea typeface="ADLaM Display"/>
                <a:cs typeface="ADLaM Display"/>
              </a:rPr>
              <a:t>Defensible</a:t>
            </a:r>
            <a:r>
              <a:rPr lang="en-US" sz="6000" b="1">
                <a:latin typeface="ADLaM Display"/>
                <a:ea typeface="ADLaM Display"/>
                <a:cs typeface="ADLaM Display"/>
              </a:rPr>
              <a:t> Space in </a:t>
            </a:r>
            <a:r>
              <a:rPr lang="en-US" sz="6600" b="1">
                <a:latin typeface="ADLaM Display"/>
                <a:ea typeface="ADLaM Display"/>
                <a:cs typeface="ADLaM Display"/>
              </a:rPr>
              <a:t>Urban</a:t>
            </a:r>
            <a:r>
              <a:rPr lang="en-US" sz="6000" b="1">
                <a:latin typeface="ADLaM Display"/>
                <a:ea typeface="ADLaM Display"/>
                <a:cs typeface="ADLaM Display"/>
              </a:rPr>
              <a:t> Planning</a:t>
            </a:r>
            <a:endParaRPr lang="en-US" sz="6000">
              <a:latin typeface="ADLaM Display"/>
              <a:ea typeface="ADLaM Display"/>
              <a:cs typeface="ADLaM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444" y="4895130"/>
            <a:ext cx="6183990" cy="155274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ISOL-634-M40: Physical Security</a:t>
            </a:r>
            <a:endParaRPr lang="en-US" sz="14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Group Project - Group C</a:t>
            </a: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March 16, 2025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1FAF6-39DA-DAB4-294B-85AFA06A508B}"/>
              </a:ext>
            </a:extLst>
          </p:cNvPr>
          <p:cNvSpPr txBox="1"/>
          <p:nvPr/>
        </p:nvSpPr>
        <p:spPr>
          <a:xfrm>
            <a:off x="2618267" y="3335964"/>
            <a:ext cx="389417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b="1" err="1">
                <a:latin typeface="Aharoni"/>
                <a:ea typeface="Open Sans"/>
                <a:cs typeface="Open Sans"/>
              </a:rPr>
              <a:t>Manansinh</a:t>
            </a:r>
            <a:r>
              <a:rPr lang="en-GB" sz="1400" b="1">
                <a:latin typeface="Aharoni"/>
                <a:ea typeface="Open Sans"/>
                <a:cs typeface="Open Sans"/>
              </a:rPr>
              <a:t> </a:t>
            </a:r>
            <a:r>
              <a:rPr lang="en-GB" sz="1400" b="1" err="1">
                <a:latin typeface="Aharoni"/>
                <a:ea typeface="Open Sans"/>
                <a:cs typeface="Open Sans"/>
              </a:rPr>
              <a:t>Narendrasinh</a:t>
            </a:r>
            <a:r>
              <a:rPr lang="en-GB" sz="1400" b="1">
                <a:latin typeface="Aharoni"/>
                <a:ea typeface="Open Sans"/>
                <a:cs typeface="Open Sans"/>
              </a:rPr>
              <a:t> Chudasama</a:t>
            </a:r>
            <a:endParaRPr lang="en-US" sz="1400" b="1">
              <a:latin typeface="Aharoni"/>
              <a:ea typeface="Open Sans"/>
              <a:cs typeface="Open Sans"/>
            </a:endParaRPr>
          </a:p>
          <a:p>
            <a:pPr algn="ctr"/>
            <a:r>
              <a:rPr lang="en-GB" sz="1400" b="1">
                <a:latin typeface="Aharoni"/>
                <a:ea typeface="Open Sans"/>
                <a:cs typeface="Open Sans"/>
              </a:rPr>
              <a:t> </a:t>
            </a:r>
            <a:r>
              <a:rPr lang="en-GB" sz="1400" b="1" err="1">
                <a:latin typeface="Aharoni"/>
                <a:ea typeface="Open Sans"/>
                <a:cs typeface="Open Sans"/>
              </a:rPr>
              <a:t>Naraniya</a:t>
            </a:r>
            <a:r>
              <a:rPr lang="en-GB" sz="1400" b="1">
                <a:latin typeface="Aharoni"/>
                <a:ea typeface="Open Sans"/>
                <a:cs typeface="Open Sans"/>
              </a:rPr>
              <a:t> Mamtha </a:t>
            </a:r>
            <a:r>
              <a:rPr lang="en-GB" sz="1400" b="1" err="1">
                <a:latin typeface="Aharoni"/>
                <a:ea typeface="Open Sans"/>
                <a:cs typeface="Open Sans"/>
              </a:rPr>
              <a:t>Nagpuria</a:t>
            </a:r>
            <a:endParaRPr lang="en-GB" sz="1400" b="1">
              <a:latin typeface="Aharoni"/>
              <a:ea typeface="Open Sans"/>
              <a:cs typeface="Open Sans"/>
            </a:endParaRPr>
          </a:p>
          <a:p>
            <a:pPr algn="ctr"/>
            <a:r>
              <a:rPr lang="en-GB" sz="1400" b="1">
                <a:latin typeface="Aharoni"/>
                <a:ea typeface="Open Sans"/>
                <a:cs typeface="Open Sans"/>
              </a:rPr>
              <a:t> Sai Teja Reddy Mekala</a:t>
            </a:r>
          </a:p>
          <a:p>
            <a:pPr algn="ctr"/>
            <a:r>
              <a:rPr lang="en-GB" sz="1400" b="1">
                <a:latin typeface="Aharoni"/>
                <a:ea typeface="Open Sans"/>
                <a:cs typeface="Open Sans"/>
              </a:rPr>
              <a:t> Sangeeta Harish </a:t>
            </a:r>
            <a:r>
              <a:rPr lang="en-GB" sz="1400" b="1" err="1">
                <a:latin typeface="Aharoni"/>
                <a:ea typeface="Open Sans"/>
                <a:cs typeface="Open Sans"/>
              </a:rPr>
              <a:t>Rijhwani</a:t>
            </a:r>
            <a:endParaRPr lang="en-GB" sz="1400" b="1">
              <a:latin typeface="Aharoni"/>
              <a:ea typeface="Open Sans"/>
              <a:cs typeface="Open Sans"/>
            </a:endParaRPr>
          </a:p>
          <a:p>
            <a:pPr algn="ctr"/>
            <a:r>
              <a:rPr lang="en-GB" sz="1400" b="1">
                <a:latin typeface="Aharoni"/>
                <a:ea typeface="Open Sans"/>
                <a:cs typeface="Open Sans"/>
              </a:rPr>
              <a:t> Shaily Modi</a:t>
            </a:r>
          </a:p>
          <a:p>
            <a:pPr algn="ctr"/>
            <a:r>
              <a:rPr lang="en-GB" sz="1400" b="1">
                <a:latin typeface="Aharoni"/>
                <a:ea typeface="Open Sans"/>
                <a:cs typeface="Open Sans"/>
              </a:rPr>
              <a:t> Rohith Konduru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2CCB-1FF6-8261-D8E1-75269187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2840-F2DA-8F59-E1DB-214C7199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/>
              <a:t>Key Benefits of Defensible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D431-A554-BE38-112C-683E8DB5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81" y="2438400"/>
            <a:ext cx="2480808" cy="3809999"/>
          </a:xfrm>
        </p:spPr>
        <p:txBody>
          <a:bodyPr>
            <a:normAutofit/>
          </a:bodyPr>
          <a:lstStyle/>
          <a:p>
            <a:r>
              <a:rPr lang="en-US" b="1"/>
              <a:t>Crime Reduction</a:t>
            </a:r>
          </a:p>
          <a:p>
            <a:r>
              <a:rPr lang="en-US" b="1"/>
              <a:t>Community Cohesion</a:t>
            </a:r>
          </a:p>
          <a:p>
            <a:r>
              <a:rPr lang="en-US" b="1"/>
              <a:t>Increased Property Values</a:t>
            </a:r>
          </a:p>
          <a:p>
            <a:r>
              <a:rPr lang="en-US" b="1"/>
              <a:t>Sustainable Urban Growth</a:t>
            </a:r>
          </a:p>
          <a:p>
            <a:r>
              <a:rPr lang="en-US" b="1"/>
              <a:t>Improved Livability</a:t>
            </a:r>
          </a:p>
        </p:txBody>
      </p:sp>
      <p:pic>
        <p:nvPicPr>
          <p:cNvPr id="16" name="Picture 15" descr="Person handing over keys">
            <a:extLst>
              <a:ext uri="{FF2B5EF4-FFF2-40B4-BE49-F238E27FC236}">
                <a16:creationId xmlns:a16="http://schemas.microsoft.com/office/drawing/2014/main" id="{2B7839E1-7781-EE36-4133-07DD16A3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5" r="33916" b="-1"/>
          <a:stretch/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4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Lessons Learned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131E0-0F26-6B25-BC0D-F61B62CF3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04966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78C91-F288-B715-A52E-09BB948E8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47508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9084D5-EF9C-BD48-2A04-C8A427B47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680708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r>
              <a:rPr lang="en-US" sz="3300" b="1"/>
              <a:t>References</a:t>
            </a:r>
          </a:p>
        </p:txBody>
      </p:sp>
      <p:pic>
        <p:nvPicPr>
          <p:cNvPr id="17" name="Picture 16" descr="Multiple exposure of building facades">
            <a:extLst>
              <a:ext uri="{FF2B5EF4-FFF2-40B4-BE49-F238E27FC236}">
                <a16:creationId xmlns:a16="http://schemas.microsoft.com/office/drawing/2014/main" id="{879815AD-1D12-2BBC-EFDA-319167D8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77" r="33734" b="-1"/>
          <a:stretch/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581" y="2438400"/>
            <a:ext cx="2480808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/>
              <a:t>• Newman, O. (1972). Defensible Space: Crime Prevention through Urban Design.</a:t>
            </a:r>
          </a:p>
          <a:p>
            <a:pPr>
              <a:lnSpc>
                <a:spcPct val="90000"/>
              </a:lnSpc>
            </a:pPr>
            <a:r>
              <a:rPr lang="en-US" sz="1400" b="1"/>
              <a:t>• Cozens, P., &amp; Love, T. (2015). Crime Prevention Through Environmental Design.</a:t>
            </a:r>
          </a:p>
          <a:p>
            <a:pPr>
              <a:lnSpc>
                <a:spcPct val="90000"/>
              </a:lnSpc>
            </a:pPr>
            <a:r>
              <a:rPr lang="en-US" sz="1400" b="1"/>
              <a:t>• National Institute of Justice (1996). Five Oaks Case Study.</a:t>
            </a:r>
          </a:p>
          <a:p>
            <a:pPr>
              <a:lnSpc>
                <a:spcPct val="90000"/>
              </a:lnSpc>
            </a:pPr>
            <a:r>
              <a:rPr lang="en-US" sz="1400" b="1"/>
              <a:t>• Armitage, R. (2013). Crime Prevention through Housing Design.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43" y="2763520"/>
            <a:ext cx="7325767" cy="34848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/>
              <a:t>Defensible Space is an important for people residing in urban area of city.</a:t>
            </a:r>
            <a:endParaRPr lang="en-US"/>
          </a:p>
          <a:p>
            <a:pPr marL="342900" indent="-342900">
              <a:buClr>
                <a:srgbClr val="F7F7F7"/>
              </a:buClr>
            </a:pPr>
            <a:r>
              <a:rPr lang="en-US" b="1"/>
              <a:t>This situation accurse in the situation of rapid relocation of people living in those areas.</a:t>
            </a:r>
          </a:p>
          <a:p>
            <a:pPr marL="342900" indent="-342900"/>
            <a:r>
              <a:rPr lang="en-US" b="1"/>
              <a:t>Based on the Five Oaks case study in Dayton, Ohio, this report explores effective urban design elements for safer neighborhoods.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Thesis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302809" cy="3484879"/>
          </a:xfrm>
        </p:spPr>
        <p:txBody>
          <a:bodyPr>
            <a:normAutofit/>
          </a:bodyPr>
          <a:lstStyle/>
          <a:p>
            <a:r>
              <a:rPr lang="en-US" b="1"/>
              <a:t>Defensible space is a critical urban design theory that significantly reduces crime and enhances social cohesion through strategic design elements.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r>
              <a:rPr lang="en-US" b="1"/>
              <a:t>Overview</a:t>
            </a:r>
          </a:p>
        </p:txBody>
      </p:sp>
      <p:pic>
        <p:nvPicPr>
          <p:cNvPr id="7" name="Picture 6" descr="A person inside a building">
            <a:extLst>
              <a:ext uri="{FF2B5EF4-FFF2-40B4-BE49-F238E27FC236}">
                <a16:creationId xmlns:a16="http://schemas.microsoft.com/office/drawing/2014/main" id="{854580B4-8F9A-99D7-BCB7-930ECA0F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76" r="25191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Explores defensible space principles using the Five Oaks project as a case study.</a:t>
            </a:r>
          </a:p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r>
              <a:rPr lang="en-US" sz="1700" b="1"/>
              <a:t>Key design aspects: </a:t>
            </a:r>
          </a:p>
          <a:p>
            <a:pPr>
              <a:lnSpc>
                <a:spcPct val="90000"/>
              </a:lnSpc>
            </a:pPr>
            <a:r>
              <a:rPr lang="en-US" sz="1700" b="1"/>
              <a:t>- Building design</a:t>
            </a:r>
          </a:p>
          <a:p>
            <a:pPr>
              <a:lnSpc>
                <a:spcPct val="90000"/>
              </a:lnSpc>
            </a:pPr>
            <a:r>
              <a:rPr lang="en-US" sz="1700" b="1"/>
              <a:t>- Security systems</a:t>
            </a:r>
          </a:p>
          <a:p>
            <a:pPr>
              <a:lnSpc>
                <a:spcPct val="90000"/>
              </a:lnSpc>
            </a:pPr>
            <a:r>
              <a:rPr lang="en-US" sz="1700" b="1"/>
              <a:t>- Parking</a:t>
            </a:r>
          </a:p>
          <a:p>
            <a:pPr>
              <a:lnSpc>
                <a:spcPct val="90000"/>
              </a:lnSpc>
            </a:pPr>
            <a:r>
              <a:rPr lang="en-US" sz="1700" b="1"/>
              <a:t>- Waste disposal</a:t>
            </a:r>
          </a:p>
          <a:p>
            <a:pPr>
              <a:lnSpc>
                <a:spcPct val="90000"/>
              </a:lnSpc>
            </a:pPr>
            <a:r>
              <a:rPr lang="en-US" sz="1700" b="1"/>
              <a:t>- Lighting improvements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r>
              <a:rPr lang="en-US" b="1"/>
              <a:t>Purpose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29847950-0861-7CA9-6E1E-8070963462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54" r="21857" b="-1"/>
          <a:stretch/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581" y="2438400"/>
            <a:ext cx="2480808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/>
              <a:t>To provide a defensible space model for public housing to improve safety and community engagement.</a:t>
            </a:r>
          </a:p>
          <a:p>
            <a:pPr>
              <a:lnSpc>
                <a:spcPct val="90000"/>
              </a:lnSpc>
            </a:pPr>
            <a:endParaRPr lang="en-US" sz="1700" b="1"/>
          </a:p>
          <a:p>
            <a:pPr>
              <a:lnSpc>
                <a:spcPct val="90000"/>
              </a:lnSpc>
            </a:pPr>
            <a:r>
              <a:rPr lang="en-US" sz="1700" b="1"/>
              <a:t>Guidelines for policymakers, urban planners, and housing authorities.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2F2F2"/>
                </a:solidFill>
              </a:rPr>
              <a:t>Background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928123F-C5BC-8073-2E3F-3586B1F65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32853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785" y="629266"/>
            <a:ext cx="3575604" cy="1641986"/>
          </a:xfrm>
        </p:spPr>
        <p:txBody>
          <a:bodyPr>
            <a:normAutofit/>
          </a:bodyPr>
          <a:lstStyle/>
          <a:p>
            <a:r>
              <a:rPr lang="en-US" b="1"/>
              <a:t>Five Oaks Case Study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F2044F8E-560D-807B-7F32-EC23BBF8AB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82" r="27185" b="-1"/>
          <a:stretch/>
        </p:blipFill>
        <p:spPr>
          <a:xfrm>
            <a:off x="20" y="10"/>
            <a:ext cx="3475989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1785" y="2438400"/>
            <a:ext cx="357560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Issues before redesign:</a:t>
            </a:r>
          </a:p>
          <a:p>
            <a:pPr>
              <a:lnSpc>
                <a:spcPct val="90000"/>
              </a:lnSpc>
            </a:pPr>
            <a:r>
              <a:rPr lang="en-US" sz="1300" b="1"/>
              <a:t>- High crime rates (50% increase in 5 years)</a:t>
            </a:r>
          </a:p>
          <a:p>
            <a:pPr>
              <a:lnSpc>
                <a:spcPct val="90000"/>
              </a:lnSpc>
            </a:pPr>
            <a:r>
              <a:rPr lang="en-US" sz="1300" b="1"/>
              <a:t>- Vandalism and property abandonment</a:t>
            </a:r>
          </a:p>
          <a:p>
            <a:pPr>
              <a:lnSpc>
                <a:spcPct val="90000"/>
              </a:lnSpc>
            </a:pPr>
            <a:endParaRPr lang="en-US" sz="1300" b="1"/>
          </a:p>
          <a:p>
            <a:pPr>
              <a:lnSpc>
                <a:spcPct val="90000"/>
              </a:lnSpc>
            </a:pPr>
            <a:r>
              <a:rPr lang="en-US" sz="1300" b="1"/>
              <a:t>Implemented strategies:</a:t>
            </a:r>
          </a:p>
          <a:p>
            <a:pPr>
              <a:lnSpc>
                <a:spcPct val="90000"/>
              </a:lnSpc>
            </a:pPr>
            <a:r>
              <a:rPr lang="en-US" sz="1300" b="1"/>
              <a:t>- Limited street access</a:t>
            </a:r>
          </a:p>
          <a:p>
            <a:pPr>
              <a:lnSpc>
                <a:spcPct val="90000"/>
              </a:lnSpc>
            </a:pPr>
            <a:r>
              <a:rPr lang="en-US" sz="1300" b="1"/>
              <a:t>- Property boundary marking</a:t>
            </a:r>
          </a:p>
          <a:p>
            <a:pPr>
              <a:lnSpc>
                <a:spcPct val="90000"/>
              </a:lnSpc>
            </a:pPr>
            <a:r>
              <a:rPr lang="en-US" sz="1300" b="1"/>
              <a:t>- Enhanced lighting</a:t>
            </a:r>
          </a:p>
          <a:p>
            <a:pPr>
              <a:lnSpc>
                <a:spcPct val="90000"/>
              </a:lnSpc>
            </a:pPr>
            <a:r>
              <a:rPr lang="en-US" sz="1300" b="1"/>
              <a:t>- Community policing</a:t>
            </a:r>
          </a:p>
          <a:p>
            <a:pPr>
              <a:lnSpc>
                <a:spcPct val="90000"/>
              </a:lnSpc>
            </a:pPr>
            <a:endParaRPr lang="en-US" sz="1300" b="1"/>
          </a:p>
          <a:p>
            <a:pPr>
              <a:lnSpc>
                <a:spcPct val="90000"/>
              </a:lnSpc>
            </a:pPr>
            <a:r>
              <a:rPr lang="en-US" sz="1300" b="1"/>
              <a:t>Result: 25% reduction in crime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b="1"/>
              <a:t>Obstacles in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06D9D-FE7B-FF1A-0FEB-11CF19ED2A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254642"/>
              </p:ext>
            </p:extLst>
          </p:nvPr>
        </p:nvGraphicFramePr>
        <p:xfrm>
          <a:off x="1044877" y="2173703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Innovations in Design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0F085-7F9A-D06E-DEEC-76DD78011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172705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Defensible Space in Urban Planning</vt:lpstr>
      <vt:lpstr>Introduction</vt:lpstr>
      <vt:lpstr>Thesis Statement</vt:lpstr>
      <vt:lpstr>Overview</vt:lpstr>
      <vt:lpstr>Purpose</vt:lpstr>
      <vt:lpstr>Background</vt:lpstr>
      <vt:lpstr>Five Oaks Case Study</vt:lpstr>
      <vt:lpstr>Obstacles in Implementation</vt:lpstr>
      <vt:lpstr>Innovations in Design</vt:lpstr>
      <vt:lpstr>Key Benefits of Defensible Space</vt:lpstr>
      <vt:lpstr>Lessons Learned</vt:lpstr>
      <vt:lpstr>Recommendations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</cp:revision>
  <dcterms:created xsi:type="dcterms:W3CDTF">2013-01-27T09:14:16Z</dcterms:created>
  <dcterms:modified xsi:type="dcterms:W3CDTF">2025-04-15T17:21:58Z</dcterms:modified>
  <cp:category/>
</cp:coreProperties>
</file>