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10B30-65F5-4AE9-995A-8A5D2CA01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0F89F-89AE-4098-9643-F381753B3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6B704-A030-40D9-8576-6E1F0FCE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C8E9-E433-4087-A968-536B4AF3F39C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221FF-157A-40DC-B7F9-72D25B7E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3F965-18AA-48C8-9E3B-A72767FF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FCE5-82FE-4C5C-9A4A-50CA6455C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14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D150-A52B-4E4B-9253-9326E6F1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E03D2-EA51-45D8-891A-65D918846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1CCEC-D92C-4D79-B52C-81B77718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C8E9-E433-4087-A968-536B4AF3F39C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2CC89-4B17-416A-A264-6B89763D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82374-8219-47A5-A1E9-A361793A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FCE5-82FE-4C5C-9A4A-50CA6455C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12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E78C4-6B99-4217-A457-E96A52821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8EF26-A369-41E1-9F03-E919A0CE5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F9562-70CD-4FCC-BD8B-0F03C13F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C8E9-E433-4087-A968-536B4AF3F39C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71731-F85D-4B2D-BFD5-9FBA0CFF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3B1EE-E4BD-47BC-A2B4-5AE00727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FCE5-82FE-4C5C-9A4A-50CA6455C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11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3FDF-B492-4D2E-8E54-0F3B15E78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20C69-01F9-400F-8233-C8CB20FB1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5B8F2-1BC3-4183-8F87-6BEC12BAA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C8E9-E433-4087-A968-536B4AF3F39C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91779-D2AA-4CE9-8391-BA0477EF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079-0484-4CFB-8E96-02B43D56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FCE5-82FE-4C5C-9A4A-50CA6455C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88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39EE-5E88-46D5-B28D-940C7755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A3038-F540-44E5-B22C-242CD2A1B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D77DF-E870-4B91-8975-19FD7CC5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C8E9-E433-4087-A968-536B4AF3F39C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12082-BF16-463D-A8F7-A3B6B20D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FBAAC-1FBF-4238-BE65-7FAEC5EE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FCE5-82FE-4C5C-9A4A-50CA6455C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25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6C91-5E46-49AD-8CF1-7AFEC280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629B5-AC11-4510-852E-AB2973FB0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F1A76-AA92-4E30-AA89-2798FDB06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17901-41E5-4AC9-A585-F0A918FC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C8E9-E433-4087-A968-536B4AF3F39C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B7821-2439-47CE-AA8D-93F94550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CBA92-63F3-4FA9-900E-614C6BD5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FCE5-82FE-4C5C-9A4A-50CA6455C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17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7A9C8-3F93-4EFA-81BE-2A50E568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6350A-F24C-4AF1-864B-37DB8466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CEA37-5776-4025-AC85-C773FD0AA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324EA-DDA8-477C-A362-F4266E528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A95FA-D748-4A12-BDF6-CD23BAD3C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D8FAAE-D5A4-4B60-AE43-E4EA5C80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C8E9-E433-4087-A968-536B4AF3F39C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8BD604-5864-48D4-BA5C-AF422B5B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21D79C-D284-41F7-801E-FE12CF31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FCE5-82FE-4C5C-9A4A-50CA6455C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77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4BD0-E37F-4155-8367-00B8D5EE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C354E-4DBE-4A1C-A725-FCAA09B3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C8E9-E433-4087-A968-536B4AF3F39C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9864E-A528-4813-8ACF-74EFDA9D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1A6C9-A603-4A05-A56E-168AF34E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FCE5-82FE-4C5C-9A4A-50CA6455C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96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1EAEE3-4850-466F-B4F3-6C8F0863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C8E9-E433-4087-A968-536B4AF3F39C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F8F3D-D383-4D2B-95D6-6D8328F7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BD2D-065B-4C96-8805-70BFE3C8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FCE5-82FE-4C5C-9A4A-50CA6455C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0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F5BB-F362-4978-84A2-F79D82C4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0675D-7FC7-4235-83FD-032AEE4E5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24369-6338-479B-AC2B-72F7D2F0C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4A73B-BAB1-4A03-9209-7C40E6C8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C8E9-E433-4087-A968-536B4AF3F39C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3FF07-AA94-48FF-854C-8F8D5381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B44BA-500F-493F-9DE6-2AA2FE4F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FCE5-82FE-4C5C-9A4A-50CA6455C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44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62EE-A369-4DDB-89BC-5D7A5605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C8E56-9325-45AA-8A9A-C81439043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5FB24-6C1E-4AEE-AFDF-DC1069D6C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11FE2-3D93-4353-8C89-1C9230D3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C8E9-E433-4087-A968-536B4AF3F39C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2F8C5-DD07-4CFA-91F9-A33233E7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41D85-E056-4ED3-9BF9-BCCFC1A3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FCE5-82FE-4C5C-9A4A-50CA6455C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24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3D561C-63EC-4921-A1F8-4F5C1664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53135-7A03-4804-8746-FE4900C95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C259D-E9D6-4231-8580-F1A90302C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AC8E9-E433-4087-A968-536B4AF3F39C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48FE5-369D-45A2-A687-222B1E6AC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2B61C-61E5-41E9-BB92-9AC4DE137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CFCE5-82FE-4C5C-9A4A-50CA6455C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72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ketchfab.com/feed" TargetMode="External"/><Relationship Id="rId2" Type="http://schemas.openxmlformats.org/officeDocument/2006/relationships/hyperlink" Target="https://free3d.com/3d-models/aircraf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reejs.org/" TargetMode="External"/><Relationship Id="rId4" Type="http://schemas.openxmlformats.org/officeDocument/2006/relationships/hyperlink" Target="https://www.w3schools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25D9-ECF5-41BF-B1AA-2A8841E407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3D Web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D75C7-8FD4-4D49-BD99-6BFABF5DC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36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280F-F8D6-424F-B0B2-A36130FF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B8B7-4868-450C-899E-E0BECC8BA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create and present a 3D web game and website using HTML, CSS and JS.</a:t>
            </a:r>
          </a:p>
        </p:txBody>
      </p:sp>
    </p:spTree>
    <p:extLst>
      <p:ext uri="{BB962C8B-B14F-4D97-AF65-F5344CB8AC3E}">
        <p14:creationId xmlns:p14="http://schemas.microsoft.com/office/powerpoint/2010/main" val="134534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EECD-9C12-4022-81F1-99B8DC6F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Type and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79310-51DB-4F85-B65D-9E90B9768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Type: Shooting game</a:t>
            </a:r>
          </a:p>
          <a:p>
            <a:endParaRPr lang="en-GB" dirty="0"/>
          </a:p>
          <a:p>
            <a:r>
              <a:rPr lang="en-GB" dirty="0"/>
              <a:t>Description: The player will have control of a ship that can shoot and incoming </a:t>
            </a:r>
            <a:r>
              <a:rPr lang="en-GB" dirty="0" err="1"/>
              <a:t>projecticles</a:t>
            </a:r>
            <a:r>
              <a:rPr lang="en-GB" dirty="0"/>
              <a:t>, there will be a timer and score system.</a:t>
            </a:r>
          </a:p>
        </p:txBody>
      </p:sp>
    </p:spTree>
    <p:extLst>
      <p:ext uri="{BB962C8B-B14F-4D97-AF65-F5344CB8AC3E}">
        <p14:creationId xmlns:p14="http://schemas.microsoft.com/office/powerpoint/2010/main" val="331878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7E756-D9EB-4012-8BB1-CDB792188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F20C8E-48BA-4913-B544-AFCE9CCB6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79" y="1957388"/>
            <a:ext cx="5702965" cy="30972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08662D-F545-4867-B0AB-24DAE2B0F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644" y="1957388"/>
            <a:ext cx="6194424" cy="3097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A2ADFE-F3D5-4A18-AE74-BF775ADA0E51}"/>
              </a:ext>
            </a:extLst>
          </p:cNvPr>
          <p:cNvSpPr txBox="1"/>
          <p:nvPr/>
        </p:nvSpPr>
        <p:spPr>
          <a:xfrm>
            <a:off x="469900" y="5194300"/>
            <a:ext cx="448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A.) Player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EE6E9D-2103-4DA5-9E66-64A3F2D55B99}"/>
              </a:ext>
            </a:extLst>
          </p:cNvPr>
          <p:cNvSpPr txBox="1"/>
          <p:nvPr/>
        </p:nvSpPr>
        <p:spPr>
          <a:xfrm>
            <a:off x="6096000" y="51943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B.) skybox</a:t>
            </a:r>
          </a:p>
        </p:txBody>
      </p:sp>
    </p:spTree>
    <p:extLst>
      <p:ext uri="{BB962C8B-B14F-4D97-AF65-F5344CB8AC3E}">
        <p14:creationId xmlns:p14="http://schemas.microsoft.com/office/powerpoint/2010/main" val="223269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5F027-7273-4DD4-AC7C-D25F8EE4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examples</a:t>
            </a:r>
          </a:p>
        </p:txBody>
      </p:sp>
      <p:pic>
        <p:nvPicPr>
          <p:cNvPr id="1026" name="Picture 2" descr="How to make a 3D Space Shooter in Godot in 10 minutes - YouTube">
            <a:extLst>
              <a:ext uri="{FF2B5EF4-FFF2-40B4-BE49-F238E27FC236}">
                <a16:creationId xmlns:a16="http://schemas.microsoft.com/office/drawing/2014/main" id="{B5104996-BC36-4B5F-BFF1-6EE5B1556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4" y="1690688"/>
            <a:ext cx="7464426" cy="418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CDCF5E-957B-4E95-B918-286D71BBE600}"/>
              </a:ext>
            </a:extLst>
          </p:cNvPr>
          <p:cNvSpPr txBox="1"/>
          <p:nvPr/>
        </p:nvSpPr>
        <p:spPr>
          <a:xfrm>
            <a:off x="1728787" y="6019286"/>
            <a:ext cx="779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A.) Example of what my web game will look like</a:t>
            </a:r>
          </a:p>
        </p:txBody>
      </p:sp>
    </p:spTree>
    <p:extLst>
      <p:ext uri="{BB962C8B-B14F-4D97-AF65-F5344CB8AC3E}">
        <p14:creationId xmlns:p14="http://schemas.microsoft.com/office/powerpoint/2010/main" val="207174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733B-03BC-4184-BF29-8C81E7EF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preview</a:t>
            </a:r>
          </a:p>
        </p:txBody>
      </p:sp>
    </p:spTree>
    <p:extLst>
      <p:ext uri="{BB962C8B-B14F-4D97-AF65-F5344CB8AC3E}">
        <p14:creationId xmlns:p14="http://schemas.microsoft.com/office/powerpoint/2010/main" val="265493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4A4C-057E-4767-A325-047A65D47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91A6-9C7C-4254-B275-9B19387A7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520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092F-91CB-47D5-BBF5-8C45120D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Refrences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0A725-B349-4B65-9E8F-39437D906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 – </a:t>
            </a:r>
            <a:r>
              <a:rPr lang="en-GB" dirty="0">
                <a:hlinkClick r:id="rId2"/>
              </a:rPr>
              <a:t>Aircraft Free 3D Models download - Free3D</a:t>
            </a:r>
            <a:endParaRPr lang="en-GB" dirty="0"/>
          </a:p>
          <a:p>
            <a:r>
              <a:rPr lang="en-GB" dirty="0"/>
              <a:t>Background – </a:t>
            </a:r>
            <a:r>
              <a:rPr lang="en-GB" dirty="0">
                <a:hlinkClick r:id="rId3"/>
              </a:rPr>
              <a:t>Newsfeed - </a:t>
            </a:r>
            <a:r>
              <a:rPr lang="en-GB" dirty="0" err="1">
                <a:hlinkClick r:id="rId3"/>
              </a:rPr>
              <a:t>Sketchfab</a:t>
            </a:r>
            <a:endParaRPr lang="en-GB" dirty="0"/>
          </a:p>
          <a:p>
            <a:r>
              <a:rPr lang="en-GB" dirty="0"/>
              <a:t>W3schools – </a:t>
            </a:r>
            <a:r>
              <a:rPr lang="en-GB" dirty="0">
                <a:hlinkClick r:id="rId4"/>
              </a:rPr>
              <a:t>W3Schools Online Web Tutorials</a:t>
            </a:r>
            <a:endParaRPr lang="en-GB" dirty="0"/>
          </a:p>
          <a:p>
            <a:r>
              <a:rPr lang="en-GB" dirty="0" err="1"/>
              <a:t>Javascript</a:t>
            </a:r>
            <a:r>
              <a:rPr lang="en-GB" dirty="0"/>
              <a:t> codes - </a:t>
            </a:r>
            <a:r>
              <a:rPr lang="en-GB" dirty="0">
                <a:hlinkClick r:id="rId5"/>
              </a:rPr>
              <a:t>Three.js – JavaScript 3D Library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158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88A05-4F31-48BE-A00C-A60E4351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DD705-65E9-444D-B052-EE4A0F3C1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081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112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3D Web Game</vt:lpstr>
      <vt:lpstr>Task</vt:lpstr>
      <vt:lpstr>Game Type and Description</vt:lpstr>
      <vt:lpstr>Assets</vt:lpstr>
      <vt:lpstr>Image examples</vt:lpstr>
      <vt:lpstr>Web preview</vt:lpstr>
      <vt:lpstr>Game preview</vt:lpstr>
      <vt:lpstr>Refrences</vt:lpstr>
      <vt:lpstr>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Mamud Rostam</dc:creator>
  <cp:lastModifiedBy>Mamud Rostam</cp:lastModifiedBy>
  <cp:revision>8</cp:revision>
  <dcterms:created xsi:type="dcterms:W3CDTF">2024-11-08T15:48:09Z</dcterms:created>
  <dcterms:modified xsi:type="dcterms:W3CDTF">2024-11-15T13:16:15Z</dcterms:modified>
</cp:coreProperties>
</file>