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72" r:id="rId4"/>
    <p:sldId id="270" r:id="rId5"/>
    <p:sldId id="265" r:id="rId6"/>
    <p:sldId id="271" r:id="rId7"/>
    <p:sldId id="273" r:id="rId8"/>
    <p:sldId id="274" r:id="rId9"/>
    <p:sldId id="266" r:id="rId10"/>
    <p:sldId id="268"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 Guo" initials="XG" lastIdx="0" clrIdx="0">
    <p:extLst>
      <p:ext uri="{19B8F6BF-5375-455C-9EA6-DF929625EA0E}">
        <p15:presenceInfo xmlns:p15="http://schemas.microsoft.com/office/powerpoint/2012/main" userId="S-1-5-21-1957994488-1326574676-1417001333-62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0DA84-2EC0-1ECC-6684-A8B213B83824}" v="1896" dt="2020-09-19T23:37:57.417"/>
    <p1510:client id="{30E45E61-2921-A14D-7E69-A54661E36BCA}" v="15" dt="2020-09-01T22:36:36.206"/>
    <p1510:client id="{379D7495-FC36-9C00-3646-8043DD92F220}" v="11" dt="2023-09-15T17:13:20.472"/>
    <p1510:client id="{88DF73AE-7C83-F872-75A0-1B1D0A36C70D}" v="173" dt="2020-09-18T15:39:17.198"/>
    <p1510:client id="{91C0F2ED-DE04-4C23-BCFB-60C5FB008390}" v="299" dt="2020-08-18T23:28:27.523"/>
    <p1510:client id="{E09646B1-2CBB-0017-7BE0-6CE2D4676CA7}" v="57" dt="2020-09-20T22:17:23.309"/>
    <p1510:client id="{F2DEB77C-692E-2C1D-0D15-45A10F0550D1}" v="21" dt="2020-09-19T23:38:21.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C8D6E-1518-44B7-986F-4E6EABF3382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802A43-3046-4C41-A1C8-9661C5500A56}">
      <dgm:prSet/>
      <dgm:spPr/>
      <dgm:t>
        <a:bodyPr/>
        <a:lstStyle/>
        <a:p>
          <a:pPr>
            <a:lnSpc>
              <a:spcPct val="100000"/>
            </a:lnSpc>
          </a:pPr>
          <a:r>
            <a:rPr lang="en-GB" dirty="0"/>
            <a:t>Incorporate aesthetics and formal concepts of layout and organisation to design visually appealing and effective games for the Web;</a:t>
          </a:r>
          <a:endParaRPr lang="en-US" dirty="0"/>
        </a:p>
      </dgm:t>
    </dgm:pt>
    <dgm:pt modelId="{C42F0CA8-B713-4D90-BEE3-7F905EE46535}" type="parTrans" cxnId="{25856AC2-0F80-4732-8764-A2229A65D4AC}">
      <dgm:prSet/>
      <dgm:spPr/>
      <dgm:t>
        <a:bodyPr/>
        <a:lstStyle/>
        <a:p>
          <a:endParaRPr lang="en-US"/>
        </a:p>
      </dgm:t>
    </dgm:pt>
    <dgm:pt modelId="{E678872A-7286-44A1-B93D-CC307B7F1F3B}" type="sibTrans" cxnId="{25856AC2-0F80-4732-8764-A2229A65D4AC}">
      <dgm:prSet/>
      <dgm:spPr/>
      <dgm:t>
        <a:bodyPr/>
        <a:lstStyle/>
        <a:p>
          <a:pPr>
            <a:lnSpc>
              <a:spcPct val="100000"/>
            </a:lnSpc>
          </a:pPr>
          <a:endParaRPr lang="en-US"/>
        </a:p>
      </dgm:t>
    </dgm:pt>
    <dgm:pt modelId="{59A78E13-415F-4D7A-A12F-269DAF2A0056}">
      <dgm:prSet/>
      <dgm:spPr/>
      <dgm:t>
        <a:bodyPr/>
        <a:lstStyle/>
        <a:p>
          <a:pPr>
            <a:lnSpc>
              <a:spcPct val="100000"/>
            </a:lnSpc>
          </a:pPr>
          <a:r>
            <a:rPr lang="en-GB"/>
            <a:t>Utilise contemporary methods for storing information for Web applications and interfaces;</a:t>
          </a:r>
          <a:endParaRPr lang="en-US"/>
        </a:p>
      </dgm:t>
    </dgm:pt>
    <dgm:pt modelId="{CE21CB01-3649-4DF4-86EB-4DB6FC7AAE11}" type="parTrans" cxnId="{5889D7D3-7B82-43C4-8606-57C4925C8D25}">
      <dgm:prSet/>
      <dgm:spPr/>
      <dgm:t>
        <a:bodyPr/>
        <a:lstStyle/>
        <a:p>
          <a:endParaRPr lang="en-US"/>
        </a:p>
      </dgm:t>
    </dgm:pt>
    <dgm:pt modelId="{7B8694BC-0317-447E-894E-386B02EF0815}" type="sibTrans" cxnId="{5889D7D3-7B82-43C4-8606-57C4925C8D25}">
      <dgm:prSet/>
      <dgm:spPr/>
      <dgm:t>
        <a:bodyPr/>
        <a:lstStyle/>
        <a:p>
          <a:pPr>
            <a:lnSpc>
              <a:spcPct val="100000"/>
            </a:lnSpc>
          </a:pPr>
          <a:endParaRPr lang="en-US"/>
        </a:p>
      </dgm:t>
    </dgm:pt>
    <dgm:pt modelId="{EFC04C1E-887B-44C5-9886-A14FDE5C717C}">
      <dgm:prSet/>
      <dgm:spPr/>
      <dgm:t>
        <a:bodyPr/>
        <a:lstStyle/>
        <a:p>
          <a:pPr>
            <a:lnSpc>
              <a:spcPct val="100000"/>
            </a:lnSpc>
          </a:pPr>
          <a:r>
            <a:rPr lang="en-GB" dirty="0"/>
            <a:t>Use proprietary or open source game engines to interface with current Web standards in order to produce a game;</a:t>
          </a:r>
          <a:endParaRPr lang="en-US" dirty="0"/>
        </a:p>
      </dgm:t>
    </dgm:pt>
    <dgm:pt modelId="{71947F23-22DE-4107-8BBD-AD4FBE23E176}" type="parTrans" cxnId="{2DFE9740-413E-4121-8F6A-4CB54769D1B7}">
      <dgm:prSet/>
      <dgm:spPr/>
      <dgm:t>
        <a:bodyPr/>
        <a:lstStyle/>
        <a:p>
          <a:endParaRPr lang="en-US"/>
        </a:p>
      </dgm:t>
    </dgm:pt>
    <dgm:pt modelId="{229ED559-EB2B-4C2D-A432-21EF377526DC}" type="sibTrans" cxnId="{2DFE9740-413E-4121-8F6A-4CB54769D1B7}">
      <dgm:prSet/>
      <dgm:spPr/>
      <dgm:t>
        <a:bodyPr/>
        <a:lstStyle/>
        <a:p>
          <a:pPr>
            <a:lnSpc>
              <a:spcPct val="100000"/>
            </a:lnSpc>
          </a:pPr>
          <a:endParaRPr lang="en-US"/>
        </a:p>
      </dgm:t>
    </dgm:pt>
    <dgm:pt modelId="{B6F5C29A-5BF8-4FDE-833A-C9B2527887C1}">
      <dgm:prSet/>
      <dgm:spPr/>
      <dgm:t>
        <a:bodyPr/>
        <a:lstStyle/>
        <a:p>
          <a:pPr>
            <a:lnSpc>
              <a:spcPct val="100000"/>
            </a:lnSpc>
          </a:pPr>
          <a:r>
            <a:rPr lang="en-GB"/>
            <a:t>Integrate networking components to a game and understand the client/server model.</a:t>
          </a:r>
          <a:endParaRPr lang="en-US"/>
        </a:p>
      </dgm:t>
    </dgm:pt>
    <dgm:pt modelId="{45A0EBA3-E083-4AD6-8989-A358F1FE5B25}" type="parTrans" cxnId="{25ABAEAE-E9FF-485D-8F37-47B787B81348}">
      <dgm:prSet/>
      <dgm:spPr/>
      <dgm:t>
        <a:bodyPr/>
        <a:lstStyle/>
        <a:p>
          <a:endParaRPr lang="en-US"/>
        </a:p>
      </dgm:t>
    </dgm:pt>
    <dgm:pt modelId="{DB420AEA-CC1D-4B04-A031-E8B62E129C06}" type="sibTrans" cxnId="{25ABAEAE-E9FF-485D-8F37-47B787B81348}">
      <dgm:prSet/>
      <dgm:spPr/>
      <dgm:t>
        <a:bodyPr/>
        <a:lstStyle/>
        <a:p>
          <a:endParaRPr lang="en-US"/>
        </a:p>
      </dgm:t>
    </dgm:pt>
    <dgm:pt modelId="{686DCA40-FFBA-4B32-8AE4-52339E0158A7}" type="pres">
      <dgm:prSet presAssocID="{98FC8D6E-1518-44B7-986F-4E6EABF3382B}" presName="root" presStyleCnt="0">
        <dgm:presLayoutVars>
          <dgm:dir/>
          <dgm:resizeHandles val="exact"/>
        </dgm:presLayoutVars>
      </dgm:prSet>
      <dgm:spPr/>
    </dgm:pt>
    <dgm:pt modelId="{CB018AB5-46D9-4597-9C8C-7F35952822C2}" type="pres">
      <dgm:prSet presAssocID="{98FC8D6E-1518-44B7-986F-4E6EABF3382B}" presName="container" presStyleCnt="0">
        <dgm:presLayoutVars>
          <dgm:dir/>
          <dgm:resizeHandles val="exact"/>
        </dgm:presLayoutVars>
      </dgm:prSet>
      <dgm:spPr/>
    </dgm:pt>
    <dgm:pt modelId="{259B24D5-7B4C-49B4-AA83-23C952F761BF}" type="pres">
      <dgm:prSet presAssocID="{97802A43-3046-4C41-A1C8-9661C5500A56}" presName="compNode" presStyleCnt="0"/>
      <dgm:spPr/>
    </dgm:pt>
    <dgm:pt modelId="{B1406B99-E937-47F3-B5AD-56285CC09879}" type="pres">
      <dgm:prSet presAssocID="{97802A43-3046-4C41-A1C8-9661C5500A56}" presName="iconBgRect" presStyleLbl="bgShp" presStyleIdx="0" presStyleCnt="4"/>
      <dgm:spPr/>
    </dgm:pt>
    <dgm:pt modelId="{C7A0ABA1-1A75-4AB9-930B-BEA2F484754D}" type="pres">
      <dgm:prSet presAssocID="{97802A43-3046-4C41-A1C8-9661C5500A56}"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36295983-B9B8-452D-A023-CD12AE63F164}" type="pres">
      <dgm:prSet presAssocID="{97802A43-3046-4C41-A1C8-9661C5500A56}" presName="spaceRect" presStyleCnt="0"/>
      <dgm:spPr/>
    </dgm:pt>
    <dgm:pt modelId="{C6DB38FF-6E53-4457-BB79-3247B24DE1EE}" type="pres">
      <dgm:prSet presAssocID="{97802A43-3046-4C41-A1C8-9661C5500A56}" presName="textRect" presStyleLbl="revTx" presStyleIdx="0" presStyleCnt="4">
        <dgm:presLayoutVars>
          <dgm:chMax val="1"/>
          <dgm:chPref val="1"/>
        </dgm:presLayoutVars>
      </dgm:prSet>
      <dgm:spPr/>
    </dgm:pt>
    <dgm:pt modelId="{346BBB64-6F77-4E55-8F72-6F664E6D1B06}" type="pres">
      <dgm:prSet presAssocID="{E678872A-7286-44A1-B93D-CC307B7F1F3B}" presName="sibTrans" presStyleLbl="sibTrans2D1" presStyleIdx="0" presStyleCnt="0"/>
      <dgm:spPr/>
    </dgm:pt>
    <dgm:pt modelId="{10D65837-2D92-4376-AEE1-A9D3AA128EFC}" type="pres">
      <dgm:prSet presAssocID="{59A78E13-415F-4D7A-A12F-269DAF2A0056}" presName="compNode" presStyleCnt="0"/>
      <dgm:spPr/>
    </dgm:pt>
    <dgm:pt modelId="{1EF8BA25-EA35-4834-8A0E-A8B7F2F135AE}" type="pres">
      <dgm:prSet presAssocID="{59A78E13-415F-4D7A-A12F-269DAF2A0056}" presName="iconBgRect" presStyleLbl="bgShp" presStyleIdx="1" presStyleCnt="4"/>
      <dgm:spPr/>
    </dgm:pt>
    <dgm:pt modelId="{FDDA363F-28E8-4385-9034-4FF3F035FFD3}" type="pres">
      <dgm:prSet presAssocID="{59A78E13-415F-4D7A-A12F-269DAF2A0056}"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70DF796-BFB9-44AB-AAD6-1AFF6424DA84}" type="pres">
      <dgm:prSet presAssocID="{59A78E13-415F-4D7A-A12F-269DAF2A0056}" presName="spaceRect" presStyleCnt="0"/>
      <dgm:spPr/>
    </dgm:pt>
    <dgm:pt modelId="{FF38226E-57C0-440B-B401-19562411F859}" type="pres">
      <dgm:prSet presAssocID="{59A78E13-415F-4D7A-A12F-269DAF2A0056}" presName="textRect" presStyleLbl="revTx" presStyleIdx="1" presStyleCnt="4">
        <dgm:presLayoutVars>
          <dgm:chMax val="1"/>
          <dgm:chPref val="1"/>
        </dgm:presLayoutVars>
      </dgm:prSet>
      <dgm:spPr/>
    </dgm:pt>
    <dgm:pt modelId="{C7118559-7A35-449F-82BA-9EB7357FFBCA}" type="pres">
      <dgm:prSet presAssocID="{7B8694BC-0317-447E-894E-386B02EF0815}" presName="sibTrans" presStyleLbl="sibTrans2D1" presStyleIdx="0" presStyleCnt="0"/>
      <dgm:spPr/>
    </dgm:pt>
    <dgm:pt modelId="{1B376B22-E0A6-4AD1-91E7-B2C3DD9A49AF}" type="pres">
      <dgm:prSet presAssocID="{EFC04C1E-887B-44C5-9886-A14FDE5C717C}" presName="compNode" presStyleCnt="0"/>
      <dgm:spPr/>
    </dgm:pt>
    <dgm:pt modelId="{4B67F063-14B1-4BC1-AD3D-521ED61F6E9D}" type="pres">
      <dgm:prSet presAssocID="{EFC04C1E-887B-44C5-9886-A14FDE5C717C}" presName="iconBgRect" presStyleLbl="bgShp" presStyleIdx="2" presStyleCnt="4"/>
      <dgm:spPr/>
    </dgm:pt>
    <dgm:pt modelId="{5B0D5FCF-70F7-4D62-9B24-CF351E1162DA}" type="pres">
      <dgm:prSet presAssocID="{EFC04C1E-887B-44C5-9886-A14FDE5C717C}"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93550162-9C97-45C4-A5C1-754307F9C63D}" type="pres">
      <dgm:prSet presAssocID="{EFC04C1E-887B-44C5-9886-A14FDE5C717C}" presName="spaceRect" presStyleCnt="0"/>
      <dgm:spPr/>
    </dgm:pt>
    <dgm:pt modelId="{80F02060-FCE7-4760-A0BE-B021802B4EAA}" type="pres">
      <dgm:prSet presAssocID="{EFC04C1E-887B-44C5-9886-A14FDE5C717C}" presName="textRect" presStyleLbl="revTx" presStyleIdx="2" presStyleCnt="4">
        <dgm:presLayoutVars>
          <dgm:chMax val="1"/>
          <dgm:chPref val="1"/>
        </dgm:presLayoutVars>
      </dgm:prSet>
      <dgm:spPr/>
    </dgm:pt>
    <dgm:pt modelId="{2B647CAC-4C22-4C66-938D-EC9E4C1F0297}" type="pres">
      <dgm:prSet presAssocID="{229ED559-EB2B-4C2D-A432-21EF377526DC}" presName="sibTrans" presStyleLbl="sibTrans2D1" presStyleIdx="0" presStyleCnt="0"/>
      <dgm:spPr/>
    </dgm:pt>
    <dgm:pt modelId="{8C27D5E9-C515-4F55-B9C6-3D1B9C58A590}" type="pres">
      <dgm:prSet presAssocID="{B6F5C29A-5BF8-4FDE-833A-C9B2527887C1}" presName="compNode" presStyleCnt="0"/>
      <dgm:spPr/>
    </dgm:pt>
    <dgm:pt modelId="{6118EC76-C5CC-4166-812E-0EA1F738C6EB}" type="pres">
      <dgm:prSet presAssocID="{B6F5C29A-5BF8-4FDE-833A-C9B2527887C1}" presName="iconBgRect" presStyleLbl="bgShp" presStyleIdx="3" presStyleCnt="4"/>
      <dgm:spPr/>
    </dgm:pt>
    <dgm:pt modelId="{0A85BA08-54AF-401C-8B19-D08F85997EE4}" type="pres">
      <dgm:prSet presAssocID="{B6F5C29A-5BF8-4FDE-833A-C9B2527887C1}"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A9841FF7-2F58-4F2B-B9DC-0E812D5398E0}" type="pres">
      <dgm:prSet presAssocID="{B6F5C29A-5BF8-4FDE-833A-C9B2527887C1}" presName="spaceRect" presStyleCnt="0"/>
      <dgm:spPr/>
    </dgm:pt>
    <dgm:pt modelId="{95DF374D-7B49-4F1A-9642-62670DA6DDFE}" type="pres">
      <dgm:prSet presAssocID="{B6F5C29A-5BF8-4FDE-833A-C9B2527887C1}" presName="textRect" presStyleLbl="revTx" presStyleIdx="3" presStyleCnt="4">
        <dgm:presLayoutVars>
          <dgm:chMax val="1"/>
          <dgm:chPref val="1"/>
        </dgm:presLayoutVars>
      </dgm:prSet>
      <dgm:spPr/>
    </dgm:pt>
  </dgm:ptLst>
  <dgm:cxnLst>
    <dgm:cxn modelId="{C9F68813-E038-4678-990C-2C5DF26D6EFB}" type="presOf" srcId="{229ED559-EB2B-4C2D-A432-21EF377526DC}" destId="{2B647CAC-4C22-4C66-938D-EC9E4C1F0297}" srcOrd="0" destOrd="0" presId="urn:microsoft.com/office/officeart/2018/2/layout/IconCircleList"/>
    <dgm:cxn modelId="{B981E72C-312B-45DB-B569-B620D4F80645}" type="presOf" srcId="{97802A43-3046-4C41-A1C8-9661C5500A56}" destId="{C6DB38FF-6E53-4457-BB79-3247B24DE1EE}" srcOrd="0" destOrd="0" presId="urn:microsoft.com/office/officeart/2018/2/layout/IconCircleList"/>
    <dgm:cxn modelId="{2DFE9740-413E-4121-8F6A-4CB54769D1B7}" srcId="{98FC8D6E-1518-44B7-986F-4E6EABF3382B}" destId="{EFC04C1E-887B-44C5-9886-A14FDE5C717C}" srcOrd="2" destOrd="0" parTransId="{71947F23-22DE-4107-8BBD-AD4FBE23E176}" sibTransId="{229ED559-EB2B-4C2D-A432-21EF377526DC}"/>
    <dgm:cxn modelId="{FC490A6C-539D-4B8C-8653-5A06939945D9}" type="presOf" srcId="{59A78E13-415F-4D7A-A12F-269DAF2A0056}" destId="{FF38226E-57C0-440B-B401-19562411F859}" srcOrd="0" destOrd="0" presId="urn:microsoft.com/office/officeart/2018/2/layout/IconCircleList"/>
    <dgm:cxn modelId="{363CA358-203E-450C-9A73-95C44931DB97}" type="presOf" srcId="{7B8694BC-0317-447E-894E-386B02EF0815}" destId="{C7118559-7A35-449F-82BA-9EB7357FFBCA}" srcOrd="0" destOrd="0" presId="urn:microsoft.com/office/officeart/2018/2/layout/IconCircleList"/>
    <dgm:cxn modelId="{B1266781-D02A-4A65-80D0-339C381D1789}" type="presOf" srcId="{98FC8D6E-1518-44B7-986F-4E6EABF3382B}" destId="{686DCA40-FFBA-4B32-8AE4-52339E0158A7}" srcOrd="0" destOrd="0" presId="urn:microsoft.com/office/officeart/2018/2/layout/IconCircleList"/>
    <dgm:cxn modelId="{1DE8848C-826F-469A-991C-3584CE95589F}" type="presOf" srcId="{B6F5C29A-5BF8-4FDE-833A-C9B2527887C1}" destId="{95DF374D-7B49-4F1A-9642-62670DA6DDFE}" srcOrd="0" destOrd="0" presId="urn:microsoft.com/office/officeart/2018/2/layout/IconCircleList"/>
    <dgm:cxn modelId="{25ABAEAE-E9FF-485D-8F37-47B787B81348}" srcId="{98FC8D6E-1518-44B7-986F-4E6EABF3382B}" destId="{B6F5C29A-5BF8-4FDE-833A-C9B2527887C1}" srcOrd="3" destOrd="0" parTransId="{45A0EBA3-E083-4AD6-8989-A358F1FE5B25}" sibTransId="{DB420AEA-CC1D-4B04-A031-E8B62E129C06}"/>
    <dgm:cxn modelId="{4AE9C9B6-FB5E-4C45-86F1-5B165F8A5C8D}" type="presOf" srcId="{EFC04C1E-887B-44C5-9886-A14FDE5C717C}" destId="{80F02060-FCE7-4760-A0BE-B021802B4EAA}" srcOrd="0" destOrd="0" presId="urn:microsoft.com/office/officeart/2018/2/layout/IconCircleList"/>
    <dgm:cxn modelId="{CF8B29BF-869E-466D-88BD-58C631823E0F}" type="presOf" srcId="{E678872A-7286-44A1-B93D-CC307B7F1F3B}" destId="{346BBB64-6F77-4E55-8F72-6F664E6D1B06}" srcOrd="0" destOrd="0" presId="urn:microsoft.com/office/officeart/2018/2/layout/IconCircleList"/>
    <dgm:cxn modelId="{25856AC2-0F80-4732-8764-A2229A65D4AC}" srcId="{98FC8D6E-1518-44B7-986F-4E6EABF3382B}" destId="{97802A43-3046-4C41-A1C8-9661C5500A56}" srcOrd="0" destOrd="0" parTransId="{C42F0CA8-B713-4D90-BEE3-7F905EE46535}" sibTransId="{E678872A-7286-44A1-B93D-CC307B7F1F3B}"/>
    <dgm:cxn modelId="{5889D7D3-7B82-43C4-8606-57C4925C8D25}" srcId="{98FC8D6E-1518-44B7-986F-4E6EABF3382B}" destId="{59A78E13-415F-4D7A-A12F-269DAF2A0056}" srcOrd="1" destOrd="0" parTransId="{CE21CB01-3649-4DF4-86EB-4DB6FC7AAE11}" sibTransId="{7B8694BC-0317-447E-894E-386B02EF0815}"/>
    <dgm:cxn modelId="{712B434E-42CF-4E3F-BED9-920C336EE689}" type="presParOf" srcId="{686DCA40-FFBA-4B32-8AE4-52339E0158A7}" destId="{CB018AB5-46D9-4597-9C8C-7F35952822C2}" srcOrd="0" destOrd="0" presId="urn:microsoft.com/office/officeart/2018/2/layout/IconCircleList"/>
    <dgm:cxn modelId="{DFD9DD5B-B1B9-4753-88D7-CB1F39422022}" type="presParOf" srcId="{CB018AB5-46D9-4597-9C8C-7F35952822C2}" destId="{259B24D5-7B4C-49B4-AA83-23C952F761BF}" srcOrd="0" destOrd="0" presId="urn:microsoft.com/office/officeart/2018/2/layout/IconCircleList"/>
    <dgm:cxn modelId="{052FF902-F4B9-4719-97F3-AB5C76947F3B}" type="presParOf" srcId="{259B24D5-7B4C-49B4-AA83-23C952F761BF}" destId="{B1406B99-E937-47F3-B5AD-56285CC09879}" srcOrd="0" destOrd="0" presId="urn:microsoft.com/office/officeart/2018/2/layout/IconCircleList"/>
    <dgm:cxn modelId="{B1BE2A91-C725-4BD5-AC0F-F0D814361561}" type="presParOf" srcId="{259B24D5-7B4C-49B4-AA83-23C952F761BF}" destId="{C7A0ABA1-1A75-4AB9-930B-BEA2F484754D}" srcOrd="1" destOrd="0" presId="urn:microsoft.com/office/officeart/2018/2/layout/IconCircleList"/>
    <dgm:cxn modelId="{E901AFAB-A89E-4592-AAC7-D356AD606067}" type="presParOf" srcId="{259B24D5-7B4C-49B4-AA83-23C952F761BF}" destId="{36295983-B9B8-452D-A023-CD12AE63F164}" srcOrd="2" destOrd="0" presId="urn:microsoft.com/office/officeart/2018/2/layout/IconCircleList"/>
    <dgm:cxn modelId="{E9D63062-996F-444C-8DAD-E9DA3256E6DB}" type="presParOf" srcId="{259B24D5-7B4C-49B4-AA83-23C952F761BF}" destId="{C6DB38FF-6E53-4457-BB79-3247B24DE1EE}" srcOrd="3" destOrd="0" presId="urn:microsoft.com/office/officeart/2018/2/layout/IconCircleList"/>
    <dgm:cxn modelId="{F9ABD65C-B1A7-4174-B65B-CA7D1D0F8403}" type="presParOf" srcId="{CB018AB5-46D9-4597-9C8C-7F35952822C2}" destId="{346BBB64-6F77-4E55-8F72-6F664E6D1B06}" srcOrd="1" destOrd="0" presId="urn:microsoft.com/office/officeart/2018/2/layout/IconCircleList"/>
    <dgm:cxn modelId="{4E7A9352-C766-45F8-A255-333E05F432E0}" type="presParOf" srcId="{CB018AB5-46D9-4597-9C8C-7F35952822C2}" destId="{10D65837-2D92-4376-AEE1-A9D3AA128EFC}" srcOrd="2" destOrd="0" presId="urn:microsoft.com/office/officeart/2018/2/layout/IconCircleList"/>
    <dgm:cxn modelId="{C5FE6CDA-89D8-41A7-BA3B-8C2C22B12F33}" type="presParOf" srcId="{10D65837-2D92-4376-AEE1-A9D3AA128EFC}" destId="{1EF8BA25-EA35-4834-8A0E-A8B7F2F135AE}" srcOrd="0" destOrd="0" presId="urn:microsoft.com/office/officeart/2018/2/layout/IconCircleList"/>
    <dgm:cxn modelId="{41BFA94D-4A52-4F6F-9250-998F67B21AB9}" type="presParOf" srcId="{10D65837-2D92-4376-AEE1-A9D3AA128EFC}" destId="{FDDA363F-28E8-4385-9034-4FF3F035FFD3}" srcOrd="1" destOrd="0" presId="urn:microsoft.com/office/officeart/2018/2/layout/IconCircleList"/>
    <dgm:cxn modelId="{D954503A-3FD6-4E72-A81B-57682C9B47EE}" type="presParOf" srcId="{10D65837-2D92-4376-AEE1-A9D3AA128EFC}" destId="{970DF796-BFB9-44AB-AAD6-1AFF6424DA84}" srcOrd="2" destOrd="0" presId="urn:microsoft.com/office/officeart/2018/2/layout/IconCircleList"/>
    <dgm:cxn modelId="{9915F5EB-757A-42D3-9551-151F05FB59D7}" type="presParOf" srcId="{10D65837-2D92-4376-AEE1-A9D3AA128EFC}" destId="{FF38226E-57C0-440B-B401-19562411F859}" srcOrd="3" destOrd="0" presId="urn:microsoft.com/office/officeart/2018/2/layout/IconCircleList"/>
    <dgm:cxn modelId="{5D420159-962B-463B-88D2-A60901351398}" type="presParOf" srcId="{CB018AB5-46D9-4597-9C8C-7F35952822C2}" destId="{C7118559-7A35-449F-82BA-9EB7357FFBCA}" srcOrd="3" destOrd="0" presId="urn:microsoft.com/office/officeart/2018/2/layout/IconCircleList"/>
    <dgm:cxn modelId="{83AA2A79-89B3-47F0-B9E1-016BF3B1472A}" type="presParOf" srcId="{CB018AB5-46D9-4597-9C8C-7F35952822C2}" destId="{1B376B22-E0A6-4AD1-91E7-B2C3DD9A49AF}" srcOrd="4" destOrd="0" presId="urn:microsoft.com/office/officeart/2018/2/layout/IconCircleList"/>
    <dgm:cxn modelId="{7C181175-279A-4008-90AA-A3AA1AE623DA}" type="presParOf" srcId="{1B376B22-E0A6-4AD1-91E7-B2C3DD9A49AF}" destId="{4B67F063-14B1-4BC1-AD3D-521ED61F6E9D}" srcOrd="0" destOrd="0" presId="urn:microsoft.com/office/officeart/2018/2/layout/IconCircleList"/>
    <dgm:cxn modelId="{53E28EA2-EEC0-4E7F-A69C-DAE03879E95B}" type="presParOf" srcId="{1B376B22-E0A6-4AD1-91E7-B2C3DD9A49AF}" destId="{5B0D5FCF-70F7-4D62-9B24-CF351E1162DA}" srcOrd="1" destOrd="0" presId="urn:microsoft.com/office/officeart/2018/2/layout/IconCircleList"/>
    <dgm:cxn modelId="{53819A33-6B5D-48A0-83A7-60DBB9AB87F3}" type="presParOf" srcId="{1B376B22-E0A6-4AD1-91E7-B2C3DD9A49AF}" destId="{93550162-9C97-45C4-A5C1-754307F9C63D}" srcOrd="2" destOrd="0" presId="urn:microsoft.com/office/officeart/2018/2/layout/IconCircleList"/>
    <dgm:cxn modelId="{68339F28-F02E-4C6F-9583-27B9CC9A7D3C}" type="presParOf" srcId="{1B376B22-E0A6-4AD1-91E7-B2C3DD9A49AF}" destId="{80F02060-FCE7-4760-A0BE-B021802B4EAA}" srcOrd="3" destOrd="0" presId="urn:microsoft.com/office/officeart/2018/2/layout/IconCircleList"/>
    <dgm:cxn modelId="{45AE479F-ADDD-4BAE-B4CD-8BA33FEF96A2}" type="presParOf" srcId="{CB018AB5-46D9-4597-9C8C-7F35952822C2}" destId="{2B647CAC-4C22-4C66-938D-EC9E4C1F0297}" srcOrd="5" destOrd="0" presId="urn:microsoft.com/office/officeart/2018/2/layout/IconCircleList"/>
    <dgm:cxn modelId="{1BE75133-8A9C-437B-B645-B825A8BF8C64}" type="presParOf" srcId="{CB018AB5-46D9-4597-9C8C-7F35952822C2}" destId="{8C27D5E9-C515-4F55-B9C6-3D1B9C58A590}" srcOrd="6" destOrd="0" presId="urn:microsoft.com/office/officeart/2018/2/layout/IconCircleList"/>
    <dgm:cxn modelId="{9F376D16-B31D-4A03-B7A4-EFB3FBAC5E34}" type="presParOf" srcId="{8C27D5E9-C515-4F55-B9C6-3D1B9C58A590}" destId="{6118EC76-C5CC-4166-812E-0EA1F738C6EB}" srcOrd="0" destOrd="0" presId="urn:microsoft.com/office/officeart/2018/2/layout/IconCircleList"/>
    <dgm:cxn modelId="{FB34A5DC-C5F0-4929-A153-5EFBD06A603E}" type="presParOf" srcId="{8C27D5E9-C515-4F55-B9C6-3D1B9C58A590}" destId="{0A85BA08-54AF-401C-8B19-D08F85997EE4}" srcOrd="1" destOrd="0" presId="urn:microsoft.com/office/officeart/2018/2/layout/IconCircleList"/>
    <dgm:cxn modelId="{50C1F801-3903-4A86-BAA1-1C99F7DE4E73}" type="presParOf" srcId="{8C27D5E9-C515-4F55-B9C6-3D1B9C58A590}" destId="{A9841FF7-2F58-4F2B-B9DC-0E812D5398E0}" srcOrd="2" destOrd="0" presId="urn:microsoft.com/office/officeart/2018/2/layout/IconCircleList"/>
    <dgm:cxn modelId="{8B78BA35-D1BE-48B3-A7CF-AA7B82FE8BD4}" type="presParOf" srcId="{8C27D5E9-C515-4F55-B9C6-3D1B9C58A590}" destId="{95DF374D-7B49-4F1A-9642-62670DA6DDF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3C00E1-4B7E-4197-8B12-ECC57CBC7031}"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01BDAD7F-8760-41C5-A0BE-5D2D088F0709}">
      <dgm:prSet/>
      <dgm:spPr/>
      <dgm:t>
        <a:bodyPr/>
        <a:lstStyle/>
        <a:p>
          <a:pPr>
            <a:defRPr b="1"/>
          </a:pPr>
          <a:r>
            <a:rPr lang="en-GB" b="0" i="0" dirty="0"/>
            <a:t>w/c 7</a:t>
          </a:r>
          <a:r>
            <a:rPr lang="en-GB" b="0" i="0" baseline="30000" dirty="0"/>
            <a:t>th</a:t>
          </a:r>
          <a:r>
            <a:rPr lang="en-GB" b="0" i="0" dirty="0"/>
            <a:t> Oct. 2024</a:t>
          </a:r>
          <a:endParaRPr lang="en-US" dirty="0"/>
        </a:p>
      </dgm:t>
    </dgm:pt>
    <dgm:pt modelId="{D9C821E8-1FE2-41AC-BD52-51F889AC5C67}" type="parTrans" cxnId="{AA4B1862-C362-4C44-8BFF-EF9705F5ECD8}">
      <dgm:prSet/>
      <dgm:spPr/>
      <dgm:t>
        <a:bodyPr/>
        <a:lstStyle/>
        <a:p>
          <a:endParaRPr lang="en-US"/>
        </a:p>
      </dgm:t>
    </dgm:pt>
    <dgm:pt modelId="{72B1CFB8-FEFE-4FE9-A0B5-80501D18773C}" type="sibTrans" cxnId="{AA4B1862-C362-4C44-8BFF-EF9705F5ECD8}">
      <dgm:prSet/>
      <dgm:spPr/>
      <dgm:t>
        <a:bodyPr/>
        <a:lstStyle/>
        <a:p>
          <a:endParaRPr lang="en-US"/>
        </a:p>
      </dgm:t>
    </dgm:pt>
    <dgm:pt modelId="{09F5691B-14DC-4778-92CC-7D3FE1FB9620}">
      <dgm:prSet/>
      <dgm:spPr/>
      <dgm:t>
        <a:bodyPr/>
        <a:lstStyle/>
        <a:p>
          <a:r>
            <a:rPr lang="en-US" dirty="0"/>
            <a:t>Web game review presentation:  </a:t>
          </a:r>
          <a:endParaRPr lang="en-US" dirty="0">
            <a:latin typeface="Calibri Light" panose="020F0302020204030204"/>
          </a:endParaRPr>
        </a:p>
      </dgm:t>
    </dgm:pt>
    <dgm:pt modelId="{D068A6A0-9FC3-4078-B7EF-9B99346F28E2}" type="parTrans" cxnId="{84F0D6B4-8144-4A57-8EEB-C7BE64364F8F}">
      <dgm:prSet/>
      <dgm:spPr/>
      <dgm:t>
        <a:bodyPr/>
        <a:lstStyle/>
        <a:p>
          <a:endParaRPr lang="en-US"/>
        </a:p>
      </dgm:t>
    </dgm:pt>
    <dgm:pt modelId="{6B0E61A2-BFF5-4BA0-9B1B-8CBCC12BACE7}" type="sibTrans" cxnId="{84F0D6B4-8144-4A57-8EEB-C7BE64364F8F}">
      <dgm:prSet/>
      <dgm:spPr/>
      <dgm:t>
        <a:bodyPr/>
        <a:lstStyle/>
        <a:p>
          <a:endParaRPr lang="en-US"/>
        </a:p>
      </dgm:t>
    </dgm:pt>
    <dgm:pt modelId="{3071A019-A71D-4381-AFD3-41D6576B2CC0}">
      <dgm:prSet/>
      <dgm:spPr/>
      <dgm:t>
        <a:bodyPr/>
        <a:lstStyle/>
        <a:p>
          <a:pPr>
            <a:defRPr b="1"/>
          </a:pPr>
          <a:r>
            <a:rPr lang="en-GB" b="0" i="0" dirty="0"/>
            <a:t>w/c 11</a:t>
          </a:r>
          <a:r>
            <a:rPr lang="en-GB" b="0" i="0" baseline="30000" dirty="0"/>
            <a:t>th</a:t>
          </a:r>
          <a:r>
            <a:rPr lang="en-GB" b="0" i="0" dirty="0"/>
            <a:t> Oct. 2024</a:t>
          </a:r>
          <a:endParaRPr lang="en-US" dirty="0"/>
        </a:p>
      </dgm:t>
    </dgm:pt>
    <dgm:pt modelId="{E26F35AF-CFE2-49B7-A884-C7C660485832}" type="parTrans" cxnId="{31C20916-9324-4B45-BAE8-634AC7DEE786}">
      <dgm:prSet/>
      <dgm:spPr/>
      <dgm:t>
        <a:bodyPr/>
        <a:lstStyle/>
        <a:p>
          <a:endParaRPr lang="en-US"/>
        </a:p>
      </dgm:t>
    </dgm:pt>
    <dgm:pt modelId="{9332F531-046A-4392-832E-05E9DA27D073}" type="sibTrans" cxnId="{31C20916-9324-4B45-BAE8-634AC7DEE786}">
      <dgm:prSet/>
      <dgm:spPr/>
      <dgm:t>
        <a:bodyPr/>
        <a:lstStyle/>
        <a:p>
          <a:endParaRPr lang="en-US"/>
        </a:p>
      </dgm:t>
    </dgm:pt>
    <dgm:pt modelId="{4A986999-1701-437D-AA15-A5237C72A428}">
      <dgm:prSet/>
      <dgm:spPr/>
      <dgm:t>
        <a:bodyPr/>
        <a:lstStyle/>
        <a:p>
          <a:r>
            <a:rPr lang="en-US" dirty="0"/>
            <a:t>Mid-term progress demonstration file upload:</a:t>
          </a:r>
          <a:r>
            <a:rPr lang="en-US" dirty="0">
              <a:latin typeface="Calibri Light" panose="020F0302020204030204"/>
            </a:rPr>
            <a:t> 3pm</a:t>
          </a:r>
          <a:r>
            <a:rPr lang="en-US" dirty="0"/>
            <a:t> </a:t>
          </a:r>
          <a:r>
            <a:rPr lang="en-GB" b="0" i="0" dirty="0"/>
            <a:t>w/c 11</a:t>
          </a:r>
          <a:r>
            <a:rPr lang="en-GB" b="0" i="0" baseline="30000" dirty="0"/>
            <a:t>th</a:t>
          </a:r>
          <a:r>
            <a:rPr lang="en-GB" b="0" i="0" dirty="0"/>
            <a:t> Oct. 2024</a:t>
          </a:r>
          <a:endParaRPr lang="en-US" dirty="0">
            <a:latin typeface="Calibri Light" panose="020F0302020204030204"/>
          </a:endParaRPr>
        </a:p>
      </dgm:t>
    </dgm:pt>
    <dgm:pt modelId="{EF147E4D-8F05-44B7-B0B8-5F8F90488A20}" type="parTrans" cxnId="{D15E6AB3-9EA0-4914-9AA6-7F36E7543437}">
      <dgm:prSet/>
      <dgm:spPr/>
      <dgm:t>
        <a:bodyPr/>
        <a:lstStyle/>
        <a:p>
          <a:endParaRPr lang="en-US"/>
        </a:p>
      </dgm:t>
    </dgm:pt>
    <dgm:pt modelId="{F8287D2F-1BCF-4313-801B-FEA4FFF0EAE0}" type="sibTrans" cxnId="{D15E6AB3-9EA0-4914-9AA6-7F36E7543437}">
      <dgm:prSet/>
      <dgm:spPr/>
      <dgm:t>
        <a:bodyPr/>
        <a:lstStyle/>
        <a:p>
          <a:endParaRPr lang="en-US"/>
        </a:p>
      </dgm:t>
    </dgm:pt>
    <dgm:pt modelId="{F106A9A1-CFD3-4E82-9CAC-7FDB21DAE43D}">
      <dgm:prSet/>
      <dgm:spPr/>
      <dgm:t>
        <a:bodyPr/>
        <a:lstStyle/>
        <a:p>
          <a:pPr>
            <a:defRPr b="1"/>
          </a:pPr>
          <a:r>
            <a:rPr lang="en-GB" b="0" i="0" dirty="0"/>
            <a:t>18</a:t>
          </a:r>
          <a:r>
            <a:rPr lang="en-GB" b="0" i="0" baseline="30000" dirty="0"/>
            <a:t>th</a:t>
          </a:r>
          <a:r>
            <a:rPr lang="en-GB" b="0" i="0" dirty="0"/>
            <a:t> Nov. 2024</a:t>
          </a:r>
          <a:endParaRPr lang="en-US" dirty="0"/>
        </a:p>
      </dgm:t>
    </dgm:pt>
    <dgm:pt modelId="{E6C2DD3D-A022-48CD-8AD6-74FC50EE77C7}" type="parTrans" cxnId="{11065783-9791-4446-AFFB-330EF32799C4}">
      <dgm:prSet/>
      <dgm:spPr/>
      <dgm:t>
        <a:bodyPr/>
        <a:lstStyle/>
        <a:p>
          <a:endParaRPr lang="en-US"/>
        </a:p>
      </dgm:t>
    </dgm:pt>
    <dgm:pt modelId="{A836B078-22AA-40E8-8348-515BB87165F6}" type="sibTrans" cxnId="{11065783-9791-4446-AFFB-330EF32799C4}">
      <dgm:prSet/>
      <dgm:spPr/>
      <dgm:t>
        <a:bodyPr/>
        <a:lstStyle/>
        <a:p>
          <a:endParaRPr lang="en-US"/>
        </a:p>
      </dgm:t>
    </dgm:pt>
    <dgm:pt modelId="{B41FB381-BB8B-4929-A094-027D18709BEE}">
      <dgm:prSet/>
      <dgm:spPr/>
      <dgm:t>
        <a:bodyPr/>
        <a:lstStyle/>
        <a:p>
          <a:r>
            <a:rPr lang="en-US" dirty="0"/>
            <a:t>Mid-term progress presentation and game demonstration: </a:t>
          </a:r>
          <a:r>
            <a:rPr lang="en-GB" b="0" i="0" dirty="0"/>
            <a:t>18</a:t>
          </a:r>
          <a:r>
            <a:rPr lang="en-GB" b="0" i="0" baseline="30000" dirty="0"/>
            <a:t>th</a:t>
          </a:r>
          <a:r>
            <a:rPr lang="en-GB" b="0" i="0" dirty="0"/>
            <a:t> Nov. 2024</a:t>
          </a:r>
          <a:endParaRPr lang="en-US" dirty="0"/>
        </a:p>
      </dgm:t>
    </dgm:pt>
    <dgm:pt modelId="{4D53016A-0AAA-4D76-82AF-36D15DD6588D}" type="parTrans" cxnId="{024D9FCA-E3A9-4E2E-8625-C9CD5D7691EF}">
      <dgm:prSet/>
      <dgm:spPr/>
      <dgm:t>
        <a:bodyPr/>
        <a:lstStyle/>
        <a:p>
          <a:endParaRPr lang="en-US"/>
        </a:p>
      </dgm:t>
    </dgm:pt>
    <dgm:pt modelId="{CBC692F9-B1ED-4463-8AFA-C69D9B2A046B}" type="sibTrans" cxnId="{024D9FCA-E3A9-4E2E-8625-C9CD5D7691EF}">
      <dgm:prSet/>
      <dgm:spPr/>
      <dgm:t>
        <a:bodyPr/>
        <a:lstStyle/>
        <a:p>
          <a:endParaRPr lang="en-US"/>
        </a:p>
      </dgm:t>
    </dgm:pt>
    <dgm:pt modelId="{D164124E-9C8B-46A9-A08D-6D52F83737DF}">
      <dgm:prSet/>
      <dgm:spPr/>
      <dgm:t>
        <a:bodyPr/>
        <a:lstStyle/>
        <a:p>
          <a:pPr>
            <a:defRPr b="1"/>
          </a:pPr>
          <a:r>
            <a:rPr lang="en-US" dirty="0">
              <a:latin typeface="Calibri Light" panose="020F0302020204030204"/>
            </a:rPr>
            <a:t>w/c 4</a:t>
          </a:r>
          <a:r>
            <a:rPr lang="en-GB" baseline="30000" dirty="0"/>
            <a:t>th</a:t>
          </a:r>
          <a:r>
            <a:rPr lang="en-GB" dirty="0"/>
            <a:t> Dec. </a:t>
          </a:r>
          <a:r>
            <a:rPr lang="en-GB" dirty="0">
              <a:latin typeface="Calibri Light" panose="020F0302020204030204"/>
            </a:rPr>
            <a:t>2023</a:t>
          </a:r>
          <a:endParaRPr lang="en-US" dirty="0"/>
        </a:p>
      </dgm:t>
    </dgm:pt>
    <dgm:pt modelId="{CED3E2EB-8772-456C-8ABD-079394151221}" type="parTrans" cxnId="{A0E77F11-D4F4-4969-8FF1-AF4C875F1FF2}">
      <dgm:prSet/>
      <dgm:spPr/>
      <dgm:t>
        <a:bodyPr/>
        <a:lstStyle/>
        <a:p>
          <a:endParaRPr lang="en-US"/>
        </a:p>
      </dgm:t>
    </dgm:pt>
    <dgm:pt modelId="{B0974553-B181-4757-ADD0-DB2EAEF13684}" type="sibTrans" cxnId="{A0E77F11-D4F4-4969-8FF1-AF4C875F1FF2}">
      <dgm:prSet/>
      <dgm:spPr/>
      <dgm:t>
        <a:bodyPr/>
        <a:lstStyle/>
        <a:p>
          <a:endParaRPr lang="en-US"/>
        </a:p>
      </dgm:t>
    </dgm:pt>
    <dgm:pt modelId="{4FC8764E-E03A-4B6D-982F-7F06DF7F50A1}">
      <dgm:prSet/>
      <dgm:spPr/>
      <dgm:t>
        <a:bodyPr/>
        <a:lstStyle/>
        <a:p>
          <a:r>
            <a:rPr lang="en-US" dirty="0"/>
            <a:t>Final progress presentation and game demonstration: </a:t>
          </a:r>
          <a:r>
            <a:rPr lang="en-GB" b="0" i="0" dirty="0"/>
            <a:t>w/c 9</a:t>
          </a:r>
          <a:r>
            <a:rPr lang="en-GB" b="0" i="0" baseline="30000" dirty="0"/>
            <a:t>th</a:t>
          </a:r>
          <a:r>
            <a:rPr lang="en-GB" b="0" i="0" dirty="0"/>
            <a:t> Dec. 2024</a:t>
          </a:r>
          <a:endParaRPr lang="en-US" dirty="0"/>
        </a:p>
      </dgm:t>
    </dgm:pt>
    <dgm:pt modelId="{1014C58F-E933-447F-B2DF-C3637003D1A9}" type="parTrans" cxnId="{C315C076-0B3A-409B-B489-C4B03A34D39F}">
      <dgm:prSet/>
      <dgm:spPr/>
      <dgm:t>
        <a:bodyPr/>
        <a:lstStyle/>
        <a:p>
          <a:endParaRPr lang="en-US"/>
        </a:p>
      </dgm:t>
    </dgm:pt>
    <dgm:pt modelId="{150AE73E-0908-47FB-ABE3-FAF47D3402CD}" type="sibTrans" cxnId="{C315C076-0B3A-409B-B489-C4B03A34D39F}">
      <dgm:prSet/>
      <dgm:spPr/>
      <dgm:t>
        <a:bodyPr/>
        <a:lstStyle/>
        <a:p>
          <a:endParaRPr lang="en-US"/>
        </a:p>
      </dgm:t>
    </dgm:pt>
    <dgm:pt modelId="{13CDC5AD-A06A-48C4-AE04-42C5BBF3F17F}">
      <dgm:prSet/>
      <dgm:spPr/>
      <dgm:t>
        <a:bodyPr/>
        <a:lstStyle/>
        <a:p>
          <a:pPr>
            <a:defRPr b="1"/>
          </a:pPr>
          <a:r>
            <a:rPr lang="en-US" dirty="0">
              <a:latin typeface="Calibri Light" panose="020F0302020204030204"/>
            </a:rPr>
            <a:t>6th Jan</a:t>
          </a:r>
          <a:r>
            <a:rPr lang="en-US" dirty="0"/>
            <a:t>. </a:t>
          </a:r>
          <a:r>
            <a:rPr lang="en-US" dirty="0">
              <a:latin typeface="Calibri Light" panose="020F0302020204030204"/>
            </a:rPr>
            <a:t>2025</a:t>
          </a:r>
          <a:endParaRPr lang="en-US" dirty="0"/>
        </a:p>
      </dgm:t>
    </dgm:pt>
    <dgm:pt modelId="{C6FFB78C-FD5A-48B7-8DD9-C8BB1DADEE39}" type="parTrans" cxnId="{EE79DFB1-46E6-449C-B35C-7364503D6D44}">
      <dgm:prSet/>
      <dgm:spPr/>
      <dgm:t>
        <a:bodyPr/>
        <a:lstStyle/>
        <a:p>
          <a:endParaRPr lang="en-US"/>
        </a:p>
      </dgm:t>
    </dgm:pt>
    <dgm:pt modelId="{3FFACB78-05AE-482B-8988-0D162B51C04F}" type="sibTrans" cxnId="{EE79DFB1-46E6-449C-B35C-7364503D6D44}">
      <dgm:prSet/>
      <dgm:spPr/>
      <dgm:t>
        <a:bodyPr/>
        <a:lstStyle/>
        <a:p>
          <a:endParaRPr lang="en-US"/>
        </a:p>
      </dgm:t>
    </dgm:pt>
    <dgm:pt modelId="{101F2354-37CE-49DB-8E78-411A324ED1D7}">
      <dgm:prSet/>
      <dgm:spPr/>
      <dgm:t>
        <a:bodyPr/>
        <a:lstStyle/>
        <a:p>
          <a:r>
            <a:rPr lang="en-US" dirty="0"/>
            <a:t>Final submission file upload:</a:t>
          </a:r>
          <a:r>
            <a:rPr lang="en-US" dirty="0">
              <a:latin typeface="Calibri Light" panose="020F0302020204030204"/>
            </a:rPr>
            <a:t> 3pm</a:t>
          </a:r>
          <a:r>
            <a:rPr lang="en-US" dirty="0"/>
            <a:t> Mid-day on</a:t>
          </a:r>
          <a:r>
            <a:rPr lang="en-US" dirty="0">
              <a:latin typeface="Calibri Light" panose="020F0302020204030204"/>
            </a:rPr>
            <a:t> 6th </a:t>
          </a:r>
          <a:r>
            <a:rPr lang="en-US" dirty="0"/>
            <a:t>Jan. </a:t>
          </a:r>
          <a:r>
            <a:rPr lang="en-US" dirty="0">
              <a:latin typeface="Calibri Light" panose="020F0302020204030204"/>
            </a:rPr>
            <a:t>2025</a:t>
          </a:r>
          <a:endParaRPr lang="en-US" dirty="0"/>
        </a:p>
      </dgm:t>
    </dgm:pt>
    <dgm:pt modelId="{511A0185-07DD-4707-A9FE-A5EE38D93012}" type="parTrans" cxnId="{EA77705F-ED4C-48EB-A34D-A421CAF5157D}">
      <dgm:prSet/>
      <dgm:spPr/>
      <dgm:t>
        <a:bodyPr/>
        <a:lstStyle/>
        <a:p>
          <a:endParaRPr lang="en-US"/>
        </a:p>
      </dgm:t>
    </dgm:pt>
    <dgm:pt modelId="{721D1C02-786B-4138-B189-E11124DBF487}" type="sibTrans" cxnId="{EA77705F-ED4C-48EB-A34D-A421CAF5157D}">
      <dgm:prSet/>
      <dgm:spPr/>
      <dgm:t>
        <a:bodyPr/>
        <a:lstStyle/>
        <a:p>
          <a:endParaRPr lang="en-US"/>
        </a:p>
      </dgm:t>
    </dgm:pt>
    <dgm:pt modelId="{0B228B82-F555-4370-BB37-7A5AFD062261}">
      <dgm:prSet phldr="0"/>
      <dgm:spPr/>
      <dgm:t>
        <a:bodyPr/>
        <a:lstStyle/>
        <a:p>
          <a:r>
            <a:rPr lang="en-US" dirty="0">
              <a:latin typeface="Calibri Light" panose="020F0302020204030204"/>
            </a:rPr>
            <a:t>5%</a:t>
          </a:r>
          <a:r>
            <a:rPr lang="en-US" dirty="0"/>
            <a:t> </a:t>
          </a:r>
        </a:p>
      </dgm:t>
    </dgm:pt>
    <dgm:pt modelId="{46B58318-BF39-464D-B15B-0824501B13D5}" type="parTrans" cxnId="{30600976-11F9-4A6F-A45C-66ED2A5F7F4B}">
      <dgm:prSet/>
      <dgm:spPr/>
      <dgm:t>
        <a:bodyPr/>
        <a:lstStyle/>
        <a:p>
          <a:endParaRPr lang="en-US"/>
        </a:p>
      </dgm:t>
    </dgm:pt>
    <dgm:pt modelId="{11C99679-A9C1-4F84-BE0E-EE9956FEFB6A}" type="sibTrans" cxnId="{30600976-11F9-4A6F-A45C-66ED2A5F7F4B}">
      <dgm:prSet/>
      <dgm:spPr/>
      <dgm:t>
        <a:bodyPr/>
        <a:lstStyle/>
        <a:p>
          <a:endParaRPr lang="en-US"/>
        </a:p>
      </dgm:t>
    </dgm:pt>
    <dgm:pt modelId="{901ACE32-2DB2-4554-9876-5E15D9C4962F}">
      <dgm:prSet phldr="0"/>
      <dgm:spPr/>
      <dgm:t>
        <a:bodyPr/>
        <a:lstStyle/>
        <a:p>
          <a:r>
            <a:rPr lang="en-US" dirty="0">
              <a:latin typeface="Calibri Light" panose="020F0302020204030204"/>
            </a:rPr>
            <a:t>15%</a:t>
          </a:r>
          <a:endParaRPr lang="en-US" dirty="0"/>
        </a:p>
      </dgm:t>
    </dgm:pt>
    <dgm:pt modelId="{1F2C9C81-1EF4-4A46-AC3C-B7AF9744979E}" type="parTrans" cxnId="{B2919D9E-A1AB-4B00-B9A0-7EAAB4D20DB5}">
      <dgm:prSet/>
      <dgm:spPr/>
      <dgm:t>
        <a:bodyPr/>
        <a:lstStyle/>
        <a:p>
          <a:endParaRPr lang="en-US"/>
        </a:p>
      </dgm:t>
    </dgm:pt>
    <dgm:pt modelId="{F83E6EEA-201D-4153-A29D-45C5EA4CA7C3}" type="sibTrans" cxnId="{B2919D9E-A1AB-4B00-B9A0-7EAAB4D20DB5}">
      <dgm:prSet/>
      <dgm:spPr/>
      <dgm:t>
        <a:bodyPr/>
        <a:lstStyle/>
        <a:p>
          <a:endParaRPr lang="en-US"/>
        </a:p>
      </dgm:t>
    </dgm:pt>
    <dgm:pt modelId="{6E84217F-C558-4141-9079-9E2E3D333ED2}">
      <dgm:prSet phldr="0"/>
      <dgm:spPr/>
      <dgm:t>
        <a:bodyPr/>
        <a:lstStyle/>
        <a:p>
          <a:r>
            <a:rPr lang="en-US" b="0" dirty="0">
              <a:latin typeface="Calibri Light" panose="020F0302020204030204"/>
            </a:rPr>
            <a:t>10%</a:t>
          </a:r>
        </a:p>
      </dgm:t>
    </dgm:pt>
    <dgm:pt modelId="{76527CCB-3A99-49F4-A988-D87B2810B9B5}" type="parTrans" cxnId="{C35D7B74-BD3C-4972-AB27-380C11D380A3}">
      <dgm:prSet/>
      <dgm:spPr/>
      <dgm:t>
        <a:bodyPr/>
        <a:lstStyle/>
        <a:p>
          <a:endParaRPr lang="en-US"/>
        </a:p>
      </dgm:t>
    </dgm:pt>
    <dgm:pt modelId="{853B33F5-9C5B-49D4-8035-8C0A70E40728}" type="sibTrans" cxnId="{C35D7B74-BD3C-4972-AB27-380C11D380A3}">
      <dgm:prSet/>
      <dgm:spPr/>
      <dgm:t>
        <a:bodyPr/>
        <a:lstStyle/>
        <a:p>
          <a:endParaRPr lang="en-US"/>
        </a:p>
      </dgm:t>
    </dgm:pt>
    <dgm:pt modelId="{04D1F294-534D-4515-99D3-341AB04792AF}">
      <dgm:prSet phldr="0"/>
      <dgm:spPr/>
      <dgm:t>
        <a:bodyPr/>
        <a:lstStyle/>
        <a:p>
          <a:r>
            <a:rPr lang="en-US" b="0" dirty="0">
              <a:latin typeface="Calibri Light" panose="020F0302020204030204"/>
            </a:rPr>
            <a:t>5%</a:t>
          </a:r>
        </a:p>
      </dgm:t>
    </dgm:pt>
    <dgm:pt modelId="{6A936D75-C2BC-4F0B-8AC2-723C78086C17}" type="parTrans" cxnId="{81B420FF-4C9B-4D36-A8D4-27D313B875FD}">
      <dgm:prSet/>
      <dgm:spPr/>
      <dgm:t>
        <a:bodyPr/>
        <a:lstStyle/>
        <a:p>
          <a:endParaRPr lang="en-US"/>
        </a:p>
      </dgm:t>
    </dgm:pt>
    <dgm:pt modelId="{5CD03C1C-D28A-4BCF-8247-6D2A164C873E}" type="sibTrans" cxnId="{81B420FF-4C9B-4D36-A8D4-27D313B875FD}">
      <dgm:prSet/>
      <dgm:spPr/>
      <dgm:t>
        <a:bodyPr/>
        <a:lstStyle/>
        <a:p>
          <a:endParaRPr lang="en-US"/>
        </a:p>
      </dgm:t>
    </dgm:pt>
    <dgm:pt modelId="{92AC820A-1BED-4E9A-97CC-60DFE48CE41B}">
      <dgm:prSet phldr="0"/>
      <dgm:spPr/>
      <dgm:t>
        <a:bodyPr/>
        <a:lstStyle/>
        <a:p>
          <a:r>
            <a:rPr lang="en-US" dirty="0">
              <a:latin typeface="Calibri Light" panose="020F0302020204030204"/>
            </a:rPr>
            <a:t>65%</a:t>
          </a:r>
        </a:p>
      </dgm:t>
    </dgm:pt>
    <dgm:pt modelId="{26BF35C2-F18C-474E-B76F-F199436AF9EA}" type="parTrans" cxnId="{9D4F0731-DAA0-4F8C-8ADC-767C44D5A441}">
      <dgm:prSet/>
      <dgm:spPr/>
      <dgm:t>
        <a:bodyPr/>
        <a:lstStyle/>
        <a:p>
          <a:endParaRPr lang="en-US"/>
        </a:p>
      </dgm:t>
    </dgm:pt>
    <dgm:pt modelId="{81860311-ABB7-4079-9302-8292354F8349}" type="sibTrans" cxnId="{9D4F0731-DAA0-4F8C-8ADC-767C44D5A441}">
      <dgm:prSet/>
      <dgm:spPr/>
      <dgm:t>
        <a:bodyPr/>
        <a:lstStyle/>
        <a:p>
          <a:endParaRPr lang="en-US"/>
        </a:p>
      </dgm:t>
    </dgm:pt>
    <dgm:pt modelId="{EF14BF19-AB7E-41FA-83BD-F325CCE4BAD7}" type="pres">
      <dgm:prSet presAssocID="{113C00E1-4B7E-4197-8B12-ECC57CBC7031}" presName="root" presStyleCnt="0">
        <dgm:presLayoutVars>
          <dgm:chMax/>
          <dgm:chPref/>
          <dgm:animLvl val="lvl"/>
        </dgm:presLayoutVars>
      </dgm:prSet>
      <dgm:spPr/>
    </dgm:pt>
    <dgm:pt modelId="{DEC28509-7B6A-4322-85D8-FEF3F3D5CEA0}" type="pres">
      <dgm:prSet presAssocID="{113C00E1-4B7E-4197-8B12-ECC57CBC7031}" presName="divider" presStyleLbl="fgAcc1" presStyleIdx="0" presStyleCnt="6"/>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tailEnd type="triangle" w="lg" len="lg"/>
        </a:ln>
        <a:effectLst/>
      </dgm:spPr>
    </dgm:pt>
    <dgm:pt modelId="{6BAB3CD5-D174-4670-BFC7-6BAA83221C07}" type="pres">
      <dgm:prSet presAssocID="{113C00E1-4B7E-4197-8B12-ECC57CBC7031}" presName="nodes" presStyleCnt="0">
        <dgm:presLayoutVars>
          <dgm:chMax/>
          <dgm:chPref/>
          <dgm:animLvl val="lvl"/>
        </dgm:presLayoutVars>
      </dgm:prSet>
      <dgm:spPr/>
    </dgm:pt>
    <dgm:pt modelId="{B23AC94B-09AC-4864-B6EF-1A0FC389CD62}" type="pres">
      <dgm:prSet presAssocID="{01BDAD7F-8760-41C5-A0BE-5D2D088F0709}" presName="composite" presStyleCnt="0"/>
      <dgm:spPr/>
    </dgm:pt>
    <dgm:pt modelId="{3BF705F2-49AC-42E7-BD4D-9A7AC1EE9CCA}" type="pres">
      <dgm:prSet presAssocID="{01BDAD7F-8760-41C5-A0BE-5D2D088F0709}" presName="ConnectorPoint" presStyleLbl="lnNode1" presStyleIdx="0" presStyleCnt="5"/>
      <dgm:spPr>
        <a:solidFill>
          <a:schemeClr val="accent5">
            <a:hueOff val="0"/>
            <a:satOff val="0"/>
            <a:lumOff val="0"/>
            <a:alphaOff val="0"/>
          </a:schemeClr>
        </a:solidFill>
        <a:ln w="6350" cap="flat" cmpd="sng" algn="ctr">
          <a:solidFill>
            <a:schemeClr val="lt1">
              <a:hueOff val="0"/>
              <a:satOff val="0"/>
              <a:lumOff val="0"/>
              <a:alphaOff val="0"/>
            </a:schemeClr>
          </a:solidFill>
          <a:prstDash val="solid"/>
        </a:ln>
        <a:effectLst/>
      </dgm:spPr>
    </dgm:pt>
    <dgm:pt modelId="{B2F90840-15BC-492E-A18F-63BE18DBE572}" type="pres">
      <dgm:prSet presAssocID="{01BDAD7F-8760-41C5-A0BE-5D2D088F0709}" presName="DropPinPlaceHolder" presStyleCnt="0"/>
      <dgm:spPr/>
    </dgm:pt>
    <dgm:pt modelId="{90AE34BC-EE2A-4F9F-975C-939D2287C8FF}" type="pres">
      <dgm:prSet presAssocID="{01BDAD7F-8760-41C5-A0BE-5D2D088F0709}" presName="DropPin" presStyleLbl="alignNode1" presStyleIdx="0" presStyleCnt="5"/>
      <dgm:spPr/>
    </dgm:pt>
    <dgm:pt modelId="{24F7E7D8-C5C2-4DAF-B9B8-EA1DD8E75F72}" type="pres">
      <dgm:prSet presAssocID="{01BDAD7F-8760-41C5-A0BE-5D2D088F0709}" presName="Ellipse" presStyleLbl="fgAcc1" presStyleIdx="1" presStyleCnt="6"/>
      <dgm:spPr>
        <a:solidFill>
          <a:schemeClr val="lt1">
            <a:alpha val="90000"/>
            <a:hueOff val="0"/>
            <a:satOff val="0"/>
            <a:lumOff val="0"/>
            <a:alphaOff val="0"/>
          </a:schemeClr>
        </a:solidFill>
        <a:ln w="15875" cap="flat" cmpd="sng" algn="ctr">
          <a:noFill/>
          <a:prstDash val="solid"/>
        </a:ln>
        <a:effectLst/>
      </dgm:spPr>
    </dgm:pt>
    <dgm:pt modelId="{61B032F1-0E1C-4561-80A3-C71E38FEF530}" type="pres">
      <dgm:prSet presAssocID="{01BDAD7F-8760-41C5-A0BE-5D2D088F0709}" presName="L2TextContainer" presStyleLbl="revTx" presStyleIdx="0" presStyleCnt="10">
        <dgm:presLayoutVars>
          <dgm:bulletEnabled val="1"/>
        </dgm:presLayoutVars>
      </dgm:prSet>
      <dgm:spPr/>
    </dgm:pt>
    <dgm:pt modelId="{03161A17-7286-492C-878A-7A363A3720EB}" type="pres">
      <dgm:prSet presAssocID="{01BDAD7F-8760-41C5-A0BE-5D2D088F0709}" presName="L1TextContainer" presStyleLbl="revTx" presStyleIdx="1" presStyleCnt="10">
        <dgm:presLayoutVars>
          <dgm:chMax val="1"/>
          <dgm:chPref val="1"/>
          <dgm:bulletEnabled val="1"/>
        </dgm:presLayoutVars>
      </dgm:prSet>
      <dgm:spPr/>
    </dgm:pt>
    <dgm:pt modelId="{8DFBC33B-74E8-41B8-84A6-E36349C4CC52}" type="pres">
      <dgm:prSet presAssocID="{01BDAD7F-8760-41C5-A0BE-5D2D088F0709}" presName="ConnectLine" presStyleLbl="sibTrans1D1" presStyleIdx="0" presStyleCnt="5"/>
      <dgm:spPr>
        <a:noFill/>
        <a:ln w="12700" cap="flat" cmpd="sng" algn="ctr">
          <a:solidFill>
            <a:schemeClr val="accent5">
              <a:hueOff val="0"/>
              <a:satOff val="0"/>
              <a:lumOff val="0"/>
              <a:alphaOff val="0"/>
            </a:schemeClr>
          </a:solidFill>
          <a:prstDash val="dash"/>
        </a:ln>
        <a:effectLst/>
      </dgm:spPr>
    </dgm:pt>
    <dgm:pt modelId="{1D987455-0ED7-44D4-BA16-49F703ABE0BF}" type="pres">
      <dgm:prSet presAssocID="{01BDAD7F-8760-41C5-A0BE-5D2D088F0709}" presName="EmptyPlaceHolder" presStyleCnt="0"/>
      <dgm:spPr/>
    </dgm:pt>
    <dgm:pt modelId="{B29B0C44-B853-4BA2-9030-C072815DAF0D}" type="pres">
      <dgm:prSet presAssocID="{72B1CFB8-FEFE-4FE9-A0B5-80501D18773C}" presName="spaceBetweenRectangles" presStyleCnt="0"/>
      <dgm:spPr/>
    </dgm:pt>
    <dgm:pt modelId="{922F2FF2-1C4D-41FF-A6B4-97719FCC0324}" type="pres">
      <dgm:prSet presAssocID="{3071A019-A71D-4381-AFD3-41D6576B2CC0}" presName="composite" presStyleCnt="0"/>
      <dgm:spPr/>
    </dgm:pt>
    <dgm:pt modelId="{D5DB0E5F-DF2C-45B5-AB1D-3AD19AD158EF}" type="pres">
      <dgm:prSet presAssocID="{3071A019-A71D-4381-AFD3-41D6576B2CC0}" presName="ConnectorPoint" presStyleLbl="lnNode1" presStyleIdx="1" presStyleCnt="5"/>
      <dgm:spPr>
        <a:solidFill>
          <a:schemeClr val="accent5">
            <a:hueOff val="-378946"/>
            <a:satOff val="169"/>
            <a:lumOff val="-1764"/>
            <a:alphaOff val="0"/>
          </a:schemeClr>
        </a:solidFill>
        <a:ln w="6350" cap="flat" cmpd="sng" algn="ctr">
          <a:solidFill>
            <a:schemeClr val="lt1">
              <a:hueOff val="0"/>
              <a:satOff val="0"/>
              <a:lumOff val="0"/>
              <a:alphaOff val="0"/>
            </a:schemeClr>
          </a:solidFill>
          <a:prstDash val="solid"/>
        </a:ln>
        <a:effectLst/>
      </dgm:spPr>
    </dgm:pt>
    <dgm:pt modelId="{272021A4-43E4-4109-BA4A-EE3A55C249EF}" type="pres">
      <dgm:prSet presAssocID="{3071A019-A71D-4381-AFD3-41D6576B2CC0}" presName="DropPinPlaceHolder" presStyleCnt="0"/>
      <dgm:spPr/>
    </dgm:pt>
    <dgm:pt modelId="{100BC66A-D85A-4F6D-945F-51076AC711DA}" type="pres">
      <dgm:prSet presAssocID="{3071A019-A71D-4381-AFD3-41D6576B2CC0}" presName="DropPin" presStyleLbl="alignNode1" presStyleIdx="1" presStyleCnt="5"/>
      <dgm:spPr/>
    </dgm:pt>
    <dgm:pt modelId="{F880D2BD-CEBF-41D3-8F82-69ACEF927ABE}" type="pres">
      <dgm:prSet presAssocID="{3071A019-A71D-4381-AFD3-41D6576B2CC0}" presName="Ellipse" presStyleLbl="fgAcc1" presStyleIdx="2" presStyleCnt="6"/>
      <dgm:spPr>
        <a:solidFill>
          <a:schemeClr val="lt1">
            <a:alpha val="90000"/>
            <a:hueOff val="0"/>
            <a:satOff val="0"/>
            <a:lumOff val="0"/>
            <a:alphaOff val="0"/>
          </a:schemeClr>
        </a:solidFill>
        <a:ln w="15875" cap="flat" cmpd="sng" algn="ctr">
          <a:noFill/>
          <a:prstDash val="solid"/>
        </a:ln>
        <a:effectLst/>
      </dgm:spPr>
    </dgm:pt>
    <dgm:pt modelId="{FF72D7CD-2902-4DD5-9B01-15AF5AE517AC}" type="pres">
      <dgm:prSet presAssocID="{3071A019-A71D-4381-AFD3-41D6576B2CC0}" presName="L2TextContainer" presStyleLbl="revTx" presStyleIdx="2" presStyleCnt="10">
        <dgm:presLayoutVars>
          <dgm:bulletEnabled val="1"/>
        </dgm:presLayoutVars>
      </dgm:prSet>
      <dgm:spPr/>
    </dgm:pt>
    <dgm:pt modelId="{C04A245E-22B7-4DE4-A9F8-A6BA146C1EE0}" type="pres">
      <dgm:prSet presAssocID="{3071A019-A71D-4381-AFD3-41D6576B2CC0}" presName="L1TextContainer" presStyleLbl="revTx" presStyleIdx="3" presStyleCnt="10">
        <dgm:presLayoutVars>
          <dgm:chMax val="1"/>
          <dgm:chPref val="1"/>
          <dgm:bulletEnabled val="1"/>
        </dgm:presLayoutVars>
      </dgm:prSet>
      <dgm:spPr/>
    </dgm:pt>
    <dgm:pt modelId="{8AAF2A89-4060-4564-9940-3CDE50AA13C3}" type="pres">
      <dgm:prSet presAssocID="{3071A019-A71D-4381-AFD3-41D6576B2CC0}" presName="ConnectLine" presStyleLbl="sibTrans1D1" presStyleIdx="1" presStyleCnt="5"/>
      <dgm:spPr>
        <a:noFill/>
        <a:ln w="12700" cap="flat" cmpd="sng" algn="ctr">
          <a:solidFill>
            <a:schemeClr val="accent5">
              <a:hueOff val="-378946"/>
              <a:satOff val="169"/>
              <a:lumOff val="-1764"/>
              <a:alphaOff val="0"/>
            </a:schemeClr>
          </a:solidFill>
          <a:prstDash val="dash"/>
        </a:ln>
        <a:effectLst/>
      </dgm:spPr>
    </dgm:pt>
    <dgm:pt modelId="{E63AB8DE-832E-416E-AA76-A085AAB40A0D}" type="pres">
      <dgm:prSet presAssocID="{3071A019-A71D-4381-AFD3-41D6576B2CC0}" presName="EmptyPlaceHolder" presStyleCnt="0"/>
      <dgm:spPr/>
    </dgm:pt>
    <dgm:pt modelId="{BF01855C-2FCF-4398-9A4D-C5CC8406FDEF}" type="pres">
      <dgm:prSet presAssocID="{9332F531-046A-4392-832E-05E9DA27D073}" presName="spaceBetweenRectangles" presStyleCnt="0"/>
      <dgm:spPr/>
    </dgm:pt>
    <dgm:pt modelId="{38FD02A0-C2C9-4EA4-AD90-4B7DFF726C6A}" type="pres">
      <dgm:prSet presAssocID="{F106A9A1-CFD3-4E82-9CAC-7FDB21DAE43D}" presName="composite" presStyleCnt="0"/>
      <dgm:spPr/>
    </dgm:pt>
    <dgm:pt modelId="{5AA9862A-31D8-4D5C-BDBC-F6018391692C}" type="pres">
      <dgm:prSet presAssocID="{F106A9A1-CFD3-4E82-9CAC-7FDB21DAE43D}" presName="ConnectorPoint" presStyleLbl="lnNode1" presStyleIdx="2" presStyleCnt="5"/>
      <dgm:spPr>
        <a:solidFill>
          <a:schemeClr val="accent5">
            <a:hueOff val="-757892"/>
            <a:satOff val="337"/>
            <a:lumOff val="-3529"/>
            <a:alphaOff val="0"/>
          </a:schemeClr>
        </a:solidFill>
        <a:ln w="6350" cap="flat" cmpd="sng" algn="ctr">
          <a:solidFill>
            <a:schemeClr val="lt1">
              <a:hueOff val="0"/>
              <a:satOff val="0"/>
              <a:lumOff val="0"/>
              <a:alphaOff val="0"/>
            </a:schemeClr>
          </a:solidFill>
          <a:prstDash val="solid"/>
        </a:ln>
        <a:effectLst/>
      </dgm:spPr>
    </dgm:pt>
    <dgm:pt modelId="{F08E237F-9377-4623-BBBB-D4D77291837E}" type="pres">
      <dgm:prSet presAssocID="{F106A9A1-CFD3-4E82-9CAC-7FDB21DAE43D}" presName="DropPinPlaceHolder" presStyleCnt="0"/>
      <dgm:spPr/>
    </dgm:pt>
    <dgm:pt modelId="{9012AC52-F364-4E85-85D0-179395ED011F}" type="pres">
      <dgm:prSet presAssocID="{F106A9A1-CFD3-4E82-9CAC-7FDB21DAE43D}" presName="DropPin" presStyleLbl="alignNode1" presStyleIdx="2" presStyleCnt="5"/>
      <dgm:spPr/>
    </dgm:pt>
    <dgm:pt modelId="{AC909211-0D69-4335-9C01-D601F149CBAC}" type="pres">
      <dgm:prSet presAssocID="{F106A9A1-CFD3-4E82-9CAC-7FDB21DAE43D}" presName="Ellipse" presStyleLbl="fgAcc1" presStyleIdx="3" presStyleCnt="6"/>
      <dgm:spPr>
        <a:solidFill>
          <a:schemeClr val="lt1">
            <a:alpha val="90000"/>
            <a:hueOff val="0"/>
            <a:satOff val="0"/>
            <a:lumOff val="0"/>
            <a:alphaOff val="0"/>
          </a:schemeClr>
        </a:solidFill>
        <a:ln w="15875" cap="flat" cmpd="sng" algn="ctr">
          <a:noFill/>
          <a:prstDash val="solid"/>
        </a:ln>
        <a:effectLst/>
      </dgm:spPr>
    </dgm:pt>
    <dgm:pt modelId="{983FD499-EB33-4505-A9B3-925505B85F46}" type="pres">
      <dgm:prSet presAssocID="{F106A9A1-CFD3-4E82-9CAC-7FDB21DAE43D}" presName="L2TextContainer" presStyleLbl="revTx" presStyleIdx="4" presStyleCnt="10">
        <dgm:presLayoutVars>
          <dgm:bulletEnabled val="1"/>
        </dgm:presLayoutVars>
      </dgm:prSet>
      <dgm:spPr/>
    </dgm:pt>
    <dgm:pt modelId="{91081925-C18D-43C8-91A3-EB9393E055E4}" type="pres">
      <dgm:prSet presAssocID="{F106A9A1-CFD3-4E82-9CAC-7FDB21DAE43D}" presName="L1TextContainer" presStyleLbl="revTx" presStyleIdx="5" presStyleCnt="10">
        <dgm:presLayoutVars>
          <dgm:chMax val="1"/>
          <dgm:chPref val="1"/>
          <dgm:bulletEnabled val="1"/>
        </dgm:presLayoutVars>
      </dgm:prSet>
      <dgm:spPr/>
    </dgm:pt>
    <dgm:pt modelId="{97935D60-735B-44A3-B495-3639FF971089}" type="pres">
      <dgm:prSet presAssocID="{F106A9A1-CFD3-4E82-9CAC-7FDB21DAE43D}" presName="ConnectLine" presStyleLbl="sibTrans1D1" presStyleIdx="2" presStyleCnt="5"/>
      <dgm:spPr>
        <a:noFill/>
        <a:ln w="12700" cap="flat" cmpd="sng" algn="ctr">
          <a:solidFill>
            <a:schemeClr val="accent5">
              <a:hueOff val="-757892"/>
              <a:satOff val="337"/>
              <a:lumOff val="-3529"/>
              <a:alphaOff val="0"/>
            </a:schemeClr>
          </a:solidFill>
          <a:prstDash val="dash"/>
        </a:ln>
        <a:effectLst/>
      </dgm:spPr>
    </dgm:pt>
    <dgm:pt modelId="{9E27CE0D-D31B-448E-8675-6833291D87AF}" type="pres">
      <dgm:prSet presAssocID="{F106A9A1-CFD3-4E82-9CAC-7FDB21DAE43D}" presName="EmptyPlaceHolder" presStyleCnt="0"/>
      <dgm:spPr/>
    </dgm:pt>
    <dgm:pt modelId="{CC62E040-B4EA-49DC-BC55-20FC0F76B016}" type="pres">
      <dgm:prSet presAssocID="{A836B078-22AA-40E8-8348-515BB87165F6}" presName="spaceBetweenRectangles" presStyleCnt="0"/>
      <dgm:spPr/>
    </dgm:pt>
    <dgm:pt modelId="{2DF3641C-817F-461D-BCEA-0A65174D126C}" type="pres">
      <dgm:prSet presAssocID="{D164124E-9C8B-46A9-A08D-6D52F83737DF}" presName="composite" presStyleCnt="0"/>
      <dgm:spPr/>
    </dgm:pt>
    <dgm:pt modelId="{5D71C2B6-BF14-4B15-90F0-F03674590C22}" type="pres">
      <dgm:prSet presAssocID="{D164124E-9C8B-46A9-A08D-6D52F83737DF}" presName="ConnectorPoint" presStyleLbl="lnNode1" presStyleIdx="3" presStyleCnt="5"/>
      <dgm:spPr>
        <a:solidFill>
          <a:schemeClr val="accent5">
            <a:hueOff val="-1136838"/>
            <a:satOff val="506"/>
            <a:lumOff val="-5293"/>
            <a:alphaOff val="0"/>
          </a:schemeClr>
        </a:solidFill>
        <a:ln w="6350" cap="flat" cmpd="sng" algn="ctr">
          <a:solidFill>
            <a:schemeClr val="lt1">
              <a:hueOff val="0"/>
              <a:satOff val="0"/>
              <a:lumOff val="0"/>
              <a:alphaOff val="0"/>
            </a:schemeClr>
          </a:solidFill>
          <a:prstDash val="solid"/>
        </a:ln>
        <a:effectLst/>
      </dgm:spPr>
    </dgm:pt>
    <dgm:pt modelId="{07CABE14-9715-41DE-A5DC-9634C96C7C82}" type="pres">
      <dgm:prSet presAssocID="{D164124E-9C8B-46A9-A08D-6D52F83737DF}" presName="DropPinPlaceHolder" presStyleCnt="0"/>
      <dgm:spPr/>
    </dgm:pt>
    <dgm:pt modelId="{AAD62152-952F-4091-B255-F082CCD87034}" type="pres">
      <dgm:prSet presAssocID="{D164124E-9C8B-46A9-A08D-6D52F83737DF}" presName="DropPin" presStyleLbl="alignNode1" presStyleIdx="3" presStyleCnt="5"/>
      <dgm:spPr/>
    </dgm:pt>
    <dgm:pt modelId="{486D677E-86E9-4639-B5B3-E280E1748C89}" type="pres">
      <dgm:prSet presAssocID="{D164124E-9C8B-46A9-A08D-6D52F83737DF}" presName="Ellipse" presStyleLbl="fgAcc1" presStyleIdx="4" presStyleCnt="6"/>
      <dgm:spPr>
        <a:solidFill>
          <a:schemeClr val="lt1">
            <a:alpha val="90000"/>
            <a:hueOff val="0"/>
            <a:satOff val="0"/>
            <a:lumOff val="0"/>
            <a:alphaOff val="0"/>
          </a:schemeClr>
        </a:solidFill>
        <a:ln w="15875" cap="flat" cmpd="sng" algn="ctr">
          <a:noFill/>
          <a:prstDash val="solid"/>
        </a:ln>
        <a:effectLst/>
      </dgm:spPr>
    </dgm:pt>
    <dgm:pt modelId="{E7410F49-FFB8-4861-8566-E1B11DB51415}" type="pres">
      <dgm:prSet presAssocID="{D164124E-9C8B-46A9-A08D-6D52F83737DF}" presName="L2TextContainer" presStyleLbl="revTx" presStyleIdx="6" presStyleCnt="10">
        <dgm:presLayoutVars>
          <dgm:bulletEnabled val="1"/>
        </dgm:presLayoutVars>
      </dgm:prSet>
      <dgm:spPr/>
    </dgm:pt>
    <dgm:pt modelId="{0490CC03-B71A-47BA-95E2-467AA265E165}" type="pres">
      <dgm:prSet presAssocID="{D164124E-9C8B-46A9-A08D-6D52F83737DF}" presName="L1TextContainer" presStyleLbl="revTx" presStyleIdx="7" presStyleCnt="10">
        <dgm:presLayoutVars>
          <dgm:chMax val="1"/>
          <dgm:chPref val="1"/>
          <dgm:bulletEnabled val="1"/>
        </dgm:presLayoutVars>
      </dgm:prSet>
      <dgm:spPr/>
    </dgm:pt>
    <dgm:pt modelId="{63A6CEAC-F65E-4790-BC66-6D3348BC6900}" type="pres">
      <dgm:prSet presAssocID="{D164124E-9C8B-46A9-A08D-6D52F83737DF}" presName="ConnectLine" presStyleLbl="sibTrans1D1" presStyleIdx="3" presStyleCnt="5"/>
      <dgm:spPr>
        <a:noFill/>
        <a:ln w="12700" cap="flat" cmpd="sng" algn="ctr">
          <a:solidFill>
            <a:schemeClr val="accent5">
              <a:hueOff val="-1136838"/>
              <a:satOff val="506"/>
              <a:lumOff val="-5293"/>
              <a:alphaOff val="0"/>
            </a:schemeClr>
          </a:solidFill>
          <a:prstDash val="dash"/>
        </a:ln>
        <a:effectLst/>
      </dgm:spPr>
    </dgm:pt>
    <dgm:pt modelId="{8AE08E1D-EFC2-4BC4-835D-5B6F10BED240}" type="pres">
      <dgm:prSet presAssocID="{D164124E-9C8B-46A9-A08D-6D52F83737DF}" presName="EmptyPlaceHolder" presStyleCnt="0"/>
      <dgm:spPr/>
    </dgm:pt>
    <dgm:pt modelId="{58C3B655-02D8-4B00-99C4-D3B351273C26}" type="pres">
      <dgm:prSet presAssocID="{B0974553-B181-4757-ADD0-DB2EAEF13684}" presName="spaceBetweenRectangles" presStyleCnt="0"/>
      <dgm:spPr/>
    </dgm:pt>
    <dgm:pt modelId="{8A32AB1D-A1E6-4FA0-8D74-CFBAD874E6CF}" type="pres">
      <dgm:prSet presAssocID="{13CDC5AD-A06A-48C4-AE04-42C5BBF3F17F}" presName="composite" presStyleCnt="0"/>
      <dgm:spPr/>
    </dgm:pt>
    <dgm:pt modelId="{2BA95908-4B15-49F2-8F49-E6471C5AC80A}" type="pres">
      <dgm:prSet presAssocID="{13CDC5AD-A06A-48C4-AE04-42C5BBF3F17F}" presName="ConnectorPoint" presStyleLbl="lnNode1" presStyleIdx="4" presStyleCnt="5"/>
      <dgm:spPr>
        <a:solidFill>
          <a:schemeClr val="accent5">
            <a:hueOff val="-1515784"/>
            <a:satOff val="674"/>
            <a:lumOff val="-7057"/>
            <a:alphaOff val="0"/>
          </a:schemeClr>
        </a:solidFill>
        <a:ln w="6350" cap="flat" cmpd="sng" algn="ctr">
          <a:solidFill>
            <a:schemeClr val="lt1">
              <a:hueOff val="0"/>
              <a:satOff val="0"/>
              <a:lumOff val="0"/>
              <a:alphaOff val="0"/>
            </a:schemeClr>
          </a:solidFill>
          <a:prstDash val="solid"/>
        </a:ln>
        <a:effectLst/>
      </dgm:spPr>
    </dgm:pt>
    <dgm:pt modelId="{8C5799C7-03FE-4D2A-BA94-AF931275006B}" type="pres">
      <dgm:prSet presAssocID="{13CDC5AD-A06A-48C4-AE04-42C5BBF3F17F}" presName="DropPinPlaceHolder" presStyleCnt="0"/>
      <dgm:spPr/>
    </dgm:pt>
    <dgm:pt modelId="{374BA453-2202-4F3C-9B7F-E1C3F7AD0E3B}" type="pres">
      <dgm:prSet presAssocID="{13CDC5AD-A06A-48C4-AE04-42C5BBF3F17F}" presName="DropPin" presStyleLbl="alignNode1" presStyleIdx="4" presStyleCnt="5"/>
      <dgm:spPr/>
    </dgm:pt>
    <dgm:pt modelId="{1E4123F6-EA28-425C-B6CA-494BC983612C}" type="pres">
      <dgm:prSet presAssocID="{13CDC5AD-A06A-48C4-AE04-42C5BBF3F17F}" presName="Ellipse" presStyleLbl="fgAcc1" presStyleIdx="5" presStyleCnt="6"/>
      <dgm:spPr>
        <a:solidFill>
          <a:schemeClr val="lt1">
            <a:alpha val="90000"/>
            <a:hueOff val="0"/>
            <a:satOff val="0"/>
            <a:lumOff val="0"/>
            <a:alphaOff val="0"/>
          </a:schemeClr>
        </a:solidFill>
        <a:ln w="15875" cap="flat" cmpd="sng" algn="ctr">
          <a:noFill/>
          <a:prstDash val="solid"/>
        </a:ln>
        <a:effectLst/>
      </dgm:spPr>
    </dgm:pt>
    <dgm:pt modelId="{CA34DFDC-AE31-4DC3-90A0-C2483B1581BA}" type="pres">
      <dgm:prSet presAssocID="{13CDC5AD-A06A-48C4-AE04-42C5BBF3F17F}" presName="L2TextContainer" presStyleLbl="revTx" presStyleIdx="8" presStyleCnt="10">
        <dgm:presLayoutVars>
          <dgm:bulletEnabled val="1"/>
        </dgm:presLayoutVars>
      </dgm:prSet>
      <dgm:spPr/>
    </dgm:pt>
    <dgm:pt modelId="{4AF94C02-B8D3-4C49-81DD-B54B699A6FDA}" type="pres">
      <dgm:prSet presAssocID="{13CDC5AD-A06A-48C4-AE04-42C5BBF3F17F}" presName="L1TextContainer" presStyleLbl="revTx" presStyleIdx="9" presStyleCnt="10">
        <dgm:presLayoutVars>
          <dgm:chMax val="1"/>
          <dgm:chPref val="1"/>
          <dgm:bulletEnabled val="1"/>
        </dgm:presLayoutVars>
      </dgm:prSet>
      <dgm:spPr/>
    </dgm:pt>
    <dgm:pt modelId="{68858D4A-6FD8-46E0-BDA6-B46DF4AD6DE8}" type="pres">
      <dgm:prSet presAssocID="{13CDC5AD-A06A-48C4-AE04-42C5BBF3F17F}" presName="ConnectLine" presStyleLbl="sibTrans1D1" presStyleIdx="4" presStyleCnt="5"/>
      <dgm:spPr>
        <a:noFill/>
        <a:ln w="12700" cap="flat" cmpd="sng" algn="ctr">
          <a:solidFill>
            <a:schemeClr val="accent5">
              <a:hueOff val="-1515784"/>
              <a:satOff val="674"/>
              <a:lumOff val="-7057"/>
              <a:alphaOff val="0"/>
            </a:schemeClr>
          </a:solidFill>
          <a:prstDash val="dash"/>
        </a:ln>
        <a:effectLst/>
      </dgm:spPr>
    </dgm:pt>
    <dgm:pt modelId="{55C5DA52-CBF2-4B2D-96B1-4E0DC280DFF1}" type="pres">
      <dgm:prSet presAssocID="{13CDC5AD-A06A-48C4-AE04-42C5BBF3F17F}" presName="EmptyPlaceHolder" presStyleCnt="0"/>
      <dgm:spPr/>
    </dgm:pt>
  </dgm:ptLst>
  <dgm:cxnLst>
    <dgm:cxn modelId="{A0E77F11-D4F4-4969-8FF1-AF4C875F1FF2}" srcId="{113C00E1-4B7E-4197-8B12-ECC57CBC7031}" destId="{D164124E-9C8B-46A9-A08D-6D52F83737DF}" srcOrd="3" destOrd="0" parTransId="{CED3E2EB-8772-456C-8ABD-079394151221}" sibTransId="{B0974553-B181-4757-ADD0-DB2EAEF13684}"/>
    <dgm:cxn modelId="{31C20916-9324-4B45-BAE8-634AC7DEE786}" srcId="{113C00E1-4B7E-4197-8B12-ECC57CBC7031}" destId="{3071A019-A71D-4381-AFD3-41D6576B2CC0}" srcOrd="1" destOrd="0" parTransId="{E26F35AF-CFE2-49B7-A884-C7C660485832}" sibTransId="{9332F531-046A-4392-832E-05E9DA27D073}"/>
    <dgm:cxn modelId="{FC805216-DA10-440D-9850-FAAA6BEC547B}" type="presOf" srcId="{6E84217F-C558-4141-9079-9E2E3D333ED2}" destId="{983FD499-EB33-4505-A9B3-925505B85F46}" srcOrd="0" destOrd="1" presId="urn:microsoft.com/office/officeart/2017/3/layout/DropPinTimeline"/>
    <dgm:cxn modelId="{3591BD21-8B29-4BFC-82DA-B0F667AC8626}" type="presOf" srcId="{B41FB381-BB8B-4929-A094-027D18709BEE}" destId="{983FD499-EB33-4505-A9B3-925505B85F46}" srcOrd="0" destOrd="0" presId="urn:microsoft.com/office/officeart/2017/3/layout/DropPinTimeline"/>
    <dgm:cxn modelId="{9D4F0731-DAA0-4F8C-8ADC-767C44D5A441}" srcId="{13CDC5AD-A06A-48C4-AE04-42C5BBF3F17F}" destId="{92AC820A-1BED-4E9A-97CC-60DFE48CE41B}" srcOrd="1" destOrd="0" parTransId="{26BF35C2-F18C-474E-B76F-F199436AF9EA}" sibTransId="{81860311-ABB7-4079-9302-8292354F8349}"/>
    <dgm:cxn modelId="{FF68B53D-2B36-4931-AEB3-7414588A329F}" type="presOf" srcId="{101F2354-37CE-49DB-8E78-411A324ED1D7}" destId="{CA34DFDC-AE31-4DC3-90A0-C2483B1581BA}" srcOrd="0" destOrd="0" presId="urn:microsoft.com/office/officeart/2017/3/layout/DropPinTimeline"/>
    <dgm:cxn modelId="{CC166140-C15B-4B76-8B7F-F6AE457A1E4A}" type="presOf" srcId="{01BDAD7F-8760-41C5-A0BE-5D2D088F0709}" destId="{03161A17-7286-492C-878A-7A363A3720EB}" srcOrd="0" destOrd="0" presId="urn:microsoft.com/office/officeart/2017/3/layout/DropPinTimeline"/>
    <dgm:cxn modelId="{EA77705F-ED4C-48EB-A34D-A421CAF5157D}" srcId="{13CDC5AD-A06A-48C4-AE04-42C5BBF3F17F}" destId="{101F2354-37CE-49DB-8E78-411A324ED1D7}" srcOrd="0" destOrd="0" parTransId="{511A0185-07DD-4707-A9FE-A5EE38D93012}" sibTransId="{721D1C02-786B-4138-B189-E11124DBF487}"/>
    <dgm:cxn modelId="{2E2A9C41-7B0A-4005-AED9-65D5172C192B}" type="presOf" srcId="{09F5691B-14DC-4778-92CC-7D3FE1FB9620}" destId="{61B032F1-0E1C-4561-80A3-C71E38FEF530}" srcOrd="0" destOrd="0" presId="urn:microsoft.com/office/officeart/2017/3/layout/DropPinTimeline"/>
    <dgm:cxn modelId="{AA4B1862-C362-4C44-8BFF-EF9705F5ECD8}" srcId="{113C00E1-4B7E-4197-8B12-ECC57CBC7031}" destId="{01BDAD7F-8760-41C5-A0BE-5D2D088F0709}" srcOrd="0" destOrd="0" parTransId="{D9C821E8-1FE2-41AC-BD52-51F889AC5C67}" sibTransId="{72B1CFB8-FEFE-4FE9-A0B5-80501D18773C}"/>
    <dgm:cxn modelId="{8820A268-C12E-4B8C-AA0C-1A42E82D2E2F}" type="presOf" srcId="{0B228B82-F555-4370-BB37-7A5AFD062261}" destId="{61B032F1-0E1C-4561-80A3-C71E38FEF530}" srcOrd="0" destOrd="1" presId="urn:microsoft.com/office/officeart/2017/3/layout/DropPinTimeline"/>
    <dgm:cxn modelId="{C35D7B74-BD3C-4972-AB27-380C11D380A3}" srcId="{F106A9A1-CFD3-4E82-9CAC-7FDB21DAE43D}" destId="{6E84217F-C558-4141-9079-9E2E3D333ED2}" srcOrd="1" destOrd="0" parTransId="{76527CCB-3A99-49F4-A988-D87B2810B9B5}" sibTransId="{853B33F5-9C5B-49D4-8035-8C0A70E40728}"/>
    <dgm:cxn modelId="{30600976-11F9-4A6F-A45C-66ED2A5F7F4B}" srcId="{01BDAD7F-8760-41C5-A0BE-5D2D088F0709}" destId="{0B228B82-F555-4370-BB37-7A5AFD062261}" srcOrd="1" destOrd="0" parTransId="{46B58318-BF39-464D-B15B-0824501B13D5}" sibTransId="{11C99679-A9C1-4F84-BE0E-EE9956FEFB6A}"/>
    <dgm:cxn modelId="{C315C076-0B3A-409B-B489-C4B03A34D39F}" srcId="{D164124E-9C8B-46A9-A08D-6D52F83737DF}" destId="{4FC8764E-E03A-4B6D-982F-7F06DF7F50A1}" srcOrd="0" destOrd="0" parTransId="{1014C58F-E933-447F-B2DF-C3637003D1A9}" sibTransId="{150AE73E-0908-47FB-ABE3-FAF47D3402CD}"/>
    <dgm:cxn modelId="{BD7A7159-E0F4-48FE-8F89-F3066F98B9FC}" type="presOf" srcId="{4FC8764E-E03A-4B6D-982F-7F06DF7F50A1}" destId="{E7410F49-FFB8-4861-8566-E1B11DB51415}" srcOrd="0" destOrd="0" presId="urn:microsoft.com/office/officeart/2017/3/layout/DropPinTimeline"/>
    <dgm:cxn modelId="{11065783-9791-4446-AFFB-330EF32799C4}" srcId="{113C00E1-4B7E-4197-8B12-ECC57CBC7031}" destId="{F106A9A1-CFD3-4E82-9CAC-7FDB21DAE43D}" srcOrd="2" destOrd="0" parTransId="{E6C2DD3D-A022-48CD-8AD6-74FC50EE77C7}" sibTransId="{A836B078-22AA-40E8-8348-515BB87165F6}"/>
    <dgm:cxn modelId="{B2919D9E-A1AB-4B00-B9A0-7EAAB4D20DB5}" srcId="{3071A019-A71D-4381-AFD3-41D6576B2CC0}" destId="{901ACE32-2DB2-4554-9876-5E15D9C4962F}" srcOrd="1" destOrd="0" parTransId="{1F2C9C81-1EF4-4A46-AC3C-B7AF9744979E}" sibTransId="{F83E6EEA-201D-4153-A29D-45C5EA4CA7C3}"/>
    <dgm:cxn modelId="{54AA3CAB-296F-4CC0-B483-80A286079F19}" type="presOf" srcId="{113C00E1-4B7E-4197-8B12-ECC57CBC7031}" destId="{EF14BF19-AB7E-41FA-83BD-F325CCE4BAD7}" srcOrd="0" destOrd="0" presId="urn:microsoft.com/office/officeart/2017/3/layout/DropPinTimeline"/>
    <dgm:cxn modelId="{654CEDAC-6085-4CE4-9503-C785464C30BD}" type="presOf" srcId="{3071A019-A71D-4381-AFD3-41D6576B2CC0}" destId="{C04A245E-22B7-4DE4-A9F8-A6BA146C1EE0}" srcOrd="0" destOrd="0" presId="urn:microsoft.com/office/officeart/2017/3/layout/DropPinTimeline"/>
    <dgm:cxn modelId="{EE79DFB1-46E6-449C-B35C-7364503D6D44}" srcId="{113C00E1-4B7E-4197-8B12-ECC57CBC7031}" destId="{13CDC5AD-A06A-48C4-AE04-42C5BBF3F17F}" srcOrd="4" destOrd="0" parTransId="{C6FFB78C-FD5A-48B7-8DD9-C8BB1DADEE39}" sibTransId="{3FFACB78-05AE-482B-8988-0D162B51C04F}"/>
    <dgm:cxn modelId="{D15E6AB3-9EA0-4914-9AA6-7F36E7543437}" srcId="{3071A019-A71D-4381-AFD3-41D6576B2CC0}" destId="{4A986999-1701-437D-AA15-A5237C72A428}" srcOrd="0" destOrd="0" parTransId="{EF147E4D-8F05-44B7-B0B8-5F8F90488A20}" sibTransId="{F8287D2F-1BCF-4313-801B-FEA4FFF0EAE0}"/>
    <dgm:cxn modelId="{84F0D6B4-8144-4A57-8EEB-C7BE64364F8F}" srcId="{01BDAD7F-8760-41C5-A0BE-5D2D088F0709}" destId="{09F5691B-14DC-4778-92CC-7D3FE1FB9620}" srcOrd="0" destOrd="0" parTransId="{D068A6A0-9FC3-4078-B7EF-9B99346F28E2}" sibTransId="{6B0E61A2-BFF5-4BA0-9B1B-8CBCC12BACE7}"/>
    <dgm:cxn modelId="{B2CF31B7-B2A6-4753-A988-1F8880D7025C}" type="presOf" srcId="{4A986999-1701-437D-AA15-A5237C72A428}" destId="{FF72D7CD-2902-4DD5-9B01-15AF5AE517AC}" srcOrd="0" destOrd="0" presId="urn:microsoft.com/office/officeart/2017/3/layout/DropPinTimeline"/>
    <dgm:cxn modelId="{03E752BB-A54B-40FE-8DD1-A5CCA90D060B}" type="presOf" srcId="{901ACE32-2DB2-4554-9876-5E15D9C4962F}" destId="{FF72D7CD-2902-4DD5-9B01-15AF5AE517AC}" srcOrd="0" destOrd="1" presId="urn:microsoft.com/office/officeart/2017/3/layout/DropPinTimeline"/>
    <dgm:cxn modelId="{024D9FCA-E3A9-4E2E-8625-C9CD5D7691EF}" srcId="{F106A9A1-CFD3-4E82-9CAC-7FDB21DAE43D}" destId="{B41FB381-BB8B-4929-A094-027D18709BEE}" srcOrd="0" destOrd="0" parTransId="{4D53016A-0AAA-4D76-82AF-36D15DD6588D}" sibTransId="{CBC692F9-B1ED-4463-8AFA-C69D9B2A046B}"/>
    <dgm:cxn modelId="{A37C57D7-2A19-4FCA-99B7-27A4F5E7D9BC}" type="presOf" srcId="{13CDC5AD-A06A-48C4-AE04-42C5BBF3F17F}" destId="{4AF94C02-B8D3-4C49-81DD-B54B699A6FDA}" srcOrd="0" destOrd="0" presId="urn:microsoft.com/office/officeart/2017/3/layout/DropPinTimeline"/>
    <dgm:cxn modelId="{6A1DD5E5-893E-4062-B51B-B3B2EEB96292}" type="presOf" srcId="{04D1F294-534D-4515-99D3-341AB04792AF}" destId="{E7410F49-FFB8-4861-8566-E1B11DB51415}" srcOrd="0" destOrd="1" presId="urn:microsoft.com/office/officeart/2017/3/layout/DropPinTimeline"/>
    <dgm:cxn modelId="{9BC7F6E8-1888-4463-A88E-4A0492ED6954}" type="presOf" srcId="{D164124E-9C8B-46A9-A08D-6D52F83737DF}" destId="{0490CC03-B71A-47BA-95E2-467AA265E165}" srcOrd="0" destOrd="0" presId="urn:microsoft.com/office/officeart/2017/3/layout/DropPinTimeline"/>
    <dgm:cxn modelId="{0EAC35F3-3B76-4B99-B0EB-D62C60D3A0D4}" type="presOf" srcId="{F106A9A1-CFD3-4E82-9CAC-7FDB21DAE43D}" destId="{91081925-C18D-43C8-91A3-EB9393E055E4}" srcOrd="0" destOrd="0" presId="urn:microsoft.com/office/officeart/2017/3/layout/DropPinTimeline"/>
    <dgm:cxn modelId="{9B4529F6-5DA7-4E0E-8E6D-8D957BF6BD5B}" type="presOf" srcId="{92AC820A-1BED-4E9A-97CC-60DFE48CE41B}" destId="{CA34DFDC-AE31-4DC3-90A0-C2483B1581BA}" srcOrd="0" destOrd="1" presId="urn:microsoft.com/office/officeart/2017/3/layout/DropPinTimeline"/>
    <dgm:cxn modelId="{81B420FF-4C9B-4D36-A8D4-27D313B875FD}" srcId="{D164124E-9C8B-46A9-A08D-6D52F83737DF}" destId="{04D1F294-534D-4515-99D3-341AB04792AF}" srcOrd="1" destOrd="0" parTransId="{6A936D75-C2BC-4F0B-8AC2-723C78086C17}" sibTransId="{5CD03C1C-D28A-4BCF-8247-6D2A164C873E}"/>
    <dgm:cxn modelId="{BA4D591F-3819-43BA-ABDB-A764459366B2}" type="presParOf" srcId="{EF14BF19-AB7E-41FA-83BD-F325CCE4BAD7}" destId="{DEC28509-7B6A-4322-85D8-FEF3F3D5CEA0}" srcOrd="0" destOrd="0" presId="urn:microsoft.com/office/officeart/2017/3/layout/DropPinTimeline"/>
    <dgm:cxn modelId="{66542C18-6B37-46A4-B446-2488C18C0140}" type="presParOf" srcId="{EF14BF19-AB7E-41FA-83BD-F325CCE4BAD7}" destId="{6BAB3CD5-D174-4670-BFC7-6BAA83221C07}" srcOrd="1" destOrd="0" presId="urn:microsoft.com/office/officeart/2017/3/layout/DropPinTimeline"/>
    <dgm:cxn modelId="{987EB0D9-7CF1-4644-9234-31CA2B2A0E2B}" type="presParOf" srcId="{6BAB3CD5-D174-4670-BFC7-6BAA83221C07}" destId="{B23AC94B-09AC-4864-B6EF-1A0FC389CD62}" srcOrd="0" destOrd="0" presId="urn:microsoft.com/office/officeart/2017/3/layout/DropPinTimeline"/>
    <dgm:cxn modelId="{6B165F30-53D3-4AAC-8472-19857DA5EE9A}" type="presParOf" srcId="{B23AC94B-09AC-4864-B6EF-1A0FC389CD62}" destId="{3BF705F2-49AC-42E7-BD4D-9A7AC1EE9CCA}" srcOrd="0" destOrd="0" presId="urn:microsoft.com/office/officeart/2017/3/layout/DropPinTimeline"/>
    <dgm:cxn modelId="{34FB0D52-D363-44FC-BC6B-14246F0F6B37}" type="presParOf" srcId="{B23AC94B-09AC-4864-B6EF-1A0FC389CD62}" destId="{B2F90840-15BC-492E-A18F-63BE18DBE572}" srcOrd="1" destOrd="0" presId="urn:microsoft.com/office/officeart/2017/3/layout/DropPinTimeline"/>
    <dgm:cxn modelId="{C032687C-5E9D-48A7-BE1E-F96D4A40B096}" type="presParOf" srcId="{B2F90840-15BC-492E-A18F-63BE18DBE572}" destId="{90AE34BC-EE2A-4F9F-975C-939D2287C8FF}" srcOrd="0" destOrd="0" presId="urn:microsoft.com/office/officeart/2017/3/layout/DropPinTimeline"/>
    <dgm:cxn modelId="{23D16844-E934-4CC5-8572-B16FBD0FBF51}" type="presParOf" srcId="{B2F90840-15BC-492E-A18F-63BE18DBE572}" destId="{24F7E7D8-C5C2-4DAF-B9B8-EA1DD8E75F72}" srcOrd="1" destOrd="0" presId="urn:microsoft.com/office/officeart/2017/3/layout/DropPinTimeline"/>
    <dgm:cxn modelId="{A5C87A73-BC01-47D8-9A9F-C143A7D06092}" type="presParOf" srcId="{B23AC94B-09AC-4864-B6EF-1A0FC389CD62}" destId="{61B032F1-0E1C-4561-80A3-C71E38FEF530}" srcOrd="2" destOrd="0" presId="urn:microsoft.com/office/officeart/2017/3/layout/DropPinTimeline"/>
    <dgm:cxn modelId="{DECB0A33-AA25-4458-B027-A800C6574F18}" type="presParOf" srcId="{B23AC94B-09AC-4864-B6EF-1A0FC389CD62}" destId="{03161A17-7286-492C-878A-7A363A3720EB}" srcOrd="3" destOrd="0" presId="urn:microsoft.com/office/officeart/2017/3/layout/DropPinTimeline"/>
    <dgm:cxn modelId="{31CB66F0-DE0F-46C0-BABC-955EEC4BFCDD}" type="presParOf" srcId="{B23AC94B-09AC-4864-B6EF-1A0FC389CD62}" destId="{8DFBC33B-74E8-41B8-84A6-E36349C4CC52}" srcOrd="4" destOrd="0" presId="urn:microsoft.com/office/officeart/2017/3/layout/DropPinTimeline"/>
    <dgm:cxn modelId="{BCB8FB69-D372-4601-8320-AC0AE949A65A}" type="presParOf" srcId="{B23AC94B-09AC-4864-B6EF-1A0FC389CD62}" destId="{1D987455-0ED7-44D4-BA16-49F703ABE0BF}" srcOrd="5" destOrd="0" presId="urn:microsoft.com/office/officeart/2017/3/layout/DropPinTimeline"/>
    <dgm:cxn modelId="{166FB6DA-D965-46E2-93AA-2789C071ABFE}" type="presParOf" srcId="{6BAB3CD5-D174-4670-BFC7-6BAA83221C07}" destId="{B29B0C44-B853-4BA2-9030-C072815DAF0D}" srcOrd="1" destOrd="0" presId="urn:microsoft.com/office/officeart/2017/3/layout/DropPinTimeline"/>
    <dgm:cxn modelId="{B92AE75F-BFE9-463B-8B38-C0AB74232613}" type="presParOf" srcId="{6BAB3CD5-D174-4670-BFC7-6BAA83221C07}" destId="{922F2FF2-1C4D-41FF-A6B4-97719FCC0324}" srcOrd="2" destOrd="0" presId="urn:microsoft.com/office/officeart/2017/3/layout/DropPinTimeline"/>
    <dgm:cxn modelId="{C6D6A7C0-BE78-48E3-B8AC-2B1D6B17F80C}" type="presParOf" srcId="{922F2FF2-1C4D-41FF-A6B4-97719FCC0324}" destId="{D5DB0E5F-DF2C-45B5-AB1D-3AD19AD158EF}" srcOrd="0" destOrd="0" presId="urn:microsoft.com/office/officeart/2017/3/layout/DropPinTimeline"/>
    <dgm:cxn modelId="{3D60365C-ECE7-47C4-A5AD-E4FA5FBA3623}" type="presParOf" srcId="{922F2FF2-1C4D-41FF-A6B4-97719FCC0324}" destId="{272021A4-43E4-4109-BA4A-EE3A55C249EF}" srcOrd="1" destOrd="0" presId="urn:microsoft.com/office/officeart/2017/3/layout/DropPinTimeline"/>
    <dgm:cxn modelId="{E99D8B90-887F-4963-B30F-1A9BB1901DCF}" type="presParOf" srcId="{272021A4-43E4-4109-BA4A-EE3A55C249EF}" destId="{100BC66A-D85A-4F6D-945F-51076AC711DA}" srcOrd="0" destOrd="0" presId="urn:microsoft.com/office/officeart/2017/3/layout/DropPinTimeline"/>
    <dgm:cxn modelId="{8FB857FA-60FA-434A-AD36-4D18A3BF094A}" type="presParOf" srcId="{272021A4-43E4-4109-BA4A-EE3A55C249EF}" destId="{F880D2BD-CEBF-41D3-8F82-69ACEF927ABE}" srcOrd="1" destOrd="0" presId="urn:microsoft.com/office/officeart/2017/3/layout/DropPinTimeline"/>
    <dgm:cxn modelId="{1A8B6E8A-BD15-4F27-99A8-EE03D7418547}" type="presParOf" srcId="{922F2FF2-1C4D-41FF-A6B4-97719FCC0324}" destId="{FF72D7CD-2902-4DD5-9B01-15AF5AE517AC}" srcOrd="2" destOrd="0" presId="urn:microsoft.com/office/officeart/2017/3/layout/DropPinTimeline"/>
    <dgm:cxn modelId="{3B5F1157-34FA-4EDB-B75E-0A2B9B790AFD}" type="presParOf" srcId="{922F2FF2-1C4D-41FF-A6B4-97719FCC0324}" destId="{C04A245E-22B7-4DE4-A9F8-A6BA146C1EE0}" srcOrd="3" destOrd="0" presId="urn:microsoft.com/office/officeart/2017/3/layout/DropPinTimeline"/>
    <dgm:cxn modelId="{5831259D-4D93-4A8C-82C7-30EF083A615F}" type="presParOf" srcId="{922F2FF2-1C4D-41FF-A6B4-97719FCC0324}" destId="{8AAF2A89-4060-4564-9940-3CDE50AA13C3}" srcOrd="4" destOrd="0" presId="urn:microsoft.com/office/officeart/2017/3/layout/DropPinTimeline"/>
    <dgm:cxn modelId="{D1E8686A-1E8B-4F34-9217-677F0794CABD}" type="presParOf" srcId="{922F2FF2-1C4D-41FF-A6B4-97719FCC0324}" destId="{E63AB8DE-832E-416E-AA76-A085AAB40A0D}" srcOrd="5" destOrd="0" presId="urn:microsoft.com/office/officeart/2017/3/layout/DropPinTimeline"/>
    <dgm:cxn modelId="{979A37D2-466A-4846-892B-E8E2E1771C6A}" type="presParOf" srcId="{6BAB3CD5-D174-4670-BFC7-6BAA83221C07}" destId="{BF01855C-2FCF-4398-9A4D-C5CC8406FDEF}" srcOrd="3" destOrd="0" presId="urn:microsoft.com/office/officeart/2017/3/layout/DropPinTimeline"/>
    <dgm:cxn modelId="{F09EF268-AFB9-4B58-8017-B1E953178C4A}" type="presParOf" srcId="{6BAB3CD5-D174-4670-BFC7-6BAA83221C07}" destId="{38FD02A0-C2C9-4EA4-AD90-4B7DFF726C6A}" srcOrd="4" destOrd="0" presId="urn:microsoft.com/office/officeart/2017/3/layout/DropPinTimeline"/>
    <dgm:cxn modelId="{949ABAE6-8762-4CB8-900F-4920F06DFD09}" type="presParOf" srcId="{38FD02A0-C2C9-4EA4-AD90-4B7DFF726C6A}" destId="{5AA9862A-31D8-4D5C-BDBC-F6018391692C}" srcOrd="0" destOrd="0" presId="urn:microsoft.com/office/officeart/2017/3/layout/DropPinTimeline"/>
    <dgm:cxn modelId="{A25C9284-2F68-4C30-81BF-D8E312F355C3}" type="presParOf" srcId="{38FD02A0-C2C9-4EA4-AD90-4B7DFF726C6A}" destId="{F08E237F-9377-4623-BBBB-D4D77291837E}" srcOrd="1" destOrd="0" presId="urn:microsoft.com/office/officeart/2017/3/layout/DropPinTimeline"/>
    <dgm:cxn modelId="{39C3A692-D58B-4C07-A71B-FE0942995B15}" type="presParOf" srcId="{F08E237F-9377-4623-BBBB-D4D77291837E}" destId="{9012AC52-F364-4E85-85D0-179395ED011F}" srcOrd="0" destOrd="0" presId="urn:microsoft.com/office/officeart/2017/3/layout/DropPinTimeline"/>
    <dgm:cxn modelId="{D822CE00-D9F7-472E-B537-9C589F30310A}" type="presParOf" srcId="{F08E237F-9377-4623-BBBB-D4D77291837E}" destId="{AC909211-0D69-4335-9C01-D601F149CBAC}" srcOrd="1" destOrd="0" presId="urn:microsoft.com/office/officeart/2017/3/layout/DropPinTimeline"/>
    <dgm:cxn modelId="{C6830A15-029C-4B86-A3FC-634A0FAF2B95}" type="presParOf" srcId="{38FD02A0-C2C9-4EA4-AD90-4B7DFF726C6A}" destId="{983FD499-EB33-4505-A9B3-925505B85F46}" srcOrd="2" destOrd="0" presId="urn:microsoft.com/office/officeart/2017/3/layout/DropPinTimeline"/>
    <dgm:cxn modelId="{24C834C2-A194-46A3-9806-E3C593E7E03C}" type="presParOf" srcId="{38FD02A0-C2C9-4EA4-AD90-4B7DFF726C6A}" destId="{91081925-C18D-43C8-91A3-EB9393E055E4}" srcOrd="3" destOrd="0" presId="urn:microsoft.com/office/officeart/2017/3/layout/DropPinTimeline"/>
    <dgm:cxn modelId="{E9BA8386-D3CB-42AD-A2D2-9054C0A2E19D}" type="presParOf" srcId="{38FD02A0-C2C9-4EA4-AD90-4B7DFF726C6A}" destId="{97935D60-735B-44A3-B495-3639FF971089}" srcOrd="4" destOrd="0" presId="urn:microsoft.com/office/officeart/2017/3/layout/DropPinTimeline"/>
    <dgm:cxn modelId="{549C0E6F-A061-4030-9345-B6C3D941068C}" type="presParOf" srcId="{38FD02A0-C2C9-4EA4-AD90-4B7DFF726C6A}" destId="{9E27CE0D-D31B-448E-8675-6833291D87AF}" srcOrd="5" destOrd="0" presId="urn:microsoft.com/office/officeart/2017/3/layout/DropPinTimeline"/>
    <dgm:cxn modelId="{ACFF7C91-89A9-4A52-B43C-AF9C76E04063}" type="presParOf" srcId="{6BAB3CD5-D174-4670-BFC7-6BAA83221C07}" destId="{CC62E040-B4EA-49DC-BC55-20FC0F76B016}" srcOrd="5" destOrd="0" presId="urn:microsoft.com/office/officeart/2017/3/layout/DropPinTimeline"/>
    <dgm:cxn modelId="{3187AAC2-19DC-45FC-A493-7F79470F7087}" type="presParOf" srcId="{6BAB3CD5-D174-4670-BFC7-6BAA83221C07}" destId="{2DF3641C-817F-461D-BCEA-0A65174D126C}" srcOrd="6" destOrd="0" presId="urn:microsoft.com/office/officeart/2017/3/layout/DropPinTimeline"/>
    <dgm:cxn modelId="{1F8F9522-8CA3-437D-9396-4ABCEE959A89}" type="presParOf" srcId="{2DF3641C-817F-461D-BCEA-0A65174D126C}" destId="{5D71C2B6-BF14-4B15-90F0-F03674590C22}" srcOrd="0" destOrd="0" presId="urn:microsoft.com/office/officeart/2017/3/layout/DropPinTimeline"/>
    <dgm:cxn modelId="{87F7083F-1DEB-4B19-A7F3-52CEA1A05A58}" type="presParOf" srcId="{2DF3641C-817F-461D-BCEA-0A65174D126C}" destId="{07CABE14-9715-41DE-A5DC-9634C96C7C82}" srcOrd="1" destOrd="0" presId="urn:microsoft.com/office/officeart/2017/3/layout/DropPinTimeline"/>
    <dgm:cxn modelId="{CCE08E9A-9ECE-4F5C-BD2D-FA7AF37D0C19}" type="presParOf" srcId="{07CABE14-9715-41DE-A5DC-9634C96C7C82}" destId="{AAD62152-952F-4091-B255-F082CCD87034}" srcOrd="0" destOrd="0" presId="urn:microsoft.com/office/officeart/2017/3/layout/DropPinTimeline"/>
    <dgm:cxn modelId="{9290CC9A-C90B-4B7C-AEDA-B59378D2B194}" type="presParOf" srcId="{07CABE14-9715-41DE-A5DC-9634C96C7C82}" destId="{486D677E-86E9-4639-B5B3-E280E1748C89}" srcOrd="1" destOrd="0" presId="urn:microsoft.com/office/officeart/2017/3/layout/DropPinTimeline"/>
    <dgm:cxn modelId="{353E7B5B-575B-4907-ABBD-9A822CD5ECED}" type="presParOf" srcId="{2DF3641C-817F-461D-BCEA-0A65174D126C}" destId="{E7410F49-FFB8-4861-8566-E1B11DB51415}" srcOrd="2" destOrd="0" presId="urn:microsoft.com/office/officeart/2017/3/layout/DropPinTimeline"/>
    <dgm:cxn modelId="{A978635C-439D-4EDE-B249-AA4C988A8A2D}" type="presParOf" srcId="{2DF3641C-817F-461D-BCEA-0A65174D126C}" destId="{0490CC03-B71A-47BA-95E2-467AA265E165}" srcOrd="3" destOrd="0" presId="urn:microsoft.com/office/officeart/2017/3/layout/DropPinTimeline"/>
    <dgm:cxn modelId="{B6EBBCCF-4A84-4497-9BE9-62B0BDCCF9A1}" type="presParOf" srcId="{2DF3641C-817F-461D-BCEA-0A65174D126C}" destId="{63A6CEAC-F65E-4790-BC66-6D3348BC6900}" srcOrd="4" destOrd="0" presId="urn:microsoft.com/office/officeart/2017/3/layout/DropPinTimeline"/>
    <dgm:cxn modelId="{5D21F10A-75ED-4C60-B790-0B50D4023EEC}" type="presParOf" srcId="{2DF3641C-817F-461D-BCEA-0A65174D126C}" destId="{8AE08E1D-EFC2-4BC4-835D-5B6F10BED240}" srcOrd="5" destOrd="0" presId="urn:microsoft.com/office/officeart/2017/3/layout/DropPinTimeline"/>
    <dgm:cxn modelId="{0BC5E775-7485-4582-967A-D15533BB5808}" type="presParOf" srcId="{6BAB3CD5-D174-4670-BFC7-6BAA83221C07}" destId="{58C3B655-02D8-4B00-99C4-D3B351273C26}" srcOrd="7" destOrd="0" presId="urn:microsoft.com/office/officeart/2017/3/layout/DropPinTimeline"/>
    <dgm:cxn modelId="{EFD9BF52-D0A8-4FF5-889A-C8E59226F1DF}" type="presParOf" srcId="{6BAB3CD5-D174-4670-BFC7-6BAA83221C07}" destId="{8A32AB1D-A1E6-4FA0-8D74-CFBAD874E6CF}" srcOrd="8" destOrd="0" presId="urn:microsoft.com/office/officeart/2017/3/layout/DropPinTimeline"/>
    <dgm:cxn modelId="{179E630A-99A6-4B27-8E36-F456C1AF337E}" type="presParOf" srcId="{8A32AB1D-A1E6-4FA0-8D74-CFBAD874E6CF}" destId="{2BA95908-4B15-49F2-8F49-E6471C5AC80A}" srcOrd="0" destOrd="0" presId="urn:microsoft.com/office/officeart/2017/3/layout/DropPinTimeline"/>
    <dgm:cxn modelId="{ED5F4424-9811-48A2-96B9-795A43CA8247}" type="presParOf" srcId="{8A32AB1D-A1E6-4FA0-8D74-CFBAD874E6CF}" destId="{8C5799C7-03FE-4D2A-BA94-AF931275006B}" srcOrd="1" destOrd="0" presId="urn:microsoft.com/office/officeart/2017/3/layout/DropPinTimeline"/>
    <dgm:cxn modelId="{1C2B8CFB-41CB-4975-9837-2290D7EC4E38}" type="presParOf" srcId="{8C5799C7-03FE-4D2A-BA94-AF931275006B}" destId="{374BA453-2202-4F3C-9B7F-E1C3F7AD0E3B}" srcOrd="0" destOrd="0" presId="urn:microsoft.com/office/officeart/2017/3/layout/DropPinTimeline"/>
    <dgm:cxn modelId="{6616D0BC-C9B8-4EFC-88AE-747C2E022361}" type="presParOf" srcId="{8C5799C7-03FE-4D2A-BA94-AF931275006B}" destId="{1E4123F6-EA28-425C-B6CA-494BC983612C}" srcOrd="1" destOrd="0" presId="urn:microsoft.com/office/officeart/2017/3/layout/DropPinTimeline"/>
    <dgm:cxn modelId="{E8425B39-7CB5-47AB-BF7B-61CAC22AB579}" type="presParOf" srcId="{8A32AB1D-A1E6-4FA0-8D74-CFBAD874E6CF}" destId="{CA34DFDC-AE31-4DC3-90A0-C2483B1581BA}" srcOrd="2" destOrd="0" presId="urn:microsoft.com/office/officeart/2017/3/layout/DropPinTimeline"/>
    <dgm:cxn modelId="{A5214F1E-E00B-4F94-966E-1F31FBAA7A4B}" type="presParOf" srcId="{8A32AB1D-A1E6-4FA0-8D74-CFBAD874E6CF}" destId="{4AF94C02-B8D3-4C49-81DD-B54B699A6FDA}" srcOrd="3" destOrd="0" presId="urn:microsoft.com/office/officeart/2017/3/layout/DropPinTimeline"/>
    <dgm:cxn modelId="{9EBBDCFC-1C17-466D-8FF5-F7DED6F0BB8B}" type="presParOf" srcId="{8A32AB1D-A1E6-4FA0-8D74-CFBAD874E6CF}" destId="{68858D4A-6FD8-46E0-BDA6-B46DF4AD6DE8}" srcOrd="4" destOrd="0" presId="urn:microsoft.com/office/officeart/2017/3/layout/DropPinTimeline"/>
    <dgm:cxn modelId="{03D77954-7708-4A15-8D1E-9FD7AB68EF2E}" type="presParOf" srcId="{8A32AB1D-A1E6-4FA0-8D74-CFBAD874E6CF}" destId="{55C5DA52-CBF2-4B2D-96B1-4E0DC280DFF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06B99-E937-47F3-B5AD-56285CC09879}">
      <dsp:nvSpPr>
        <dsp:cNvPr id="0" name=""/>
        <dsp:cNvSpPr/>
      </dsp:nvSpPr>
      <dsp:spPr>
        <a:xfrm>
          <a:off x="181140" y="679182"/>
          <a:ext cx="1581754" cy="15817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0ABA1-1A75-4AB9-930B-BEA2F484754D}">
      <dsp:nvSpPr>
        <dsp:cNvPr id="0" name=""/>
        <dsp:cNvSpPr/>
      </dsp:nvSpPr>
      <dsp:spPr>
        <a:xfrm>
          <a:off x="513309" y="1011351"/>
          <a:ext cx="917417" cy="91741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DB38FF-6E53-4457-BB79-3247B24DE1EE}">
      <dsp:nvSpPr>
        <dsp:cNvPr id="0" name=""/>
        <dsp:cNvSpPr/>
      </dsp:nvSpPr>
      <dsp:spPr>
        <a:xfrm>
          <a:off x="2101842" y="679182"/>
          <a:ext cx="3728421" cy="158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Incorporate aesthetics and formal concepts of layout and organisation to design visually appealing and effective games for the Web;</a:t>
          </a:r>
          <a:endParaRPr lang="en-US" sz="2000" kern="1200" dirty="0"/>
        </a:p>
      </dsp:txBody>
      <dsp:txXfrm>
        <a:off x="2101842" y="679182"/>
        <a:ext cx="3728421" cy="1581754"/>
      </dsp:txXfrm>
    </dsp:sp>
    <dsp:sp modelId="{1EF8BA25-EA35-4834-8A0E-A8B7F2F135AE}">
      <dsp:nvSpPr>
        <dsp:cNvPr id="0" name=""/>
        <dsp:cNvSpPr/>
      </dsp:nvSpPr>
      <dsp:spPr>
        <a:xfrm>
          <a:off x="6479913" y="679182"/>
          <a:ext cx="1581754" cy="15817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A363F-28E8-4385-9034-4FF3F035FFD3}">
      <dsp:nvSpPr>
        <dsp:cNvPr id="0" name=""/>
        <dsp:cNvSpPr/>
      </dsp:nvSpPr>
      <dsp:spPr>
        <a:xfrm>
          <a:off x="6812081" y="1011351"/>
          <a:ext cx="917417" cy="91741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38226E-57C0-440B-B401-19562411F859}">
      <dsp:nvSpPr>
        <dsp:cNvPr id="0" name=""/>
        <dsp:cNvSpPr/>
      </dsp:nvSpPr>
      <dsp:spPr>
        <a:xfrm>
          <a:off x="8400615" y="679182"/>
          <a:ext cx="3728421" cy="158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Utilise contemporary methods for storing information for Web applications and interfaces;</a:t>
          </a:r>
          <a:endParaRPr lang="en-US" sz="2000" kern="1200"/>
        </a:p>
      </dsp:txBody>
      <dsp:txXfrm>
        <a:off x="8400615" y="679182"/>
        <a:ext cx="3728421" cy="1581754"/>
      </dsp:txXfrm>
    </dsp:sp>
    <dsp:sp modelId="{4B67F063-14B1-4BC1-AD3D-521ED61F6E9D}">
      <dsp:nvSpPr>
        <dsp:cNvPr id="0" name=""/>
        <dsp:cNvSpPr/>
      </dsp:nvSpPr>
      <dsp:spPr>
        <a:xfrm>
          <a:off x="181140" y="3187104"/>
          <a:ext cx="1581754" cy="15817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D5FCF-70F7-4D62-9B24-CF351E1162DA}">
      <dsp:nvSpPr>
        <dsp:cNvPr id="0" name=""/>
        <dsp:cNvSpPr/>
      </dsp:nvSpPr>
      <dsp:spPr>
        <a:xfrm>
          <a:off x="513309" y="3519273"/>
          <a:ext cx="917417" cy="91741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F02060-FCE7-4760-A0BE-B021802B4EAA}">
      <dsp:nvSpPr>
        <dsp:cNvPr id="0" name=""/>
        <dsp:cNvSpPr/>
      </dsp:nvSpPr>
      <dsp:spPr>
        <a:xfrm>
          <a:off x="2101842" y="3187104"/>
          <a:ext cx="3728421" cy="158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Use proprietary or open source game engines to interface with current Web standards in order to produce a game;</a:t>
          </a:r>
          <a:endParaRPr lang="en-US" sz="2000" kern="1200" dirty="0"/>
        </a:p>
      </dsp:txBody>
      <dsp:txXfrm>
        <a:off x="2101842" y="3187104"/>
        <a:ext cx="3728421" cy="1581754"/>
      </dsp:txXfrm>
    </dsp:sp>
    <dsp:sp modelId="{6118EC76-C5CC-4166-812E-0EA1F738C6EB}">
      <dsp:nvSpPr>
        <dsp:cNvPr id="0" name=""/>
        <dsp:cNvSpPr/>
      </dsp:nvSpPr>
      <dsp:spPr>
        <a:xfrm>
          <a:off x="6479913" y="3187104"/>
          <a:ext cx="1581754" cy="15817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85BA08-54AF-401C-8B19-D08F85997EE4}">
      <dsp:nvSpPr>
        <dsp:cNvPr id="0" name=""/>
        <dsp:cNvSpPr/>
      </dsp:nvSpPr>
      <dsp:spPr>
        <a:xfrm>
          <a:off x="6812081" y="3519273"/>
          <a:ext cx="917417" cy="91741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DF374D-7B49-4F1A-9642-62670DA6DDFE}">
      <dsp:nvSpPr>
        <dsp:cNvPr id="0" name=""/>
        <dsp:cNvSpPr/>
      </dsp:nvSpPr>
      <dsp:spPr>
        <a:xfrm>
          <a:off x="8400615" y="3187104"/>
          <a:ext cx="3728421" cy="158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Integrate networking components to a game and understand the client/server model.</a:t>
          </a:r>
          <a:endParaRPr lang="en-US" sz="2000" kern="1200"/>
        </a:p>
      </dsp:txBody>
      <dsp:txXfrm>
        <a:off x="8400615" y="3187104"/>
        <a:ext cx="3728421" cy="1581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8509-7B6A-4322-85D8-FEF3F3D5CEA0}">
      <dsp:nvSpPr>
        <dsp:cNvPr id="0" name=""/>
        <dsp:cNvSpPr/>
      </dsp:nvSpPr>
      <dsp:spPr>
        <a:xfrm>
          <a:off x="0" y="2476371"/>
          <a:ext cx="11891077"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90AE34BC-EE2A-4F9F-975C-939D2287C8FF}">
      <dsp:nvSpPr>
        <dsp:cNvPr id="0" name=""/>
        <dsp:cNvSpPr/>
      </dsp:nvSpPr>
      <dsp:spPr>
        <a:xfrm rot="8100000">
          <a:off x="76417" y="570706"/>
          <a:ext cx="364220" cy="364220"/>
        </a:xfrm>
        <a:prstGeom prst="teardrop">
          <a:avLst>
            <a:gd name="adj" fmla="val 11500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7E7D8-C5C2-4DAF-B9B8-EA1DD8E75F72}">
      <dsp:nvSpPr>
        <dsp:cNvPr id="0" name=""/>
        <dsp:cNvSpPr/>
      </dsp:nvSpPr>
      <dsp:spPr>
        <a:xfrm>
          <a:off x="116879" y="611168"/>
          <a:ext cx="283296" cy="28329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61B032F1-0E1C-4561-80A3-C71E38FEF530}">
      <dsp:nvSpPr>
        <dsp:cNvPr id="0" name=""/>
        <dsp:cNvSpPr/>
      </dsp:nvSpPr>
      <dsp:spPr>
        <a:xfrm>
          <a:off x="516070" y="1010359"/>
          <a:ext cx="3297890" cy="146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Web game review presentation:  </a:t>
          </a:r>
          <a:endParaRPr lang="en-US" sz="1500" kern="1200" dirty="0">
            <a:latin typeface="Calibri Light" panose="020F0302020204030204"/>
          </a:endParaRPr>
        </a:p>
        <a:p>
          <a:pPr marL="0" lvl="0" indent="0" algn="l" defTabSz="666750">
            <a:lnSpc>
              <a:spcPct val="90000"/>
            </a:lnSpc>
            <a:spcBef>
              <a:spcPct val="0"/>
            </a:spcBef>
            <a:spcAft>
              <a:spcPct val="35000"/>
            </a:spcAft>
            <a:buNone/>
          </a:pPr>
          <a:r>
            <a:rPr lang="en-US" sz="1500" kern="1200" dirty="0">
              <a:latin typeface="Calibri Light" panose="020F0302020204030204"/>
            </a:rPr>
            <a:t>5%</a:t>
          </a:r>
          <a:r>
            <a:rPr lang="en-US" sz="1500" kern="1200" dirty="0"/>
            <a:t> </a:t>
          </a:r>
        </a:p>
      </dsp:txBody>
      <dsp:txXfrm>
        <a:off x="516070" y="1010359"/>
        <a:ext cx="3297890" cy="1466011"/>
      </dsp:txXfrm>
    </dsp:sp>
    <dsp:sp modelId="{03161A17-7286-492C-878A-7A363A3720EB}">
      <dsp:nvSpPr>
        <dsp:cNvPr id="0" name=""/>
        <dsp:cNvSpPr/>
      </dsp:nvSpPr>
      <dsp:spPr>
        <a:xfrm>
          <a:off x="516070" y="495274"/>
          <a:ext cx="3297890" cy="51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GB" sz="2000" b="0" i="0" kern="1200" dirty="0"/>
            <a:t>w/c 7</a:t>
          </a:r>
          <a:r>
            <a:rPr lang="en-GB" sz="2000" b="0" i="0" kern="1200" baseline="30000" dirty="0"/>
            <a:t>th</a:t>
          </a:r>
          <a:r>
            <a:rPr lang="en-GB" sz="2000" b="0" i="0" kern="1200" dirty="0"/>
            <a:t> Oct. 2024</a:t>
          </a:r>
          <a:endParaRPr lang="en-US" sz="2000" kern="1200" dirty="0"/>
        </a:p>
      </dsp:txBody>
      <dsp:txXfrm>
        <a:off x="516070" y="495274"/>
        <a:ext cx="3297890" cy="515085"/>
      </dsp:txXfrm>
    </dsp:sp>
    <dsp:sp modelId="{8DFBC33B-74E8-41B8-84A6-E36349C4CC52}">
      <dsp:nvSpPr>
        <dsp:cNvPr id="0" name=""/>
        <dsp:cNvSpPr/>
      </dsp:nvSpPr>
      <dsp:spPr>
        <a:xfrm>
          <a:off x="258527" y="1010359"/>
          <a:ext cx="0" cy="1466011"/>
        </a:xfrm>
        <a:prstGeom prst="line">
          <a:avLst/>
        </a:prstGeom>
        <a:noFill/>
        <a:ln w="12700"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BF705F2-49AC-42E7-BD4D-9A7AC1EE9CCA}">
      <dsp:nvSpPr>
        <dsp:cNvPr id="0" name=""/>
        <dsp:cNvSpPr/>
      </dsp:nvSpPr>
      <dsp:spPr>
        <a:xfrm>
          <a:off x="211170" y="2430013"/>
          <a:ext cx="92715" cy="92715"/>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BC66A-D85A-4F6D-945F-51076AC711DA}">
      <dsp:nvSpPr>
        <dsp:cNvPr id="0" name=""/>
        <dsp:cNvSpPr/>
      </dsp:nvSpPr>
      <dsp:spPr>
        <a:xfrm rot="18900000">
          <a:off x="2055353" y="4017815"/>
          <a:ext cx="364220" cy="364220"/>
        </a:xfrm>
        <a:prstGeom prst="teardrop">
          <a:avLst>
            <a:gd name="adj" fmla="val 115000"/>
          </a:avLst>
        </a:prstGeom>
        <a:solidFill>
          <a:schemeClr val="accent5">
            <a:hueOff val="-378946"/>
            <a:satOff val="169"/>
            <a:lumOff val="-1764"/>
            <a:alphaOff val="0"/>
          </a:schemeClr>
        </a:solidFill>
        <a:ln w="15875" cap="flat" cmpd="sng" algn="ctr">
          <a:solidFill>
            <a:schemeClr val="accent5">
              <a:hueOff val="-378946"/>
              <a:satOff val="169"/>
              <a:lumOff val="-1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80D2BD-CEBF-41D3-8F82-69ACEF927ABE}">
      <dsp:nvSpPr>
        <dsp:cNvPr id="0" name=""/>
        <dsp:cNvSpPr/>
      </dsp:nvSpPr>
      <dsp:spPr>
        <a:xfrm>
          <a:off x="2095815" y="4058276"/>
          <a:ext cx="283296" cy="28329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FF72D7CD-2902-4DD5-9B01-15AF5AE517AC}">
      <dsp:nvSpPr>
        <dsp:cNvPr id="0" name=""/>
        <dsp:cNvSpPr/>
      </dsp:nvSpPr>
      <dsp:spPr>
        <a:xfrm>
          <a:off x="2495006" y="2476371"/>
          <a:ext cx="3297890" cy="146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Mid-term progress demonstration file upload:</a:t>
          </a:r>
          <a:r>
            <a:rPr lang="en-US" sz="1500" kern="1200" dirty="0">
              <a:latin typeface="Calibri Light" panose="020F0302020204030204"/>
            </a:rPr>
            <a:t> 3pm</a:t>
          </a:r>
          <a:r>
            <a:rPr lang="en-US" sz="1500" kern="1200" dirty="0"/>
            <a:t> </a:t>
          </a:r>
          <a:r>
            <a:rPr lang="en-GB" sz="1500" b="0" i="0" kern="1200" dirty="0"/>
            <a:t>w/c 11</a:t>
          </a:r>
          <a:r>
            <a:rPr lang="en-GB" sz="1500" b="0" i="0" kern="1200" baseline="30000" dirty="0"/>
            <a:t>th</a:t>
          </a:r>
          <a:r>
            <a:rPr lang="en-GB" sz="1500" b="0" i="0" kern="1200" dirty="0"/>
            <a:t> Oct. 2024</a:t>
          </a:r>
          <a:endParaRPr lang="en-US" sz="1500" kern="1200" dirty="0">
            <a:latin typeface="Calibri Light" panose="020F0302020204030204"/>
          </a:endParaRPr>
        </a:p>
        <a:p>
          <a:pPr marL="0" lvl="0" indent="0" algn="l" defTabSz="666750">
            <a:lnSpc>
              <a:spcPct val="90000"/>
            </a:lnSpc>
            <a:spcBef>
              <a:spcPct val="0"/>
            </a:spcBef>
            <a:spcAft>
              <a:spcPct val="35000"/>
            </a:spcAft>
            <a:buNone/>
          </a:pPr>
          <a:r>
            <a:rPr lang="en-US" sz="1500" kern="1200" dirty="0">
              <a:latin typeface="Calibri Light" panose="020F0302020204030204"/>
            </a:rPr>
            <a:t>15%</a:t>
          </a:r>
          <a:endParaRPr lang="en-US" sz="1500" kern="1200" dirty="0"/>
        </a:p>
      </dsp:txBody>
      <dsp:txXfrm>
        <a:off x="2495006" y="2476371"/>
        <a:ext cx="3297890" cy="1466011"/>
      </dsp:txXfrm>
    </dsp:sp>
    <dsp:sp modelId="{C04A245E-22B7-4DE4-A9F8-A6BA146C1EE0}">
      <dsp:nvSpPr>
        <dsp:cNvPr id="0" name=""/>
        <dsp:cNvSpPr/>
      </dsp:nvSpPr>
      <dsp:spPr>
        <a:xfrm>
          <a:off x="2495006" y="3942382"/>
          <a:ext cx="3297890" cy="51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GB" sz="2000" b="0" i="0" kern="1200" dirty="0"/>
            <a:t>w/c 11</a:t>
          </a:r>
          <a:r>
            <a:rPr lang="en-GB" sz="2000" b="0" i="0" kern="1200" baseline="30000" dirty="0"/>
            <a:t>th</a:t>
          </a:r>
          <a:r>
            <a:rPr lang="en-GB" sz="2000" b="0" i="0" kern="1200" dirty="0"/>
            <a:t> Oct. 2024</a:t>
          </a:r>
          <a:endParaRPr lang="en-US" sz="2000" kern="1200" dirty="0"/>
        </a:p>
      </dsp:txBody>
      <dsp:txXfrm>
        <a:off x="2495006" y="3942382"/>
        <a:ext cx="3297890" cy="515085"/>
      </dsp:txXfrm>
    </dsp:sp>
    <dsp:sp modelId="{8AAF2A89-4060-4564-9940-3CDE50AA13C3}">
      <dsp:nvSpPr>
        <dsp:cNvPr id="0" name=""/>
        <dsp:cNvSpPr/>
      </dsp:nvSpPr>
      <dsp:spPr>
        <a:xfrm>
          <a:off x="2237463" y="2476371"/>
          <a:ext cx="0" cy="1466011"/>
        </a:xfrm>
        <a:prstGeom prst="line">
          <a:avLst/>
        </a:prstGeom>
        <a:noFill/>
        <a:ln w="12700" cap="flat" cmpd="sng" algn="ctr">
          <a:solidFill>
            <a:schemeClr val="accent5">
              <a:hueOff val="-378946"/>
              <a:satOff val="169"/>
              <a:lumOff val="-1764"/>
              <a:alphaOff val="0"/>
            </a:schemeClr>
          </a:solidFill>
          <a:prstDash val="dash"/>
        </a:ln>
        <a:effectLst/>
      </dsp:spPr>
      <dsp:style>
        <a:lnRef idx="1">
          <a:scrgbClr r="0" g="0" b="0"/>
        </a:lnRef>
        <a:fillRef idx="0">
          <a:scrgbClr r="0" g="0" b="0"/>
        </a:fillRef>
        <a:effectRef idx="0">
          <a:scrgbClr r="0" g="0" b="0"/>
        </a:effectRef>
        <a:fontRef idx="minor"/>
      </dsp:style>
    </dsp:sp>
    <dsp:sp modelId="{D5DB0E5F-DF2C-45B5-AB1D-3AD19AD158EF}">
      <dsp:nvSpPr>
        <dsp:cNvPr id="0" name=""/>
        <dsp:cNvSpPr/>
      </dsp:nvSpPr>
      <dsp:spPr>
        <a:xfrm>
          <a:off x="2190106" y="2430013"/>
          <a:ext cx="92715" cy="92715"/>
        </a:xfrm>
        <a:prstGeom prst="ellipse">
          <a:avLst/>
        </a:prstGeom>
        <a:solidFill>
          <a:schemeClr val="accent5">
            <a:hueOff val="-378946"/>
            <a:satOff val="169"/>
            <a:lumOff val="-1764"/>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2AC52-F364-4E85-85D0-179395ED011F}">
      <dsp:nvSpPr>
        <dsp:cNvPr id="0" name=""/>
        <dsp:cNvSpPr/>
      </dsp:nvSpPr>
      <dsp:spPr>
        <a:xfrm rot="8100000">
          <a:off x="4034289" y="570706"/>
          <a:ext cx="364220" cy="364220"/>
        </a:xfrm>
        <a:prstGeom prst="teardrop">
          <a:avLst>
            <a:gd name="adj" fmla="val 115000"/>
          </a:avLst>
        </a:prstGeom>
        <a:solidFill>
          <a:schemeClr val="accent5">
            <a:hueOff val="-757892"/>
            <a:satOff val="337"/>
            <a:lumOff val="-3529"/>
            <a:alphaOff val="0"/>
          </a:schemeClr>
        </a:solidFill>
        <a:ln w="15875" cap="flat" cmpd="sng" algn="ctr">
          <a:solidFill>
            <a:schemeClr val="accent5">
              <a:hueOff val="-757892"/>
              <a:satOff val="337"/>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09211-0D69-4335-9C01-D601F149CBAC}">
      <dsp:nvSpPr>
        <dsp:cNvPr id="0" name=""/>
        <dsp:cNvSpPr/>
      </dsp:nvSpPr>
      <dsp:spPr>
        <a:xfrm>
          <a:off x="4074751" y="611168"/>
          <a:ext cx="283296" cy="28329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983FD499-EB33-4505-A9B3-925505B85F46}">
      <dsp:nvSpPr>
        <dsp:cNvPr id="0" name=""/>
        <dsp:cNvSpPr/>
      </dsp:nvSpPr>
      <dsp:spPr>
        <a:xfrm>
          <a:off x="4473942" y="1010359"/>
          <a:ext cx="3297890" cy="146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Mid-term progress presentation and game demonstration: </a:t>
          </a:r>
          <a:r>
            <a:rPr lang="en-GB" sz="1500" b="0" i="0" kern="1200" dirty="0"/>
            <a:t>18</a:t>
          </a:r>
          <a:r>
            <a:rPr lang="en-GB" sz="1500" b="0" i="0" kern="1200" baseline="30000" dirty="0"/>
            <a:t>th</a:t>
          </a:r>
          <a:r>
            <a:rPr lang="en-GB" sz="1500" b="0" i="0" kern="1200" dirty="0"/>
            <a:t> Nov. 2024</a:t>
          </a:r>
          <a:endParaRPr lang="en-US" sz="1500" kern="1200" dirty="0"/>
        </a:p>
        <a:p>
          <a:pPr marL="0" lvl="0" indent="0" algn="l" defTabSz="666750">
            <a:lnSpc>
              <a:spcPct val="90000"/>
            </a:lnSpc>
            <a:spcBef>
              <a:spcPct val="0"/>
            </a:spcBef>
            <a:spcAft>
              <a:spcPct val="35000"/>
            </a:spcAft>
            <a:buNone/>
          </a:pPr>
          <a:r>
            <a:rPr lang="en-US" sz="1500" b="0" kern="1200" dirty="0">
              <a:latin typeface="Calibri Light" panose="020F0302020204030204"/>
            </a:rPr>
            <a:t>10%</a:t>
          </a:r>
        </a:p>
      </dsp:txBody>
      <dsp:txXfrm>
        <a:off x="4473942" y="1010359"/>
        <a:ext cx="3297890" cy="1466011"/>
      </dsp:txXfrm>
    </dsp:sp>
    <dsp:sp modelId="{91081925-C18D-43C8-91A3-EB9393E055E4}">
      <dsp:nvSpPr>
        <dsp:cNvPr id="0" name=""/>
        <dsp:cNvSpPr/>
      </dsp:nvSpPr>
      <dsp:spPr>
        <a:xfrm>
          <a:off x="4473942" y="495274"/>
          <a:ext cx="3297890" cy="51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GB" sz="2000" b="0" i="0" kern="1200" dirty="0"/>
            <a:t>18</a:t>
          </a:r>
          <a:r>
            <a:rPr lang="en-GB" sz="2000" b="0" i="0" kern="1200" baseline="30000" dirty="0"/>
            <a:t>th</a:t>
          </a:r>
          <a:r>
            <a:rPr lang="en-GB" sz="2000" b="0" i="0" kern="1200" dirty="0"/>
            <a:t> Nov. 2024</a:t>
          </a:r>
          <a:endParaRPr lang="en-US" sz="2000" kern="1200" dirty="0"/>
        </a:p>
      </dsp:txBody>
      <dsp:txXfrm>
        <a:off x="4473942" y="495274"/>
        <a:ext cx="3297890" cy="515085"/>
      </dsp:txXfrm>
    </dsp:sp>
    <dsp:sp modelId="{97935D60-735B-44A3-B495-3639FF971089}">
      <dsp:nvSpPr>
        <dsp:cNvPr id="0" name=""/>
        <dsp:cNvSpPr/>
      </dsp:nvSpPr>
      <dsp:spPr>
        <a:xfrm>
          <a:off x="4216399" y="1010359"/>
          <a:ext cx="0" cy="1466011"/>
        </a:xfrm>
        <a:prstGeom prst="line">
          <a:avLst/>
        </a:prstGeom>
        <a:noFill/>
        <a:ln w="12700" cap="flat" cmpd="sng" algn="ctr">
          <a:solidFill>
            <a:schemeClr val="accent5">
              <a:hueOff val="-757892"/>
              <a:satOff val="337"/>
              <a:lumOff val="-3529"/>
              <a:alphaOff val="0"/>
            </a:schemeClr>
          </a:solidFill>
          <a:prstDash val="dash"/>
        </a:ln>
        <a:effectLst/>
      </dsp:spPr>
      <dsp:style>
        <a:lnRef idx="1">
          <a:scrgbClr r="0" g="0" b="0"/>
        </a:lnRef>
        <a:fillRef idx="0">
          <a:scrgbClr r="0" g="0" b="0"/>
        </a:fillRef>
        <a:effectRef idx="0">
          <a:scrgbClr r="0" g="0" b="0"/>
        </a:effectRef>
        <a:fontRef idx="minor"/>
      </dsp:style>
    </dsp:sp>
    <dsp:sp modelId="{5AA9862A-31D8-4D5C-BDBC-F6018391692C}">
      <dsp:nvSpPr>
        <dsp:cNvPr id="0" name=""/>
        <dsp:cNvSpPr/>
      </dsp:nvSpPr>
      <dsp:spPr>
        <a:xfrm>
          <a:off x="4169042" y="2430013"/>
          <a:ext cx="92715" cy="92715"/>
        </a:xfrm>
        <a:prstGeom prst="ellipse">
          <a:avLst/>
        </a:prstGeom>
        <a:solidFill>
          <a:schemeClr val="accent5">
            <a:hueOff val="-757892"/>
            <a:satOff val="337"/>
            <a:lumOff val="-352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2152-952F-4091-B255-F082CCD87034}">
      <dsp:nvSpPr>
        <dsp:cNvPr id="0" name=""/>
        <dsp:cNvSpPr/>
      </dsp:nvSpPr>
      <dsp:spPr>
        <a:xfrm rot="18900000">
          <a:off x="6013225" y="4017815"/>
          <a:ext cx="364220" cy="364220"/>
        </a:xfrm>
        <a:prstGeom prst="teardrop">
          <a:avLst>
            <a:gd name="adj" fmla="val 115000"/>
          </a:avLst>
        </a:prstGeom>
        <a:solidFill>
          <a:schemeClr val="accent5">
            <a:hueOff val="-1136838"/>
            <a:satOff val="506"/>
            <a:lumOff val="-5293"/>
            <a:alphaOff val="0"/>
          </a:schemeClr>
        </a:solidFill>
        <a:ln w="15875" cap="flat" cmpd="sng" algn="ctr">
          <a:solidFill>
            <a:schemeClr val="accent5">
              <a:hueOff val="-1136838"/>
              <a:satOff val="506"/>
              <a:lumOff val="-52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D677E-86E9-4639-B5B3-E280E1748C89}">
      <dsp:nvSpPr>
        <dsp:cNvPr id="0" name=""/>
        <dsp:cNvSpPr/>
      </dsp:nvSpPr>
      <dsp:spPr>
        <a:xfrm>
          <a:off x="6053687" y="4058276"/>
          <a:ext cx="283296" cy="28329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E7410F49-FFB8-4861-8566-E1B11DB51415}">
      <dsp:nvSpPr>
        <dsp:cNvPr id="0" name=""/>
        <dsp:cNvSpPr/>
      </dsp:nvSpPr>
      <dsp:spPr>
        <a:xfrm>
          <a:off x="6452878" y="2476371"/>
          <a:ext cx="3297890" cy="146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Final progress presentation and game demonstration: </a:t>
          </a:r>
          <a:r>
            <a:rPr lang="en-GB" sz="1500" b="0" i="0" kern="1200" dirty="0"/>
            <a:t>w/c 9</a:t>
          </a:r>
          <a:r>
            <a:rPr lang="en-GB" sz="1500" b="0" i="0" kern="1200" baseline="30000" dirty="0"/>
            <a:t>th</a:t>
          </a:r>
          <a:r>
            <a:rPr lang="en-GB" sz="1500" b="0" i="0" kern="1200" dirty="0"/>
            <a:t> Dec. 2024</a:t>
          </a:r>
          <a:endParaRPr lang="en-US" sz="1500" kern="1200" dirty="0"/>
        </a:p>
        <a:p>
          <a:pPr marL="0" lvl="0" indent="0" algn="l" defTabSz="666750">
            <a:lnSpc>
              <a:spcPct val="90000"/>
            </a:lnSpc>
            <a:spcBef>
              <a:spcPct val="0"/>
            </a:spcBef>
            <a:spcAft>
              <a:spcPct val="35000"/>
            </a:spcAft>
            <a:buNone/>
          </a:pPr>
          <a:r>
            <a:rPr lang="en-US" sz="1500" b="0" kern="1200" dirty="0">
              <a:latin typeface="Calibri Light" panose="020F0302020204030204"/>
            </a:rPr>
            <a:t>5%</a:t>
          </a:r>
        </a:p>
      </dsp:txBody>
      <dsp:txXfrm>
        <a:off x="6452878" y="2476371"/>
        <a:ext cx="3297890" cy="1466011"/>
      </dsp:txXfrm>
    </dsp:sp>
    <dsp:sp modelId="{0490CC03-B71A-47BA-95E2-467AA265E165}">
      <dsp:nvSpPr>
        <dsp:cNvPr id="0" name=""/>
        <dsp:cNvSpPr/>
      </dsp:nvSpPr>
      <dsp:spPr>
        <a:xfrm>
          <a:off x="6452878" y="3942382"/>
          <a:ext cx="3297890" cy="51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Calibri Light" panose="020F0302020204030204"/>
            </a:rPr>
            <a:t>w/c 4</a:t>
          </a:r>
          <a:r>
            <a:rPr lang="en-GB" sz="2000" kern="1200" baseline="30000" dirty="0"/>
            <a:t>th</a:t>
          </a:r>
          <a:r>
            <a:rPr lang="en-GB" sz="2000" kern="1200" dirty="0"/>
            <a:t> Dec. </a:t>
          </a:r>
          <a:r>
            <a:rPr lang="en-GB" sz="2000" kern="1200" dirty="0">
              <a:latin typeface="Calibri Light" panose="020F0302020204030204"/>
            </a:rPr>
            <a:t>2023</a:t>
          </a:r>
          <a:endParaRPr lang="en-US" sz="2000" kern="1200" dirty="0"/>
        </a:p>
      </dsp:txBody>
      <dsp:txXfrm>
        <a:off x="6452878" y="3942382"/>
        <a:ext cx="3297890" cy="515085"/>
      </dsp:txXfrm>
    </dsp:sp>
    <dsp:sp modelId="{63A6CEAC-F65E-4790-BC66-6D3348BC6900}">
      <dsp:nvSpPr>
        <dsp:cNvPr id="0" name=""/>
        <dsp:cNvSpPr/>
      </dsp:nvSpPr>
      <dsp:spPr>
        <a:xfrm>
          <a:off x="6195335" y="2476371"/>
          <a:ext cx="0" cy="1466011"/>
        </a:xfrm>
        <a:prstGeom prst="line">
          <a:avLst/>
        </a:prstGeom>
        <a:noFill/>
        <a:ln w="12700" cap="flat" cmpd="sng" algn="ctr">
          <a:solidFill>
            <a:schemeClr val="accent5">
              <a:hueOff val="-1136838"/>
              <a:satOff val="506"/>
              <a:lumOff val="-5293"/>
              <a:alphaOff val="0"/>
            </a:schemeClr>
          </a:solidFill>
          <a:prstDash val="dash"/>
        </a:ln>
        <a:effectLst/>
      </dsp:spPr>
      <dsp:style>
        <a:lnRef idx="1">
          <a:scrgbClr r="0" g="0" b="0"/>
        </a:lnRef>
        <a:fillRef idx="0">
          <a:scrgbClr r="0" g="0" b="0"/>
        </a:fillRef>
        <a:effectRef idx="0">
          <a:scrgbClr r="0" g="0" b="0"/>
        </a:effectRef>
        <a:fontRef idx="minor"/>
      </dsp:style>
    </dsp:sp>
    <dsp:sp modelId="{5D71C2B6-BF14-4B15-90F0-F03674590C22}">
      <dsp:nvSpPr>
        <dsp:cNvPr id="0" name=""/>
        <dsp:cNvSpPr/>
      </dsp:nvSpPr>
      <dsp:spPr>
        <a:xfrm>
          <a:off x="6147978" y="2430013"/>
          <a:ext cx="92715" cy="92715"/>
        </a:xfrm>
        <a:prstGeom prst="ellipse">
          <a:avLst/>
        </a:prstGeom>
        <a:solidFill>
          <a:schemeClr val="accent5">
            <a:hueOff val="-1136838"/>
            <a:satOff val="506"/>
            <a:lumOff val="-529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BA453-2202-4F3C-9B7F-E1C3F7AD0E3B}">
      <dsp:nvSpPr>
        <dsp:cNvPr id="0" name=""/>
        <dsp:cNvSpPr/>
      </dsp:nvSpPr>
      <dsp:spPr>
        <a:xfrm rot="8100000">
          <a:off x="7992161" y="570706"/>
          <a:ext cx="364220" cy="364220"/>
        </a:xfrm>
        <a:prstGeom prst="teardrop">
          <a:avLst>
            <a:gd name="adj" fmla="val 115000"/>
          </a:avLst>
        </a:prstGeom>
        <a:solidFill>
          <a:schemeClr val="accent5">
            <a:hueOff val="-1515784"/>
            <a:satOff val="674"/>
            <a:lumOff val="-7057"/>
            <a:alphaOff val="0"/>
          </a:schemeClr>
        </a:solidFill>
        <a:ln w="15875" cap="flat" cmpd="sng" algn="ctr">
          <a:solidFill>
            <a:schemeClr val="accent5">
              <a:hueOff val="-1515784"/>
              <a:satOff val="674"/>
              <a:lumOff val="-70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123F6-EA28-425C-B6CA-494BC983612C}">
      <dsp:nvSpPr>
        <dsp:cNvPr id="0" name=""/>
        <dsp:cNvSpPr/>
      </dsp:nvSpPr>
      <dsp:spPr>
        <a:xfrm>
          <a:off x="8032623" y="611168"/>
          <a:ext cx="283296" cy="28329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CA34DFDC-AE31-4DC3-90A0-C2483B1581BA}">
      <dsp:nvSpPr>
        <dsp:cNvPr id="0" name=""/>
        <dsp:cNvSpPr/>
      </dsp:nvSpPr>
      <dsp:spPr>
        <a:xfrm>
          <a:off x="8431814" y="1010359"/>
          <a:ext cx="3297890" cy="146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Final submission file upload:</a:t>
          </a:r>
          <a:r>
            <a:rPr lang="en-US" sz="1500" kern="1200" dirty="0">
              <a:latin typeface="Calibri Light" panose="020F0302020204030204"/>
            </a:rPr>
            <a:t> 3pm</a:t>
          </a:r>
          <a:r>
            <a:rPr lang="en-US" sz="1500" kern="1200" dirty="0"/>
            <a:t> Mid-day on</a:t>
          </a:r>
          <a:r>
            <a:rPr lang="en-US" sz="1500" kern="1200" dirty="0">
              <a:latin typeface="Calibri Light" panose="020F0302020204030204"/>
            </a:rPr>
            <a:t> 6th </a:t>
          </a:r>
          <a:r>
            <a:rPr lang="en-US" sz="1500" kern="1200" dirty="0"/>
            <a:t>Jan. </a:t>
          </a:r>
          <a:r>
            <a:rPr lang="en-US" sz="1500" kern="1200" dirty="0">
              <a:latin typeface="Calibri Light" panose="020F0302020204030204"/>
            </a:rPr>
            <a:t>2025</a:t>
          </a:r>
          <a:endParaRPr lang="en-US" sz="1500" kern="1200" dirty="0"/>
        </a:p>
        <a:p>
          <a:pPr marL="0" lvl="0" indent="0" algn="l" defTabSz="666750">
            <a:lnSpc>
              <a:spcPct val="90000"/>
            </a:lnSpc>
            <a:spcBef>
              <a:spcPct val="0"/>
            </a:spcBef>
            <a:spcAft>
              <a:spcPct val="35000"/>
            </a:spcAft>
            <a:buNone/>
          </a:pPr>
          <a:r>
            <a:rPr lang="en-US" sz="1500" kern="1200" dirty="0">
              <a:latin typeface="Calibri Light" panose="020F0302020204030204"/>
            </a:rPr>
            <a:t>65%</a:t>
          </a:r>
        </a:p>
      </dsp:txBody>
      <dsp:txXfrm>
        <a:off x="8431814" y="1010359"/>
        <a:ext cx="3297890" cy="1466011"/>
      </dsp:txXfrm>
    </dsp:sp>
    <dsp:sp modelId="{4AF94C02-B8D3-4C49-81DD-B54B699A6FDA}">
      <dsp:nvSpPr>
        <dsp:cNvPr id="0" name=""/>
        <dsp:cNvSpPr/>
      </dsp:nvSpPr>
      <dsp:spPr>
        <a:xfrm>
          <a:off x="8431814" y="495274"/>
          <a:ext cx="3297890" cy="51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Calibri Light" panose="020F0302020204030204"/>
            </a:rPr>
            <a:t>6th Jan</a:t>
          </a:r>
          <a:r>
            <a:rPr lang="en-US" sz="2000" kern="1200" dirty="0"/>
            <a:t>. </a:t>
          </a:r>
          <a:r>
            <a:rPr lang="en-US" sz="2000" kern="1200" dirty="0">
              <a:latin typeface="Calibri Light" panose="020F0302020204030204"/>
            </a:rPr>
            <a:t>2025</a:t>
          </a:r>
          <a:endParaRPr lang="en-US" sz="2000" kern="1200" dirty="0"/>
        </a:p>
      </dsp:txBody>
      <dsp:txXfrm>
        <a:off x="8431814" y="495274"/>
        <a:ext cx="3297890" cy="515085"/>
      </dsp:txXfrm>
    </dsp:sp>
    <dsp:sp modelId="{68858D4A-6FD8-46E0-BDA6-B46DF4AD6DE8}">
      <dsp:nvSpPr>
        <dsp:cNvPr id="0" name=""/>
        <dsp:cNvSpPr/>
      </dsp:nvSpPr>
      <dsp:spPr>
        <a:xfrm>
          <a:off x="8174271" y="1010359"/>
          <a:ext cx="0" cy="1466011"/>
        </a:xfrm>
        <a:prstGeom prst="line">
          <a:avLst/>
        </a:prstGeom>
        <a:noFill/>
        <a:ln w="12700" cap="flat" cmpd="sng" algn="ctr">
          <a:solidFill>
            <a:schemeClr val="accent5">
              <a:hueOff val="-1515784"/>
              <a:satOff val="674"/>
              <a:lumOff val="-7057"/>
              <a:alphaOff val="0"/>
            </a:schemeClr>
          </a:solidFill>
          <a:prstDash val="dash"/>
        </a:ln>
        <a:effectLst/>
      </dsp:spPr>
      <dsp:style>
        <a:lnRef idx="1">
          <a:scrgbClr r="0" g="0" b="0"/>
        </a:lnRef>
        <a:fillRef idx="0">
          <a:scrgbClr r="0" g="0" b="0"/>
        </a:fillRef>
        <a:effectRef idx="0">
          <a:scrgbClr r="0" g="0" b="0"/>
        </a:effectRef>
        <a:fontRef idx="minor"/>
      </dsp:style>
    </dsp:sp>
    <dsp:sp modelId="{2BA95908-4B15-49F2-8F49-E6471C5AC80A}">
      <dsp:nvSpPr>
        <dsp:cNvPr id="0" name=""/>
        <dsp:cNvSpPr/>
      </dsp:nvSpPr>
      <dsp:spPr>
        <a:xfrm>
          <a:off x="8126914" y="2430013"/>
          <a:ext cx="92715" cy="92715"/>
        </a:xfrm>
        <a:prstGeom prst="ellipse">
          <a:avLst/>
        </a:prstGeom>
        <a:solidFill>
          <a:schemeClr val="accent5">
            <a:hueOff val="-1515784"/>
            <a:satOff val="674"/>
            <a:lumOff val="-7057"/>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053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453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633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981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503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565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00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49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573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866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106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2546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7" r:id="rId5"/>
    <p:sldLayoutId id="2147483691" r:id="rId6"/>
    <p:sldLayoutId id="2147483692" r:id="rId7"/>
    <p:sldLayoutId id="2147483693" r:id="rId8"/>
    <p:sldLayoutId id="2147483696"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png"/><Relationship Id="rId4" Type="http://schemas.openxmlformats.org/officeDocument/2006/relationships/diagramData" Target="../diagrams/data1.xm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B637165-7873-48B9-AA6C-D388A9B7599D}"/>
              </a:ext>
            </a:extLst>
          </p:cNvPr>
          <p:cNvPicPr>
            <a:picLocks noChangeAspect="1"/>
          </p:cNvPicPr>
          <p:nvPr/>
        </p:nvPicPr>
        <p:blipFill rotWithShape="1">
          <a:blip r:embed="rId2"/>
          <a:srcRect t="8597" r="-2" b="7005"/>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4277" y="1475234"/>
            <a:ext cx="3214307" cy="2901694"/>
          </a:xfrm>
        </p:spPr>
        <p:txBody>
          <a:bodyPr anchor="b">
            <a:normAutofit/>
          </a:bodyPr>
          <a:lstStyle/>
          <a:p>
            <a:r>
              <a:rPr lang="en-US" sz="4400" dirty="0">
                <a:solidFill>
                  <a:schemeClr val="bg1"/>
                </a:solidFill>
                <a:cs typeface="Calibri Light"/>
              </a:rPr>
              <a:t>Assignment Brief 2023-2024</a:t>
            </a:r>
            <a:endParaRPr lang="en-US" sz="4400" dirty="0">
              <a:solidFill>
                <a:schemeClr val="bg1"/>
              </a:solidFill>
            </a:endParaRPr>
          </a:p>
        </p:txBody>
      </p:sp>
      <p:sp>
        <p:nvSpPr>
          <p:cNvPr id="3" name="Subtitle 2"/>
          <p:cNvSpPr>
            <a:spLocks noGrp="1"/>
          </p:cNvSpPr>
          <p:nvPr>
            <p:ph type="subTitle" idx="1"/>
          </p:nvPr>
        </p:nvSpPr>
        <p:spPr>
          <a:xfrm>
            <a:off x="858610" y="4608576"/>
            <a:ext cx="3205640" cy="774186"/>
          </a:xfrm>
        </p:spPr>
        <p:txBody>
          <a:bodyPr anchor="t">
            <a:normAutofit/>
          </a:bodyPr>
          <a:lstStyle/>
          <a:p>
            <a:r>
              <a:rPr lang="en-US" sz="2000" dirty="0" err="1">
                <a:solidFill>
                  <a:schemeClr val="bg1"/>
                </a:solidFill>
              </a:rPr>
              <a:t>Dr</a:t>
            </a:r>
            <a:r>
              <a:rPr lang="en-US" sz="2000" dirty="0">
                <a:solidFill>
                  <a:schemeClr val="bg1"/>
                </a:solidFill>
              </a:rPr>
              <a:t> Xi Guo</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517793C-4819-4CF0-BDDC-C4E4AB010475}"/>
              </a:ext>
            </a:extLst>
          </p:cNvPr>
          <p:cNvSpPr>
            <a:spLocks noGrp="1"/>
          </p:cNvSpPr>
          <p:nvPr>
            <p:ph type="title"/>
          </p:nvPr>
        </p:nvSpPr>
        <p:spPr>
          <a:xfrm>
            <a:off x="1066800" y="5208104"/>
            <a:ext cx="10058400" cy="1073547"/>
          </a:xfrm>
        </p:spPr>
        <p:txBody>
          <a:bodyPr anchor="ctr">
            <a:normAutofit/>
          </a:bodyPr>
          <a:lstStyle/>
          <a:p>
            <a:pPr algn="ctr"/>
            <a:r>
              <a:rPr lang="en-GB">
                <a:solidFill>
                  <a:srgbClr val="FFFFFF"/>
                </a:solidFill>
                <a:ea typeface="+mj-lt"/>
                <a:cs typeface="+mj-lt"/>
              </a:rPr>
              <a:t>Web game review presentation</a:t>
            </a:r>
            <a:endParaRPr lang="en-US">
              <a:solidFill>
                <a:srgbClr val="FFFFFF"/>
              </a:solidFill>
            </a:endParaRPr>
          </a:p>
        </p:txBody>
      </p:sp>
      <p:sp>
        <p:nvSpPr>
          <p:cNvPr id="3" name="Content Placeholder 2">
            <a:extLst>
              <a:ext uri="{FF2B5EF4-FFF2-40B4-BE49-F238E27FC236}">
                <a16:creationId xmlns:a16="http://schemas.microsoft.com/office/drawing/2014/main" id="{81634AFF-228B-49D9-AC23-651E5F9D616C}"/>
              </a:ext>
            </a:extLst>
          </p:cNvPr>
          <p:cNvSpPr>
            <a:spLocks noGrp="1"/>
          </p:cNvSpPr>
          <p:nvPr>
            <p:ph idx="1"/>
          </p:nvPr>
        </p:nvSpPr>
        <p:spPr>
          <a:xfrm>
            <a:off x="1097280" y="1086678"/>
            <a:ext cx="10027920" cy="3471467"/>
          </a:xfrm>
        </p:spPr>
        <p:txBody>
          <a:bodyPr vert="horz" lIns="0" tIns="45720" rIns="0" bIns="45720" rtlCol="0" anchor="t">
            <a:noAutofit/>
          </a:bodyPr>
          <a:lstStyle/>
          <a:p>
            <a:r>
              <a:rPr lang="en-GB" sz="2800" b="1" dirty="0">
                <a:ea typeface="+mn-lt"/>
                <a:cs typeface="+mn-lt"/>
              </a:rPr>
              <a:t>Checklist:</a:t>
            </a:r>
            <a:endParaRPr lang="en-US" b="1" dirty="0"/>
          </a:p>
          <a:p>
            <a:r>
              <a:rPr lang="en-GB" sz="2800" dirty="0">
                <a:ea typeface="+mn-lt"/>
                <a:cs typeface="+mn-lt"/>
              </a:rPr>
              <a:t>Prepare the game you want to demo and make sure it is working on the demonstration device.</a:t>
            </a:r>
          </a:p>
          <a:p>
            <a:r>
              <a:rPr lang="en-GB" sz="2800" dirty="0">
                <a:ea typeface="+mn-lt"/>
                <a:cs typeface="+mn-lt"/>
              </a:rPr>
              <a:t>Make sure all content is sharable during the Microsoft Team meeting online presentation. </a:t>
            </a:r>
            <a:endParaRPr lang="en-GB" dirty="0">
              <a:ea typeface="+mn-lt"/>
              <a:cs typeface="+mn-lt"/>
            </a:endParaRPr>
          </a:p>
          <a:p>
            <a:r>
              <a:rPr lang="en-GB" sz="3200" b="1" dirty="0">
                <a:solidFill>
                  <a:srgbClr val="FF0000"/>
                </a:solidFill>
                <a:cs typeface="Calibri"/>
              </a:rPr>
              <a:t>Read the assignment brief!</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3657" y="5252936"/>
            <a:ext cx="1677767" cy="1605064"/>
          </a:xfrm>
          <a:prstGeom prst="rect">
            <a:avLst/>
          </a:prstGeom>
        </p:spPr>
      </p:pic>
      <p:pic>
        <p:nvPicPr>
          <p:cNvPr id="4" name="assessment1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59885" y="5482813"/>
            <a:ext cx="1145309" cy="1145309"/>
          </a:xfrm>
          <a:prstGeom prst="rect">
            <a:avLst/>
          </a:prstGeom>
        </p:spPr>
      </p:pic>
    </p:spTree>
    <p:extLst>
      <p:ext uri="{BB962C8B-B14F-4D97-AF65-F5344CB8AC3E}">
        <p14:creationId xmlns:p14="http://schemas.microsoft.com/office/powerpoint/2010/main" val="370470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38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28"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FD6C-4462-4911-8209-7A07BDE85AF3}"/>
              </a:ext>
            </a:extLst>
          </p:cNvPr>
          <p:cNvSpPr>
            <a:spLocks noGrp="1"/>
          </p:cNvSpPr>
          <p:nvPr>
            <p:ph type="title"/>
          </p:nvPr>
        </p:nvSpPr>
        <p:spPr/>
        <p:txBody>
          <a:bodyPr/>
          <a:lstStyle/>
          <a:p>
            <a:r>
              <a:rPr lang="en-US" dirty="0">
                <a:cs typeface="Calibri Light"/>
              </a:rPr>
              <a:t>Questions?</a:t>
            </a:r>
            <a:endParaRPr lang="en-US" dirty="0"/>
          </a:p>
        </p:txBody>
      </p:sp>
      <p:sp>
        <p:nvSpPr>
          <p:cNvPr id="3" name="Content Placeholder 2">
            <a:extLst>
              <a:ext uri="{FF2B5EF4-FFF2-40B4-BE49-F238E27FC236}">
                <a16:creationId xmlns:a16="http://schemas.microsoft.com/office/drawing/2014/main" id="{4F4BFE98-EE6B-4101-BD5F-A49E9C5403D4}"/>
              </a:ext>
            </a:extLst>
          </p:cNvPr>
          <p:cNvSpPr>
            <a:spLocks noGrp="1"/>
          </p:cNvSpPr>
          <p:nvPr>
            <p:ph idx="1"/>
          </p:nvPr>
        </p:nvSpPr>
        <p:spPr/>
        <p:txBody>
          <a:bodyPr/>
          <a:lstStyle/>
          <a:p>
            <a:endParaRPr lang="en-US" dirty="0"/>
          </a:p>
          <a:p>
            <a:r>
              <a:rPr lang="en-US" dirty="0"/>
              <a:t>Hands up or email xi.guo@bcu.ac.uk</a:t>
            </a:r>
          </a:p>
        </p:txBody>
      </p:sp>
    </p:spTree>
    <p:extLst>
      <p:ext uri="{BB962C8B-B14F-4D97-AF65-F5344CB8AC3E}">
        <p14:creationId xmlns:p14="http://schemas.microsoft.com/office/powerpoint/2010/main" val="296018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3214CEB-3DA0-4B38-A009-EFCB223D94C4}"/>
              </a:ext>
            </a:extLst>
          </p:cNvPr>
          <p:cNvSpPr>
            <a:spLocks noGrp="1"/>
          </p:cNvSpPr>
          <p:nvPr>
            <p:ph type="title"/>
          </p:nvPr>
        </p:nvSpPr>
        <p:spPr>
          <a:xfrm>
            <a:off x="1066800" y="5252936"/>
            <a:ext cx="10058400" cy="1028715"/>
          </a:xfrm>
        </p:spPr>
        <p:txBody>
          <a:bodyPr>
            <a:normAutofit/>
          </a:bodyPr>
          <a:lstStyle/>
          <a:p>
            <a:pPr algn="ctr"/>
            <a:r>
              <a:rPr lang="en-GB" b="1">
                <a:solidFill>
                  <a:schemeClr val="bg1"/>
                </a:solidFill>
                <a:ea typeface="+mj-lt"/>
                <a:cs typeface="+mj-lt"/>
              </a:rPr>
              <a:t>Learning Outcomes to be Assessed</a:t>
            </a:r>
            <a:endParaRPr lang="en-US">
              <a:solidFill>
                <a:schemeClr val="bg1"/>
              </a:solidFill>
              <a:cs typeface="Calibri Light"/>
            </a:endParaRPr>
          </a:p>
        </p:txBody>
      </p:sp>
      <p:graphicFrame>
        <p:nvGraphicFramePr>
          <p:cNvPr id="16" name="Content Placeholder 2">
            <a:extLst>
              <a:ext uri="{FF2B5EF4-FFF2-40B4-BE49-F238E27FC236}">
                <a16:creationId xmlns:a16="http://schemas.microsoft.com/office/drawing/2014/main" id="{BB27780C-E8C9-4F42-80A4-218E857C92A8}"/>
              </a:ext>
            </a:extLst>
          </p:cNvPr>
          <p:cNvGraphicFramePr>
            <a:graphicFrameLocks noGrp="1"/>
          </p:cNvGraphicFramePr>
          <p:nvPr>
            <p:ph idx="1"/>
            <p:extLst>
              <p:ext uri="{D42A27DB-BD31-4B8C-83A1-F6EECF244321}">
                <p14:modId xmlns:p14="http://schemas.microsoft.com/office/powerpoint/2010/main" val="3038164247"/>
              </p:ext>
            </p:extLst>
          </p:nvPr>
        </p:nvGraphicFramePr>
        <p:xfrm>
          <a:off x="-105834" y="-67733"/>
          <a:ext cx="12310177" cy="54480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93657" y="5252936"/>
            <a:ext cx="1677767" cy="1605064"/>
          </a:xfrm>
          <a:prstGeom prst="rect">
            <a:avLst/>
          </a:prstGeom>
        </p:spPr>
      </p:pic>
      <p:pic>
        <p:nvPicPr>
          <p:cNvPr id="3" name="assessment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0686473" y="5340130"/>
            <a:ext cx="1517870" cy="1517870"/>
          </a:xfrm>
          <a:prstGeom prst="rect">
            <a:avLst/>
          </a:prstGeom>
        </p:spPr>
      </p:pic>
    </p:spTree>
    <p:extLst>
      <p:ext uri="{BB962C8B-B14F-4D97-AF65-F5344CB8AC3E}">
        <p14:creationId xmlns:p14="http://schemas.microsoft.com/office/powerpoint/2010/main" val="32406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75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4BDD-ADB7-4284-B39B-3A013ABF3611}"/>
              </a:ext>
            </a:extLst>
          </p:cNvPr>
          <p:cNvSpPr>
            <a:spLocks noGrp="1"/>
          </p:cNvSpPr>
          <p:nvPr>
            <p:ph type="title"/>
          </p:nvPr>
        </p:nvSpPr>
        <p:spPr/>
        <p:txBody>
          <a:bodyPr/>
          <a:lstStyle/>
          <a:p>
            <a:r>
              <a:rPr lang="en-US">
                <a:ea typeface="+mj-lt"/>
                <a:cs typeface="+mj-lt"/>
              </a:rPr>
              <a:t>Design and development of a 3D </a:t>
            </a:r>
            <a:r>
              <a:rPr lang="en-US" dirty="0">
                <a:ea typeface="+mj-lt"/>
                <a:cs typeface="+mj-lt"/>
              </a:rPr>
              <a:t>web game   </a:t>
            </a:r>
          </a:p>
        </p:txBody>
      </p:sp>
      <p:sp>
        <p:nvSpPr>
          <p:cNvPr id="3" name="Content Placeholder 2">
            <a:extLst>
              <a:ext uri="{FF2B5EF4-FFF2-40B4-BE49-F238E27FC236}">
                <a16:creationId xmlns:a16="http://schemas.microsoft.com/office/drawing/2014/main" id="{C0FEE320-AA8C-4F1E-A70F-4A820B39E7BF}"/>
              </a:ext>
            </a:extLst>
          </p:cNvPr>
          <p:cNvSpPr>
            <a:spLocks noGrp="1"/>
          </p:cNvSpPr>
          <p:nvPr>
            <p:ph idx="1"/>
          </p:nvPr>
        </p:nvSpPr>
        <p:spPr>
          <a:xfrm>
            <a:off x="274093" y="1793008"/>
            <a:ext cx="10864965" cy="4408591"/>
          </a:xfrm>
        </p:spPr>
        <p:txBody>
          <a:bodyPr vert="horz" lIns="0" tIns="45720" rIns="0" bIns="45720" rtlCol="0" anchor="t">
            <a:noAutofit/>
          </a:bodyPr>
          <a:lstStyle/>
          <a:p>
            <a:r>
              <a:rPr lang="en-US" sz="2200" b="1" dirty="0">
                <a:cs typeface="Calibri"/>
              </a:rPr>
              <a:t>Type:</a:t>
            </a:r>
            <a:r>
              <a:rPr lang="en-US" sz="2200" dirty="0">
                <a:cs typeface="Calibri"/>
              </a:rPr>
              <a:t> 3 In-person presentation and Coursework   </a:t>
            </a:r>
          </a:p>
          <a:p>
            <a:r>
              <a:rPr lang="en-US" sz="2200" b="1" dirty="0">
                <a:cs typeface="Calibri"/>
              </a:rPr>
              <a:t>Style:</a:t>
            </a:r>
            <a:r>
              <a:rPr lang="en-US" sz="2200" dirty="0">
                <a:cs typeface="Calibri"/>
              </a:rPr>
              <a:t>  </a:t>
            </a:r>
          </a:p>
          <a:p>
            <a:r>
              <a:rPr lang="en-US" sz="2200" dirty="0">
                <a:cs typeface="Calibri"/>
              </a:rPr>
              <a:t>Web game review presentation which requires a presentation of an existing 3D web game, which will be peer reviewed.</a:t>
            </a:r>
          </a:p>
          <a:p>
            <a:r>
              <a:rPr lang="en-US" sz="2200" dirty="0">
                <a:cs typeface="Calibri"/>
              </a:rPr>
              <a:t>Mid-term progress presentation and game demonstration required to give a game demonstration and exported web game sites files. Application must be zipped and uploaded onto Moodle.</a:t>
            </a:r>
          </a:p>
          <a:p>
            <a:r>
              <a:rPr lang="en-US" sz="2200" dirty="0">
                <a:cs typeface="Calibri"/>
              </a:rPr>
              <a:t>Final progress presentation and game demonstration will be a peer reviewed presentation about the game design and peer reviewed game demonstration.</a:t>
            </a:r>
          </a:p>
          <a:p>
            <a:r>
              <a:rPr lang="en-US" sz="2200" dirty="0">
                <a:cs typeface="Calibri"/>
              </a:rPr>
              <a:t>Final submission requires submission of the final exported web game sites files including database file and 3¬4 minutes annotated video for game demonstration. </a:t>
            </a:r>
          </a:p>
          <a:p>
            <a:endParaRPr lang="en-US" dirty="0">
              <a:cs typeface="Calibri"/>
            </a:endParaRPr>
          </a:p>
        </p:txBody>
      </p:sp>
    </p:spTree>
    <p:extLst>
      <p:ext uri="{BB962C8B-B14F-4D97-AF65-F5344CB8AC3E}">
        <p14:creationId xmlns:p14="http://schemas.microsoft.com/office/powerpoint/2010/main" val="6490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C4A8-D9D3-43B3-84B4-5A3132696462}"/>
              </a:ext>
            </a:extLst>
          </p:cNvPr>
          <p:cNvSpPr>
            <a:spLocks noGrp="1"/>
          </p:cNvSpPr>
          <p:nvPr>
            <p:ph type="title"/>
          </p:nvPr>
        </p:nvSpPr>
        <p:spPr/>
        <p:txBody>
          <a:bodyPr/>
          <a:lstStyle/>
          <a:p>
            <a:r>
              <a:rPr lang="en-US" b="1">
                <a:cs typeface="Calibri Light"/>
              </a:rPr>
              <a:t>Assessment Rationale</a:t>
            </a:r>
          </a:p>
        </p:txBody>
      </p:sp>
      <p:sp>
        <p:nvSpPr>
          <p:cNvPr id="3" name="Content Placeholder 2">
            <a:extLst>
              <a:ext uri="{FF2B5EF4-FFF2-40B4-BE49-F238E27FC236}">
                <a16:creationId xmlns:a16="http://schemas.microsoft.com/office/drawing/2014/main" id="{95742F19-6D7A-4585-A3ED-3F3CB84FD79E}"/>
              </a:ext>
            </a:extLst>
          </p:cNvPr>
          <p:cNvSpPr>
            <a:spLocks noGrp="1"/>
          </p:cNvSpPr>
          <p:nvPr>
            <p:ph idx="1"/>
          </p:nvPr>
        </p:nvSpPr>
        <p:spPr/>
        <p:txBody>
          <a:bodyPr vert="horz" lIns="0" tIns="45720" rIns="0" bIns="45720" rtlCol="0" anchor="t">
            <a:noAutofit/>
          </a:bodyPr>
          <a:lstStyle/>
          <a:p>
            <a:pPr>
              <a:buFont typeface="Wingdings" panose="020F0502020204030204" pitchFamily="34" charset="0"/>
              <a:buChar char="Ø"/>
            </a:pPr>
            <a:r>
              <a:rPr lang="en-US" sz="2800" dirty="0">
                <a:ea typeface="+mn-lt"/>
                <a:cs typeface="+mn-lt"/>
              </a:rPr>
              <a:t>This assessment reflects the staged processes used in developing web games and software. You are required to </a:t>
            </a:r>
            <a:r>
              <a:rPr lang="en-US" sz="2800" dirty="0" err="1">
                <a:ea typeface="+mn-lt"/>
                <a:cs typeface="+mn-lt"/>
              </a:rPr>
              <a:t>practise</a:t>
            </a:r>
            <a:r>
              <a:rPr lang="en-US" sz="2800" dirty="0">
                <a:ea typeface="+mn-lt"/>
                <a:cs typeface="+mn-lt"/>
              </a:rPr>
              <a:t> and demonstrate your skills in market analysis, game design, game implement, game test and game demonstration. </a:t>
            </a:r>
            <a:endParaRPr lang="en-US" dirty="0"/>
          </a:p>
          <a:p>
            <a:pPr>
              <a:buFont typeface="Wingdings" panose="020F0502020204030204" pitchFamily="34" charset="0"/>
              <a:buChar char="Ø"/>
            </a:pPr>
            <a:r>
              <a:rPr lang="en-US" sz="2800" dirty="0">
                <a:ea typeface="+mn-lt"/>
                <a:cs typeface="+mn-lt"/>
              </a:rPr>
              <a:t>Presenting and pitching ideas to audiences and defending ideas are also an important behavioral skill required by employers. </a:t>
            </a:r>
          </a:p>
          <a:p>
            <a:pPr>
              <a:buFont typeface="Wingdings" panose="020F0502020204030204" pitchFamily="34" charset="0"/>
              <a:buChar char="Ø"/>
            </a:pPr>
            <a:r>
              <a:rPr lang="en-US" sz="2800" dirty="0">
                <a:ea typeface="+mn-lt"/>
                <a:cs typeface="+mn-lt"/>
              </a:rPr>
              <a:t>Creating a promotional video will also teach you how to present information that can be used in your portfolio.  </a:t>
            </a:r>
            <a:r>
              <a:rPr lang="en-US" sz="2800" dirty="0">
                <a:cs typeface="Calibri"/>
              </a:rPr>
              <a:t> </a:t>
            </a:r>
          </a:p>
          <a:p>
            <a:endParaRPr lang="en-US" dirty="0">
              <a:cs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3657" y="5252936"/>
            <a:ext cx="1677767" cy="1605064"/>
          </a:xfrm>
          <a:prstGeom prst="rect">
            <a:avLst/>
          </a:prstGeom>
        </p:spPr>
      </p:pic>
      <p:pic>
        <p:nvPicPr>
          <p:cNvPr id="5" name="assessment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86473" y="5399685"/>
            <a:ext cx="1311565" cy="1311565"/>
          </a:xfrm>
          <a:prstGeom prst="rect">
            <a:avLst/>
          </a:prstGeom>
        </p:spPr>
      </p:pic>
    </p:spTree>
    <p:extLst>
      <p:ext uri="{BB962C8B-B14F-4D97-AF65-F5344CB8AC3E}">
        <p14:creationId xmlns:p14="http://schemas.microsoft.com/office/powerpoint/2010/main" val="192167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506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28"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E9E9FB4-7617-4BF8-87CE-1E2519FCC31E}"/>
              </a:ext>
            </a:extLst>
          </p:cNvPr>
          <p:cNvSpPr>
            <a:spLocks noGrp="1"/>
          </p:cNvSpPr>
          <p:nvPr>
            <p:ph type="title"/>
          </p:nvPr>
        </p:nvSpPr>
        <p:spPr>
          <a:xfrm>
            <a:off x="1066800" y="5252936"/>
            <a:ext cx="10058400" cy="1028715"/>
          </a:xfrm>
        </p:spPr>
        <p:txBody>
          <a:bodyPr>
            <a:normAutofit/>
          </a:bodyPr>
          <a:lstStyle/>
          <a:p>
            <a:pPr algn="ctr"/>
            <a:r>
              <a:rPr lang="en-US">
                <a:solidFill>
                  <a:schemeClr val="bg1"/>
                </a:solidFill>
                <a:cs typeface="Calibri Light"/>
              </a:rPr>
              <a:t>Important date</a:t>
            </a:r>
            <a:endParaRPr lang="en-US">
              <a:solidFill>
                <a:schemeClr val="bg1"/>
              </a:solidFill>
            </a:endParaRPr>
          </a:p>
        </p:txBody>
      </p:sp>
      <p:graphicFrame>
        <p:nvGraphicFramePr>
          <p:cNvPr id="15" name="Content Placeholder 2">
            <a:extLst>
              <a:ext uri="{FF2B5EF4-FFF2-40B4-BE49-F238E27FC236}">
                <a16:creationId xmlns:a16="http://schemas.microsoft.com/office/drawing/2014/main" id="{6C5905A5-21A9-43C7-90E5-C860950A0421}"/>
              </a:ext>
            </a:extLst>
          </p:cNvPr>
          <p:cNvGraphicFramePr/>
          <p:nvPr>
            <p:extLst>
              <p:ext uri="{D42A27DB-BD31-4B8C-83A1-F6EECF244321}">
                <p14:modId xmlns:p14="http://schemas.microsoft.com/office/powerpoint/2010/main" val="2950232250"/>
              </p:ext>
            </p:extLst>
          </p:nvPr>
        </p:nvGraphicFramePr>
        <p:xfrm>
          <a:off x="148166" y="110067"/>
          <a:ext cx="11891077" cy="4952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4AB3-500D-4D24-B3E8-B848847A2F01}"/>
              </a:ext>
            </a:extLst>
          </p:cNvPr>
          <p:cNvSpPr>
            <a:spLocks noGrp="1"/>
          </p:cNvSpPr>
          <p:nvPr>
            <p:ph type="title"/>
          </p:nvPr>
        </p:nvSpPr>
        <p:spPr>
          <a:xfrm>
            <a:off x="1113905" y="191006"/>
            <a:ext cx="10058400" cy="1450757"/>
          </a:xfrm>
        </p:spPr>
        <p:txBody>
          <a:bodyPr/>
          <a:lstStyle/>
          <a:p>
            <a:r>
              <a:rPr lang="en-US" b="1" dirty="0">
                <a:cs typeface="Calibri Light"/>
              </a:rPr>
              <a:t>Presentation requirements</a:t>
            </a:r>
            <a:endParaRPr lang="en-US" b="1" dirty="0"/>
          </a:p>
        </p:txBody>
      </p:sp>
      <p:sp>
        <p:nvSpPr>
          <p:cNvPr id="3" name="Content Placeholder 2">
            <a:extLst>
              <a:ext uri="{FF2B5EF4-FFF2-40B4-BE49-F238E27FC236}">
                <a16:creationId xmlns:a16="http://schemas.microsoft.com/office/drawing/2014/main" id="{4A691588-B12F-47F6-A216-76B0F9A1F513}"/>
              </a:ext>
            </a:extLst>
          </p:cNvPr>
          <p:cNvSpPr>
            <a:spLocks noGrp="1"/>
          </p:cNvSpPr>
          <p:nvPr>
            <p:ph idx="1"/>
          </p:nvPr>
        </p:nvSpPr>
        <p:spPr>
          <a:xfrm>
            <a:off x="576240" y="2104902"/>
            <a:ext cx="10845800" cy="4929291"/>
          </a:xfrm>
        </p:spPr>
        <p:txBody>
          <a:bodyPr vert="horz" lIns="0" tIns="45720" rIns="0" bIns="45720" rtlCol="0" anchor="t">
            <a:noAutofit/>
          </a:bodyPr>
          <a:lstStyle/>
          <a:p>
            <a:pPr>
              <a:buFont typeface="Wingdings" panose="020F0502020204030204" pitchFamily="34" charset="0"/>
              <a:buChar char="Ø"/>
            </a:pPr>
            <a:r>
              <a:rPr lang="en-US" sz="2400" dirty="0">
                <a:ea typeface="+mn-lt"/>
                <a:cs typeface="+mn-lt"/>
              </a:rPr>
              <a:t>All presentations should be conveyed in a formal style appropriate to an external professional </a:t>
            </a:r>
            <a:r>
              <a:rPr lang="en-US" sz="2400" dirty="0" err="1">
                <a:ea typeface="+mn-lt"/>
                <a:cs typeface="+mn-lt"/>
              </a:rPr>
              <a:t>organisation</a:t>
            </a:r>
            <a:r>
              <a:rPr lang="en-US" sz="2400" dirty="0">
                <a:ea typeface="+mn-lt"/>
                <a:cs typeface="+mn-lt"/>
              </a:rPr>
              <a:t> or a potential employer. </a:t>
            </a:r>
          </a:p>
          <a:p>
            <a:pPr marL="383540" lvl="1">
              <a:buFont typeface="Wingdings" panose="020F0502020204030204" pitchFamily="34" charset="0"/>
              <a:buChar char="Ø"/>
            </a:pPr>
            <a:r>
              <a:rPr lang="en-US" sz="2000" dirty="0">
                <a:ea typeface="+mn-lt"/>
                <a:cs typeface="+mn-lt"/>
              </a:rPr>
              <a:t>Web game review presentation should be focused on game design and how to be attractive for target audiences using techniques such as visual impelling and game interaction.  </a:t>
            </a:r>
            <a:endParaRPr lang="en-US" sz="2000" dirty="0">
              <a:cs typeface="Calibri" panose="020F0502020204030204"/>
            </a:endParaRPr>
          </a:p>
          <a:p>
            <a:pPr marL="383540" lvl="1">
              <a:buFont typeface="Wingdings" panose="020F0502020204030204" pitchFamily="34" charset="0"/>
              <a:buChar char="Ø"/>
            </a:pPr>
            <a:r>
              <a:rPr lang="en-US" sz="2000" dirty="0">
                <a:ea typeface="+mn-lt"/>
                <a:cs typeface="+mn-lt"/>
              </a:rPr>
              <a:t>Mid-term progress presentation requires a game prototype demonstration. The content should explain the visual design and the code structure on how to achieve the </a:t>
            </a:r>
            <a:r>
              <a:rPr lang="en-US" sz="2000" i="1" dirty="0">
                <a:ea typeface="+mn-lt"/>
                <a:cs typeface="+mn-lt"/>
              </a:rPr>
              <a:t>“Progress / Prototype demonstration key points” </a:t>
            </a:r>
            <a:endParaRPr lang="en-US" sz="2000" i="1" dirty="0">
              <a:cs typeface="Calibri" panose="020F0502020204030204"/>
            </a:endParaRPr>
          </a:p>
          <a:p>
            <a:pPr marL="383540" lvl="1">
              <a:buFont typeface="Wingdings" panose="020F0502020204030204" pitchFamily="34" charset="0"/>
              <a:buChar char="Ø"/>
            </a:pPr>
            <a:r>
              <a:rPr lang="en-US" sz="2000" dirty="0">
                <a:ea typeface="+mn-lt"/>
                <a:cs typeface="+mn-lt"/>
              </a:rPr>
              <a:t> Final progress presentation requires a game demonstration. The content should explain both Client and Server side of the game, including the code structure and </a:t>
            </a:r>
            <a:r>
              <a:rPr lang="en-US" sz="2000" b="1" dirty="0">
                <a:ea typeface="+mn-lt"/>
                <a:cs typeface="+mn-lt"/>
              </a:rPr>
              <a:t>data storage</a:t>
            </a:r>
            <a:r>
              <a:rPr lang="en-US" sz="2000" dirty="0">
                <a:ea typeface="+mn-lt"/>
                <a:cs typeface="+mn-lt"/>
              </a:rPr>
              <a:t> on how to achieve the “</a:t>
            </a:r>
            <a:r>
              <a:rPr lang="en-US" sz="2000" i="1" dirty="0">
                <a:ea typeface="+mn-lt"/>
                <a:cs typeface="+mn-lt"/>
              </a:rPr>
              <a:t>Progress / Prototype demonstration key points</a:t>
            </a:r>
            <a:r>
              <a:rPr lang="en-US" sz="2000" dirty="0">
                <a:ea typeface="+mn-lt"/>
                <a:cs typeface="+mn-lt"/>
              </a:rPr>
              <a:t>” </a:t>
            </a:r>
            <a:r>
              <a:rPr lang="en-GB" sz="2000" dirty="0">
                <a:ea typeface="+mn-lt"/>
                <a:cs typeface="+mn-lt"/>
              </a:rPr>
              <a:t> and “Final demonstration key points” </a:t>
            </a:r>
            <a:endParaRPr lang="en-US" sz="1600" dirty="0">
              <a:cs typeface="Calibri"/>
            </a:endParaRPr>
          </a:p>
        </p:txBody>
      </p:sp>
      <p:sp>
        <p:nvSpPr>
          <p:cNvPr id="5" name="Line Callout 1 4"/>
          <p:cNvSpPr/>
          <p:nvPr/>
        </p:nvSpPr>
        <p:spPr>
          <a:xfrm>
            <a:off x="8005156" y="357447"/>
            <a:ext cx="2734888" cy="1188720"/>
          </a:xfrm>
          <a:prstGeom prst="borderCallout1">
            <a:avLst>
              <a:gd name="adj1" fmla="val 46722"/>
              <a:gd name="adj2" fmla="val 2609"/>
              <a:gd name="adj3" fmla="val 162850"/>
              <a:gd name="adj4" fmla="val -2526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400" dirty="0"/>
              <a:t>Power Point slides is required</a:t>
            </a:r>
          </a:p>
        </p:txBody>
      </p:sp>
      <p:sp>
        <p:nvSpPr>
          <p:cNvPr id="4" name="Line Callout 2 3"/>
          <p:cNvSpPr/>
          <p:nvPr/>
        </p:nvSpPr>
        <p:spPr>
          <a:xfrm>
            <a:off x="7753910" y="5594014"/>
            <a:ext cx="3601597" cy="1130878"/>
          </a:xfrm>
          <a:prstGeom prst="borderCallout2">
            <a:avLst>
              <a:gd name="adj1" fmla="val 18750"/>
              <a:gd name="adj2" fmla="val -8333"/>
              <a:gd name="adj3" fmla="val 18750"/>
              <a:gd name="adj4" fmla="val -16667"/>
              <a:gd name="adj5" fmla="val -15738"/>
              <a:gd name="adj6" fmla="val -2653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400" dirty="0"/>
              <a:t>Including Advanced demonstration key points if applicable</a:t>
            </a:r>
          </a:p>
        </p:txBody>
      </p:sp>
    </p:spTree>
    <p:extLst>
      <p:ext uri="{BB962C8B-B14F-4D97-AF65-F5344CB8AC3E}">
        <p14:creationId xmlns:p14="http://schemas.microsoft.com/office/powerpoint/2010/main" val="5081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7449-DD52-42AC-9CED-7D592D80E9CB}"/>
              </a:ext>
            </a:extLst>
          </p:cNvPr>
          <p:cNvSpPr>
            <a:spLocks noGrp="1"/>
          </p:cNvSpPr>
          <p:nvPr>
            <p:ph type="title"/>
          </p:nvPr>
        </p:nvSpPr>
        <p:spPr/>
        <p:txBody>
          <a:bodyPr/>
          <a:lstStyle/>
          <a:p>
            <a:r>
              <a:rPr lang="en-US" b="1">
                <a:latin typeface="Calibri"/>
                <a:cs typeface="Calibri"/>
              </a:rPr>
              <a:t>Coursework Specification</a:t>
            </a:r>
            <a:endParaRPr lang="en-US"/>
          </a:p>
        </p:txBody>
      </p:sp>
      <p:sp>
        <p:nvSpPr>
          <p:cNvPr id="3" name="Content Placeholder 2">
            <a:extLst>
              <a:ext uri="{FF2B5EF4-FFF2-40B4-BE49-F238E27FC236}">
                <a16:creationId xmlns:a16="http://schemas.microsoft.com/office/drawing/2014/main" id="{7AFF9F12-5A79-4EB3-B2A7-E2ABC50556A1}"/>
              </a:ext>
            </a:extLst>
          </p:cNvPr>
          <p:cNvSpPr>
            <a:spLocks noGrp="1"/>
          </p:cNvSpPr>
          <p:nvPr>
            <p:ph idx="1"/>
          </p:nvPr>
        </p:nvSpPr>
        <p:spPr>
          <a:xfrm>
            <a:off x="1084580" y="1917701"/>
            <a:ext cx="10058400" cy="4332391"/>
          </a:xfrm>
        </p:spPr>
        <p:txBody>
          <a:bodyPr vert="horz" lIns="0" tIns="45720" rIns="0" bIns="45720" rtlCol="0" anchor="t">
            <a:normAutofit/>
          </a:bodyPr>
          <a:lstStyle/>
          <a:p>
            <a:r>
              <a:rPr lang="en-US" sz="4000" dirty="0">
                <a:ea typeface="+mn-lt"/>
                <a:cs typeface="+mn-lt"/>
              </a:rPr>
              <a:t>The game should be made in HTML, CSS, ES6 and </a:t>
            </a:r>
            <a:r>
              <a:rPr lang="en-US" sz="4000" b="1" dirty="0">
                <a:ea typeface="+mn-lt"/>
                <a:cs typeface="+mn-lt"/>
              </a:rPr>
              <a:t>Three.js </a:t>
            </a:r>
            <a:r>
              <a:rPr lang="en-US" sz="4000" dirty="0">
                <a:ea typeface="+mn-lt"/>
                <a:cs typeface="+mn-lt"/>
              </a:rPr>
              <a:t>using the same version as during the module teaching. </a:t>
            </a:r>
          </a:p>
          <a:p>
            <a:r>
              <a:rPr lang="en-US" sz="4000" dirty="0">
                <a:ea typeface="+mn-lt"/>
                <a:cs typeface="+mn-lt"/>
              </a:rPr>
              <a:t>The use of other web game engines such as Unity </a:t>
            </a:r>
            <a:r>
              <a:rPr lang="en-US" sz="4000" dirty="0" err="1">
                <a:ea typeface="+mn-lt"/>
                <a:cs typeface="+mn-lt"/>
              </a:rPr>
              <a:t>WebGL</a:t>
            </a:r>
            <a:r>
              <a:rPr lang="en-US" sz="4000" dirty="0">
                <a:ea typeface="+mn-lt"/>
                <a:cs typeface="+mn-lt"/>
              </a:rPr>
              <a:t> are not allowed. Failure to do so may mean penalties for each presentation. </a:t>
            </a:r>
            <a:endParaRPr lang="en-US" sz="4000" dirty="0">
              <a:cs typeface="Calibri"/>
            </a:endParaRPr>
          </a:p>
          <a:p>
            <a:endParaRPr lang="en-US" sz="3200" dirty="0">
              <a:cs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3657" y="5252936"/>
            <a:ext cx="1677767" cy="1605064"/>
          </a:xfrm>
          <a:prstGeom prst="rect">
            <a:avLst/>
          </a:prstGeom>
        </p:spPr>
      </p:pic>
      <p:pic>
        <p:nvPicPr>
          <p:cNvPr id="5" name="assessment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712306" y="5451002"/>
            <a:ext cx="1208932" cy="1208932"/>
          </a:xfrm>
          <a:prstGeom prst="rect">
            <a:avLst/>
          </a:prstGeom>
        </p:spPr>
      </p:pic>
    </p:spTree>
    <p:extLst>
      <p:ext uri="{BB962C8B-B14F-4D97-AF65-F5344CB8AC3E}">
        <p14:creationId xmlns:p14="http://schemas.microsoft.com/office/powerpoint/2010/main" val="220311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395"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3BD6-F9F0-4CD0-B112-80AB122852D9}"/>
              </a:ext>
            </a:extLst>
          </p:cNvPr>
          <p:cNvSpPr>
            <a:spLocks noGrp="1"/>
          </p:cNvSpPr>
          <p:nvPr>
            <p:ph type="title"/>
          </p:nvPr>
        </p:nvSpPr>
        <p:spPr/>
        <p:txBody>
          <a:bodyPr/>
          <a:lstStyle/>
          <a:p>
            <a:r>
              <a:rPr lang="en-US" b="1">
                <a:cs typeface="Calibri Light"/>
              </a:rPr>
              <a:t>Read Assessment Brief</a:t>
            </a:r>
            <a:endParaRPr lang="en-US" b="1"/>
          </a:p>
        </p:txBody>
      </p:sp>
      <p:sp>
        <p:nvSpPr>
          <p:cNvPr id="3" name="Content Placeholder 2">
            <a:extLst>
              <a:ext uri="{FF2B5EF4-FFF2-40B4-BE49-F238E27FC236}">
                <a16:creationId xmlns:a16="http://schemas.microsoft.com/office/drawing/2014/main" id="{2E461717-AE0C-4A8E-A22D-38B14016A720}"/>
              </a:ext>
            </a:extLst>
          </p:cNvPr>
          <p:cNvSpPr>
            <a:spLocks noGrp="1"/>
          </p:cNvSpPr>
          <p:nvPr>
            <p:ph idx="1"/>
          </p:nvPr>
        </p:nvSpPr>
        <p:spPr>
          <a:xfrm>
            <a:off x="1097280" y="2108201"/>
            <a:ext cx="10058400" cy="4408591"/>
          </a:xfrm>
        </p:spPr>
        <p:txBody>
          <a:bodyPr vert="horz" lIns="0" tIns="45720" rIns="0" bIns="45720" rtlCol="0" anchor="t">
            <a:noAutofit/>
          </a:bodyPr>
          <a:lstStyle/>
          <a:p>
            <a:r>
              <a:rPr lang="en-US" sz="2400" dirty="0">
                <a:ea typeface="+mn-lt"/>
                <a:cs typeface="+mn-lt"/>
              </a:rPr>
              <a:t>You should not take code or copy tutorials directly. If you use online tutorials, then this should exclusively be for inspiration only. All sources used for inspiration should be referenced in your source code. Please read the section “</a:t>
            </a:r>
            <a:r>
              <a:rPr lang="en-US" sz="2400" b="1" dirty="0">
                <a:ea typeface="+mn-lt"/>
                <a:cs typeface="+mn-lt"/>
              </a:rPr>
              <a:t>IMPORTANT STATEMENTS</a:t>
            </a:r>
            <a:r>
              <a:rPr lang="en-US" sz="2400" dirty="0">
                <a:ea typeface="+mn-lt"/>
                <a:cs typeface="+mn-lt"/>
              </a:rPr>
              <a:t>” on the </a:t>
            </a:r>
            <a:r>
              <a:rPr lang="en-US" sz="2400" dirty="0" err="1">
                <a:ea typeface="+mn-lt"/>
                <a:cs typeface="+mn-lt"/>
              </a:rPr>
              <a:t>assessement</a:t>
            </a:r>
            <a:r>
              <a:rPr lang="en-US" sz="2400" dirty="0">
                <a:ea typeface="+mn-lt"/>
                <a:cs typeface="+mn-lt"/>
              </a:rPr>
              <a:t> brief to make sure you are familiar with the university rules and policies on plagiarism and collusion. </a:t>
            </a:r>
          </a:p>
          <a:p>
            <a:r>
              <a:rPr lang="en-US" sz="2400" b="1" dirty="0">
                <a:ea typeface="+mn-lt"/>
                <a:cs typeface="+mn-lt"/>
              </a:rPr>
              <a:t> Now please </a:t>
            </a:r>
            <a:endParaRPr lang="en-US" sz="2400" dirty="0">
              <a:ea typeface="+mn-lt"/>
              <a:cs typeface="+mn-lt"/>
            </a:endParaRPr>
          </a:p>
          <a:p>
            <a:r>
              <a:rPr lang="en-US" sz="2400" b="1" dirty="0">
                <a:ea typeface="+mn-lt"/>
                <a:cs typeface="+mn-lt"/>
              </a:rPr>
              <a:t> </a:t>
            </a:r>
            <a:r>
              <a:rPr lang="en-US" sz="2400" dirty="0">
                <a:ea typeface="+mn-lt"/>
                <a:cs typeface="+mn-lt"/>
              </a:rPr>
              <a:t>Read the assignment brief, the details of the task and marking criteria. </a:t>
            </a:r>
          </a:p>
          <a:p>
            <a:r>
              <a:rPr lang="en-US" sz="2400" dirty="0">
                <a:ea typeface="+mn-lt"/>
                <a:cs typeface="+mn-lt"/>
              </a:rPr>
              <a:t>Work through the checklist at the end of this document.</a:t>
            </a:r>
          </a:p>
          <a:p>
            <a:r>
              <a:rPr lang="en-US" sz="2400" dirty="0">
                <a:ea typeface="+mn-lt"/>
                <a:cs typeface="+mn-lt"/>
              </a:rPr>
              <a:t>Clarify any points you are unsure and let me know</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3657" y="5252936"/>
            <a:ext cx="1677767" cy="1605064"/>
          </a:xfrm>
          <a:prstGeom prst="rect">
            <a:avLst/>
          </a:prstGeom>
        </p:spPr>
      </p:pic>
      <p:pic>
        <p:nvPicPr>
          <p:cNvPr id="5" name="assessment9">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86473" y="5302445"/>
            <a:ext cx="1384951" cy="1384951"/>
          </a:xfrm>
          <a:prstGeom prst="rect">
            <a:avLst/>
          </a:prstGeom>
        </p:spPr>
      </p:pic>
    </p:spTree>
    <p:extLst>
      <p:ext uri="{BB962C8B-B14F-4D97-AF65-F5344CB8AC3E}">
        <p14:creationId xmlns:p14="http://schemas.microsoft.com/office/powerpoint/2010/main" val="14156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9497"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29"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517793C-4819-4CF0-BDDC-C4E4AB010475}"/>
              </a:ext>
            </a:extLst>
          </p:cNvPr>
          <p:cNvSpPr>
            <a:spLocks noGrp="1"/>
          </p:cNvSpPr>
          <p:nvPr>
            <p:ph type="title"/>
          </p:nvPr>
        </p:nvSpPr>
        <p:spPr>
          <a:xfrm>
            <a:off x="1066800" y="5208104"/>
            <a:ext cx="10058400" cy="1073547"/>
          </a:xfrm>
        </p:spPr>
        <p:txBody>
          <a:bodyPr anchor="ctr">
            <a:normAutofit/>
          </a:bodyPr>
          <a:lstStyle/>
          <a:p>
            <a:pPr algn="ctr"/>
            <a:r>
              <a:rPr lang="en-GB" dirty="0">
                <a:solidFill>
                  <a:srgbClr val="FFFFFF"/>
                </a:solidFill>
                <a:ea typeface="+mj-lt"/>
                <a:cs typeface="+mj-lt"/>
              </a:rPr>
              <a:t>Web game review presentation</a:t>
            </a:r>
            <a:endParaRPr lang="en-US" dirty="0">
              <a:solidFill>
                <a:srgbClr val="FFFFFF"/>
              </a:solidFill>
            </a:endParaRPr>
          </a:p>
        </p:txBody>
      </p:sp>
      <p:sp>
        <p:nvSpPr>
          <p:cNvPr id="3" name="Content Placeholder 2">
            <a:extLst>
              <a:ext uri="{FF2B5EF4-FFF2-40B4-BE49-F238E27FC236}">
                <a16:creationId xmlns:a16="http://schemas.microsoft.com/office/drawing/2014/main" id="{81634AFF-228B-49D9-AC23-651E5F9D616C}"/>
              </a:ext>
            </a:extLst>
          </p:cNvPr>
          <p:cNvSpPr>
            <a:spLocks noGrp="1"/>
          </p:cNvSpPr>
          <p:nvPr>
            <p:ph idx="1"/>
          </p:nvPr>
        </p:nvSpPr>
        <p:spPr>
          <a:xfrm>
            <a:off x="944880" y="311978"/>
            <a:ext cx="10027920" cy="5008167"/>
          </a:xfrm>
        </p:spPr>
        <p:txBody>
          <a:bodyPr vert="horz" lIns="0" tIns="45720" rIns="0" bIns="45720" rtlCol="0" anchor="t">
            <a:noAutofit/>
          </a:bodyPr>
          <a:lstStyle/>
          <a:p>
            <a:r>
              <a:rPr lang="en-GB" sz="2800" dirty="0">
                <a:cs typeface="Calibri"/>
              </a:rPr>
              <a:t>w/c  7th Oct. 2024 (Week 3) during the teaching session (everyone is required to attend</a:t>
            </a:r>
            <a:r>
              <a:rPr lang="en-GB" sz="2800" dirty="0">
                <a:solidFill>
                  <a:srgbClr val="FF0000"/>
                </a:solidFill>
                <a:cs typeface="Calibri"/>
              </a:rPr>
              <a:t> in person presentation</a:t>
            </a:r>
            <a:r>
              <a:rPr lang="en-GB" sz="2800" dirty="0">
                <a:cs typeface="Calibri"/>
              </a:rPr>
              <a:t>) 5%</a:t>
            </a:r>
            <a:endParaRPr lang="en-US" sz="2800" dirty="0">
              <a:cs typeface="Calibri"/>
            </a:endParaRPr>
          </a:p>
          <a:p>
            <a:r>
              <a:rPr lang="en-GB" sz="2800" dirty="0">
                <a:ea typeface="+mn-lt"/>
                <a:cs typeface="+mn-lt"/>
              </a:rPr>
              <a:t>5-minute presentations+ 2 minutes review comments/per person</a:t>
            </a:r>
          </a:p>
          <a:p>
            <a:r>
              <a:rPr lang="en-GB" sz="2800" dirty="0">
                <a:ea typeface="+mn-lt"/>
                <a:cs typeface="+mn-lt"/>
              </a:rPr>
              <a:t>Web game review presentation requires a presentation of an</a:t>
            </a:r>
            <a:r>
              <a:rPr lang="en-GB" sz="2800" b="1" dirty="0">
                <a:ea typeface="+mn-lt"/>
                <a:cs typeface="+mn-lt"/>
              </a:rPr>
              <a:t> existing 3D web game</a:t>
            </a:r>
            <a:r>
              <a:rPr lang="en-GB" sz="2800" dirty="0">
                <a:ea typeface="+mn-lt"/>
                <a:cs typeface="+mn-lt"/>
              </a:rPr>
              <a:t>, which will be peer reviewed. </a:t>
            </a:r>
          </a:p>
          <a:p>
            <a:r>
              <a:rPr lang="en-GB" sz="2800" dirty="0">
                <a:cs typeface="Calibri"/>
              </a:rPr>
              <a:t>Peer review partners will be decided by the lecturer at the beginning of the assessment. You are required to give commence to your peer review partners. </a:t>
            </a:r>
          </a:p>
          <a:p>
            <a:r>
              <a:rPr lang="en-GB" sz="2800" dirty="0">
                <a:cs typeface="Calibri"/>
              </a:rPr>
              <a:t>The presentation will be recorded for marking purpose. </a:t>
            </a:r>
          </a:p>
        </p:txBody>
      </p:sp>
    </p:spTree>
    <p:extLst>
      <p:ext uri="{BB962C8B-B14F-4D97-AF65-F5344CB8AC3E}">
        <p14:creationId xmlns:p14="http://schemas.microsoft.com/office/powerpoint/2010/main" val="28276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AnalogousFromRegularSeedLeftStep">
      <a:dk1>
        <a:srgbClr val="000000"/>
      </a:dk1>
      <a:lt1>
        <a:srgbClr val="FFFFFF"/>
      </a:lt1>
      <a:dk2>
        <a:srgbClr val="412438"/>
      </a:dk2>
      <a:lt2>
        <a:srgbClr val="E2E3E8"/>
      </a:lt2>
      <a:accent1>
        <a:srgbClr val="B0A11F"/>
      </a:accent1>
      <a:accent2>
        <a:srgbClr val="D57217"/>
      </a:accent2>
      <a:accent3>
        <a:srgbClr val="E73529"/>
      </a:accent3>
      <a:accent4>
        <a:srgbClr val="D5175A"/>
      </a:accent4>
      <a:accent5>
        <a:srgbClr val="E729BB"/>
      </a:accent5>
      <a:accent6>
        <a:srgbClr val="B117D5"/>
      </a:accent6>
      <a:hlink>
        <a:srgbClr val="636ECB"/>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1954</TotalTime>
  <Words>829</Words>
  <Application>Microsoft Office PowerPoint</Application>
  <PresentationFormat>Widescreen</PresentationFormat>
  <Paragraphs>64</Paragraphs>
  <Slides>11</Slides>
  <Notes>0</Notes>
  <HiddenSlides>0</HiddenSlides>
  <MMClips>5</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Assignment Brief 2023-2024</vt:lpstr>
      <vt:lpstr>Learning Outcomes to be Assessed</vt:lpstr>
      <vt:lpstr>Design and development of a 3D web game   </vt:lpstr>
      <vt:lpstr>Assessment Rationale</vt:lpstr>
      <vt:lpstr>Important date</vt:lpstr>
      <vt:lpstr>Presentation requirements</vt:lpstr>
      <vt:lpstr>Coursework Specification</vt:lpstr>
      <vt:lpstr>Read Assessment Brief</vt:lpstr>
      <vt:lpstr>Web game review presentation</vt:lpstr>
      <vt:lpstr>Web game review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 Guo</cp:lastModifiedBy>
  <cp:revision>530</cp:revision>
  <dcterms:created xsi:type="dcterms:W3CDTF">2020-08-18T23:25:55Z</dcterms:created>
  <dcterms:modified xsi:type="dcterms:W3CDTF">2024-09-27T14:36:36Z</dcterms:modified>
</cp:coreProperties>
</file>