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0B30-65F5-4AE9-995A-8A5D2CA01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0F89F-89AE-4098-9643-F381753B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B704-A030-40D9-8576-6E1F0FCE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21FF-157A-40DC-B7F9-72D25B7E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F965-18AA-48C8-9E3B-A72767F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14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D150-A52B-4E4B-9253-9326E6F1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E03D2-EA51-45D8-891A-65D918846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CCEC-D92C-4D79-B52C-81B77718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CC89-4B17-416A-A264-6B89763D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2374-8219-47A5-A1E9-A361793A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E78C4-6B99-4217-A457-E96A52821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EF26-A369-41E1-9F03-E919A0CE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9562-70CD-4FCC-BD8B-0F03C13F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71731-F85D-4B2D-BFD5-9FBA0CFF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B1EE-E4BD-47BC-A2B4-5AE00727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1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3FDF-B492-4D2E-8E54-0F3B15E7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0C69-01F9-400F-8233-C8CB20FB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B8F2-1BC3-4183-8F87-6BEC12BA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1779-D2AA-4CE9-8391-BA0477EF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079-0484-4CFB-8E96-02B43D56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8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39EE-5E88-46D5-B28D-940C7755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3038-F540-44E5-B22C-242CD2A1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77DF-E870-4B91-8975-19FD7CC5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2082-BF16-463D-A8F7-A3B6B20D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BAAC-1FBF-4238-BE65-7FAEC5EE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6C91-5E46-49AD-8CF1-7AFEC280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29B5-AC11-4510-852E-AB2973FB0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1A76-AA92-4E30-AA89-2798FDB0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7901-41E5-4AC9-A585-F0A918FC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B7821-2439-47CE-AA8D-93F94550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BA92-63F3-4FA9-900E-614C6BD5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7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A9C8-3F93-4EFA-81BE-2A50E56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6350A-F24C-4AF1-864B-37DB8466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EA37-5776-4025-AC85-C773FD0AA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324EA-DDA8-477C-A362-F4266E528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A95FA-D748-4A12-BDF6-CD23BAD3C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8FAAE-D5A4-4B60-AE43-E4EA5C8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BD604-5864-48D4-BA5C-AF422B5B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1D79C-D284-41F7-801E-FE12CF31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4BD0-E37F-4155-8367-00B8D5E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C354E-4DBE-4A1C-A725-FCAA09B3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9864E-A528-4813-8ACF-74EFDA9D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1A6C9-A603-4A05-A56E-168AF34E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6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EAEE3-4850-466F-B4F3-6C8F0863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8F3D-D383-4D2B-95D6-6D8328F7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BD2D-065B-4C96-8805-70BFE3C8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F5BB-F362-4978-84A2-F79D82C4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675D-7FC7-4235-83FD-032AEE4E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24369-6338-479B-AC2B-72F7D2F0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4A73B-BAB1-4A03-9209-7C40E6C8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3FF07-AA94-48FF-854C-8F8D5381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44BA-500F-493F-9DE6-2AA2FE4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4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62EE-A369-4DDB-89BC-5D7A5605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C8E56-9325-45AA-8A9A-C81439043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5FB24-6C1E-4AEE-AFDF-DC1069D6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1FE2-3D93-4353-8C89-1C9230D3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2F8C5-DD07-4CFA-91F9-A33233E7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1D85-E056-4ED3-9BF9-BCCFC1A3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4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D561C-63EC-4921-A1F8-4F5C1664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53135-7A03-4804-8746-FE4900C9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259D-E9D6-4231-8580-F1A90302C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C8E9-E433-4087-A968-536B4AF3F39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8FE5-369D-45A2-A687-222B1E6A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B61C-61E5-41E9-BB92-9AC4DE137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2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feed" TargetMode="External"/><Relationship Id="rId2" Type="http://schemas.openxmlformats.org/officeDocument/2006/relationships/hyperlink" Target="https://free3d.com/3d-models/aircraf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reejs.org/" TargetMode="External"/><Relationship Id="rId4" Type="http://schemas.openxmlformats.org/officeDocument/2006/relationships/hyperlink" Target="https://www.w3school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25D9-ECF5-41BF-B1AA-2A8841E40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3D Web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D75C7-8FD4-4D49-BD99-6BFABF5DC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6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280F-F8D6-424F-B0B2-A36130FF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B8B7-4868-450C-899E-E0BECC8B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34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EECD-9C12-4022-81F1-99B8DC6F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Type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9310-51DB-4F85-B65D-9E90B976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8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E756-D9EB-4012-8BB1-CDB79218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E30F-A715-489B-8F98-FE4842D4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69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F027-7273-4DD4-AC7C-D25F8EE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2700-2022-40E9-ABA6-EE4D15B4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74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733B-03BC-4184-BF29-8C81E7EF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951C-D549-4C36-B5AA-9D29ED47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3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4A4C-057E-4767-A325-047A65D4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91A6-9C7C-4254-B275-9B19387A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2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092F-91CB-47D5-BBF5-8C45120D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A725-B349-4B65-9E8F-39437D90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– </a:t>
            </a:r>
            <a:r>
              <a:rPr lang="en-GB" dirty="0">
                <a:hlinkClick r:id="rId2"/>
              </a:rPr>
              <a:t>Aircraft Free 3D Models download - Free3D</a:t>
            </a:r>
            <a:endParaRPr lang="en-GB" dirty="0"/>
          </a:p>
          <a:p>
            <a:r>
              <a:rPr lang="en-GB" dirty="0"/>
              <a:t>Background – </a:t>
            </a:r>
            <a:r>
              <a:rPr lang="en-GB" dirty="0">
                <a:hlinkClick r:id="rId3"/>
              </a:rPr>
              <a:t>Newsfeed - </a:t>
            </a:r>
            <a:r>
              <a:rPr lang="en-GB" dirty="0" err="1">
                <a:hlinkClick r:id="rId3"/>
              </a:rPr>
              <a:t>Sketchfab</a:t>
            </a:r>
            <a:endParaRPr lang="en-GB" dirty="0"/>
          </a:p>
          <a:p>
            <a:r>
              <a:rPr lang="en-GB" dirty="0"/>
              <a:t>W3schools – </a:t>
            </a:r>
            <a:r>
              <a:rPr lang="en-GB" dirty="0">
                <a:hlinkClick r:id="rId4"/>
              </a:rPr>
              <a:t>W3Schools Online Web Tutorials</a:t>
            </a:r>
            <a:endParaRPr lang="en-GB" dirty="0"/>
          </a:p>
          <a:p>
            <a:r>
              <a:rPr lang="en-GB" dirty="0" err="1"/>
              <a:t>Javascript</a:t>
            </a:r>
            <a:r>
              <a:rPr lang="en-GB" dirty="0"/>
              <a:t> codes - </a:t>
            </a:r>
            <a:r>
              <a:rPr lang="en-GB" dirty="0">
                <a:hlinkClick r:id="rId5"/>
              </a:rPr>
              <a:t>Three.js – JavaScript 3D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5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8A05-4F31-48BE-A00C-A60E4351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D705-65E9-444D-B052-EE4A0F3C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08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3D Web Game</vt:lpstr>
      <vt:lpstr>Task</vt:lpstr>
      <vt:lpstr>Game Type and Description</vt:lpstr>
      <vt:lpstr>Assets</vt:lpstr>
      <vt:lpstr>Image examples</vt:lpstr>
      <vt:lpstr>Web preview</vt:lpstr>
      <vt:lpstr>Game preview</vt:lpstr>
      <vt:lpstr>Refrences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Mamud Rostam</dc:creator>
  <cp:lastModifiedBy>Mamud Rostam</cp:lastModifiedBy>
  <cp:revision>5</cp:revision>
  <dcterms:created xsi:type="dcterms:W3CDTF">2024-11-08T15:48:09Z</dcterms:created>
  <dcterms:modified xsi:type="dcterms:W3CDTF">2024-11-08T16:15:03Z</dcterms:modified>
</cp:coreProperties>
</file>