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
  </p:notesMasterIdLst>
  <p:sldIdLst>
    <p:sldId id="256" r:id="rId2"/>
    <p:sldId id="257" r:id="rId3"/>
    <p:sldId id="258" r:id="rId4"/>
    <p:sldId id="261" r:id="rId5"/>
    <p:sldId id="259"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08c24e4f75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08c24e4f7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08c425241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08c425241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08c4252410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08c425241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3.xml"/><Relationship Id="rId1" Type="http://schemas.openxmlformats.org/officeDocument/2006/relationships/video" Target="https://www.youtube.com/embed/PJ9pd2PLILU?feature=oembed"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1026" name="Picture 2" descr="Time Shooter 2 - YouTube">
            <a:extLst>
              <a:ext uri="{FF2B5EF4-FFF2-40B4-BE49-F238E27FC236}">
                <a16:creationId xmlns:a16="http://schemas.microsoft.com/office/drawing/2014/main" id="{1BF07C42-0DD2-4460-983B-857311646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Time Shooter 2</a:t>
            </a:r>
            <a:endParaRPr/>
          </a:p>
        </p:txBody>
      </p:sp>
      <p:sp>
        <p:nvSpPr>
          <p:cNvPr id="62" name="Google Shape;62;p14"/>
          <p:cNvSpPr txBox="1">
            <a:spLocks noGrp="1"/>
          </p:cNvSpPr>
          <p:nvPr>
            <p:ph type="body" idx="1"/>
          </p:nvPr>
        </p:nvSpPr>
        <p:spPr>
          <a:xfrm>
            <a:off x="311700" y="1152475"/>
            <a:ext cx="38601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Time Shooter 2 is a first-person shooter game that was made in unity and now playable on the official Crazy Games website. This game allows you to slow down time, tactically avoid bullets, prepare attacks, and outmanoeuvre opponents. </a:t>
            </a:r>
            <a:endParaRPr/>
          </a:p>
        </p:txBody>
      </p:sp>
      <p:pic>
        <p:nvPicPr>
          <p:cNvPr id="63" name="Google Shape;63;p14"/>
          <p:cNvPicPr preferRelativeResize="0"/>
          <p:nvPr/>
        </p:nvPicPr>
        <p:blipFill>
          <a:blip r:embed="rId3">
            <a:alphaModFix/>
          </a:blip>
          <a:stretch>
            <a:fillRect/>
          </a:stretch>
        </p:blipFill>
        <p:spPr>
          <a:xfrm>
            <a:off x="4316850" y="1247450"/>
            <a:ext cx="4786399" cy="2585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Key Features:</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sz="1100" b="1">
                <a:solidFill>
                  <a:schemeClr val="dk1"/>
                </a:solidFill>
              </a:rPr>
              <a:t>Time Manipulation:</a:t>
            </a:r>
            <a:r>
              <a:rPr lang="en-GB" sz="1100">
                <a:solidFill>
                  <a:schemeClr val="dk1"/>
                </a:solidFill>
              </a:rPr>
              <a:t> The basic concept is that time moves only when you move, allowing you to combine deliberate, systematic preparation with swift action.</a:t>
            </a:r>
            <a:endParaRPr sz="1100">
              <a:solidFill>
                <a:schemeClr val="dk1"/>
              </a:solidFill>
            </a:endParaRPr>
          </a:p>
          <a:p>
            <a:pPr marL="0" lvl="0" indent="0" algn="l" rtl="0">
              <a:spcBef>
                <a:spcPts val="1200"/>
              </a:spcBef>
              <a:spcAft>
                <a:spcPts val="0"/>
              </a:spcAft>
              <a:buClr>
                <a:schemeClr val="dk1"/>
              </a:buClr>
              <a:buSzPts val="1100"/>
              <a:buFont typeface="Arial"/>
              <a:buNone/>
            </a:pPr>
            <a:r>
              <a:rPr lang="en-GB" sz="1100" b="1">
                <a:solidFill>
                  <a:schemeClr val="dk1"/>
                </a:solidFill>
              </a:rPr>
              <a:t>Weapons:</a:t>
            </a:r>
            <a:r>
              <a:rPr lang="en-GB" sz="1100">
                <a:solidFill>
                  <a:schemeClr val="dk1"/>
                </a:solidFill>
              </a:rPr>
              <a:t> To take out opponents, you can equip yourself with a variety of weaponry, including guns and melee weapons.</a:t>
            </a:r>
            <a:endParaRPr sz="1100">
              <a:solidFill>
                <a:schemeClr val="dk1"/>
              </a:solidFill>
            </a:endParaRPr>
          </a:p>
          <a:p>
            <a:pPr marL="0" lvl="0" indent="0" algn="l" rtl="0">
              <a:spcBef>
                <a:spcPts val="1200"/>
              </a:spcBef>
              <a:spcAft>
                <a:spcPts val="0"/>
              </a:spcAft>
              <a:buClr>
                <a:schemeClr val="dk1"/>
              </a:buClr>
              <a:buSzPts val="1100"/>
              <a:buFont typeface="Arial"/>
              <a:buNone/>
            </a:pPr>
            <a:r>
              <a:rPr lang="en-GB" sz="1100" b="1">
                <a:solidFill>
                  <a:schemeClr val="dk1"/>
                </a:solidFill>
              </a:rPr>
              <a:t>Physics-based Combat:</a:t>
            </a:r>
            <a:r>
              <a:rPr lang="en-GB" sz="1100">
                <a:solidFill>
                  <a:schemeClr val="dk1"/>
                </a:solidFill>
              </a:rPr>
              <a:t> To fight foes, you can use melee attacks, shoot them, or throw objects at them.</a:t>
            </a:r>
            <a:endParaRPr sz="1100">
              <a:solidFill>
                <a:schemeClr val="dk1"/>
              </a:solidFill>
            </a:endParaRPr>
          </a:p>
          <a:p>
            <a:pPr marL="0" lvl="0" indent="0" algn="l" rtl="0">
              <a:spcBef>
                <a:spcPts val="1200"/>
              </a:spcBef>
              <a:spcAft>
                <a:spcPts val="0"/>
              </a:spcAft>
              <a:buClr>
                <a:schemeClr val="dk1"/>
              </a:buClr>
              <a:buSzPts val="1100"/>
              <a:buFont typeface="Arial"/>
              <a:buNone/>
            </a:pPr>
            <a:r>
              <a:rPr lang="en-GB" sz="1100" b="1">
                <a:solidFill>
                  <a:schemeClr val="dk1"/>
                </a:solidFill>
              </a:rPr>
              <a:t>Minimalistic Visuals:</a:t>
            </a:r>
            <a:r>
              <a:rPr lang="en-GB" sz="1100">
                <a:solidFill>
                  <a:schemeClr val="dk1"/>
                </a:solidFill>
              </a:rPr>
              <a:t> The game has a distinct style while putting a lot of emphasis on action thanks to its simplistic, low-polygon graphics with colourful adversaries and weaponry.</a:t>
            </a:r>
            <a:endParaRPr sz="1100">
              <a:solidFill>
                <a:schemeClr val="dk1"/>
              </a:solidFill>
            </a:endParaRPr>
          </a:p>
          <a:p>
            <a:pPr marL="0" lvl="0" indent="0" algn="l" rtl="0">
              <a:spcBef>
                <a:spcPts val="1200"/>
              </a:spcBef>
              <a:spcAft>
                <a:spcPts val="1200"/>
              </a:spcAft>
              <a:buNone/>
            </a:pPr>
            <a:endParaRPr/>
          </a:p>
        </p:txBody>
      </p:sp>
      <p:pic>
        <p:nvPicPr>
          <p:cNvPr id="70" name="Google Shape;70;p15"/>
          <p:cNvPicPr preferRelativeResize="0"/>
          <p:nvPr/>
        </p:nvPicPr>
        <p:blipFill>
          <a:blip r:embed="rId3">
            <a:alphaModFix/>
          </a:blip>
          <a:stretch>
            <a:fillRect/>
          </a:stretch>
        </p:blipFill>
        <p:spPr>
          <a:xfrm>
            <a:off x="5156500" y="2842075"/>
            <a:ext cx="3841375" cy="2074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9103-8C08-40EE-9FDF-EFE22B13D98F}"/>
              </a:ext>
            </a:extLst>
          </p:cNvPr>
          <p:cNvSpPr>
            <a:spLocks noGrp="1"/>
          </p:cNvSpPr>
          <p:nvPr>
            <p:ph type="title"/>
          </p:nvPr>
        </p:nvSpPr>
        <p:spPr/>
        <p:txBody>
          <a:bodyPr>
            <a:normAutofit fontScale="90000"/>
          </a:bodyPr>
          <a:lstStyle/>
          <a:p>
            <a:r>
              <a:rPr lang="en-GB" dirty="0"/>
              <a:t>Gameplay</a:t>
            </a:r>
          </a:p>
        </p:txBody>
      </p:sp>
      <p:pic>
        <p:nvPicPr>
          <p:cNvPr id="4" name="Online Media 3" title="Time Shooter 2">
            <a:hlinkClick r:id="" action="ppaction://media"/>
            <a:extLst>
              <a:ext uri="{FF2B5EF4-FFF2-40B4-BE49-F238E27FC236}">
                <a16:creationId xmlns:a16="http://schemas.microsoft.com/office/drawing/2014/main" id="{E55FBCCA-82B4-4AB0-BEDE-D314CEB27C13}"/>
              </a:ext>
            </a:extLst>
          </p:cNvPr>
          <p:cNvPicPr>
            <a:picLocks noRot="1" noChangeAspect="1"/>
          </p:cNvPicPr>
          <p:nvPr>
            <a:videoFile r:link="rId1"/>
          </p:nvPr>
        </p:nvPicPr>
        <p:blipFill>
          <a:blip r:embed="rId3"/>
          <a:stretch>
            <a:fillRect/>
          </a:stretch>
        </p:blipFill>
        <p:spPr>
          <a:xfrm>
            <a:off x="1257673" y="1017725"/>
            <a:ext cx="6386605" cy="3608432"/>
          </a:xfrm>
          <a:prstGeom prst="rect">
            <a:avLst/>
          </a:prstGeom>
        </p:spPr>
      </p:pic>
    </p:spTree>
    <p:extLst>
      <p:ext uri="{BB962C8B-B14F-4D97-AF65-F5344CB8AC3E}">
        <p14:creationId xmlns:p14="http://schemas.microsoft.com/office/powerpoint/2010/main" val="3595855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Aim of the game</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t>The gameplay involves progressing through levels by eliminating enemies while taking advantage of the time-slowing mechanic to avoid incoming bullets and attacks.</a:t>
            </a:r>
            <a:br>
              <a:rPr lang="en-GB" dirty="0"/>
            </a:br>
            <a:br>
              <a:rPr lang="en-GB" dirty="0"/>
            </a:br>
            <a:br>
              <a:rPr lang="en-GB" dirty="0"/>
            </a:br>
            <a:r>
              <a:rPr lang="en-GB" dirty="0"/>
              <a:t>Link to the game - https://www.crazygames.com/game/time-shooter-2</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198</Words>
  <Application>Microsoft Office PowerPoint</Application>
  <PresentationFormat>On-screen Show (16:9)</PresentationFormat>
  <Paragraphs>10</Paragraphs>
  <Slides>5</Slides>
  <Notes>4</Notes>
  <HiddenSlides>0</HiddenSlides>
  <MMClips>1</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Simple Light</vt:lpstr>
      <vt:lpstr>PowerPoint Presentation</vt:lpstr>
      <vt:lpstr>Time Shooter 2</vt:lpstr>
      <vt:lpstr>Key Features:</vt:lpstr>
      <vt:lpstr>Gameplay</vt:lpstr>
      <vt:lpstr>Aim of the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Mamud Rostam</cp:lastModifiedBy>
  <cp:revision>2</cp:revision>
  <dcterms:modified xsi:type="dcterms:W3CDTF">2024-10-08T09:19:50Z</dcterms:modified>
</cp:coreProperties>
</file>