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9A97-8363-7FBB-7AB4-2C06D5FC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60301-7300-8E9D-E1A4-EA0B9868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D859-EFDD-A7A6-813D-B0A88481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9DB5-7056-06AB-0EC6-1909443B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D4D1-4036-59FC-E213-51FB402C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C52B-79F8-3C82-11A1-0BEE2E6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44A64-0E26-6187-80E2-2AA8BBB0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A514-66EA-D91D-4B8E-FC951805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642C-2AB2-C3DA-93EB-3544EC1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9024-D4DA-2850-08BA-920C0A9A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46153-A267-5320-1F0A-DB1FE3484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4FB18-2063-36DD-684A-0BE5CA86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DF03-8CF7-2218-B19E-C752099B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378A-C63D-94E0-8C75-FEDD09F1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AD55-84FD-C26B-CE3A-23AC169D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6762-5E6B-A660-C812-9D124823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29BD-61E1-1F4B-34A4-0F72BAE0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6CA4-8B8D-8852-FE1C-E2A43112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ECC8-C875-305B-69C8-F7B792FC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1AFF-B48D-04A2-4ED1-3B58741D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0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C195-8C02-3197-D18D-18432669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4CB0-C6FD-DA4C-6D13-0B4B6D52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F914-9E0D-A67F-7792-9071E7D4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F8AE5-FFF6-1572-7469-3DA44750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7CBE-23A0-7B04-F089-927782AF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C422-9DF4-B1E5-BD1D-4F0F687E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6A95-CAC6-E8B4-436F-16A28E396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B7FB-0EDB-E51D-8C80-C4E8DC35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D7606-2168-81EB-572A-BD193DB8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6866A-DF47-2D7E-E6BE-C2F9BE3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168C-0B21-9FE3-2E18-BC8DB48A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7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AED3-696A-25D1-2C29-621CDAD1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9525-95AA-16F3-04FF-DCD2E061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810E-64DB-106F-63BF-A3988130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A30-6E8A-356A-807D-026E22F67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EC5F4-33CD-DA21-C988-F586AAFB8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BE6F-1DAE-1168-74DD-7458C06B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2D4F3-7216-8259-05A4-4EF1596F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97177-1E38-3237-E66C-8FBB398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4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FF4C-035A-FE94-723A-45B3EBEE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92451-2C59-12BE-FB72-8A7A504A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35726-1AEA-11C7-F3A5-AFA34129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DA009-EF11-B45E-D558-048B358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6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775BC-D6EB-4AEE-3BBC-3E79AC83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3F982-4791-EB33-A7BF-1E8C5C5C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C88D8-01C1-1F68-12C7-0FA12C29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03E2-B969-8B46-CFDB-B63D9746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777F-612A-4A28-C6F9-0B1E3D5B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E907D-A8FD-527D-2108-2896A1F3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4B2A0-6A42-DBC9-8742-0BCBF445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98E6B-9513-4A98-0A7E-C5DC4F16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AB2F-0683-9B0A-719B-0D6779CC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019A-D55E-BE16-5B99-B8ABA2E2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0D078-6033-B4B5-899D-AF9E031D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5D3AF-DAFC-CAF7-0085-28110F92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3802-4DE7-743A-FC35-B87E9260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BE2C1-72AC-3C63-65C7-1678442A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665F-F49D-CD4B-4BF9-5CE70966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8E032-9BAF-25D4-44ED-BFCAD94A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6188-DBA1-6C7C-A81A-20D6527B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4CBD-C411-ED79-A6B0-F3BCF607F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26DB3-8F3C-4158-98B9-5B531BA2834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4336-4D6F-CFC3-D294-B040102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D564-1A22-AF3A-C1E5-D1CBC0731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02B32-BA14-4F46-886C-9BDD191E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8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templat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878F-D661-1792-9F03-17B5ADFA1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FFEE0-87AA-C413-816B-CA11D3F3A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Xi Guo</a:t>
            </a:r>
          </a:p>
        </p:txBody>
      </p:sp>
    </p:spTree>
    <p:extLst>
      <p:ext uri="{BB962C8B-B14F-4D97-AF65-F5344CB8AC3E}">
        <p14:creationId xmlns:p14="http://schemas.microsoft.com/office/powerpoint/2010/main" val="4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570-8E0B-9DF6-AB52-ABEB8AEB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8778-3914-D066-90DB-A935D3F0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practise using HTML and make some simple page</a:t>
            </a:r>
          </a:p>
          <a:p>
            <a:r>
              <a:rPr lang="en-GB" dirty="0"/>
              <a:t>Follow the example from: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https://www.w3schools.com/html/html_forms.asp</a:t>
            </a:r>
            <a:endParaRPr lang="en-GB" dirty="0"/>
          </a:p>
          <a:p>
            <a:r>
              <a:rPr lang="en-GB" dirty="0"/>
              <a:t>Use this materials to make </a:t>
            </a:r>
            <a:r>
              <a:rPr lang="en-GB"/>
              <a:t>a game portfolio </a:t>
            </a:r>
            <a:r>
              <a:rPr lang="en-GB" dirty="0"/>
              <a:t>page. You can use the Grid layout module as template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https://www.w3schools.com/CSS/css_grid.asp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https://www.w3schools.com/CSS/css_templates.asp</a:t>
            </a:r>
            <a:endParaRPr lang="en-GB" dirty="0"/>
          </a:p>
          <a:p>
            <a:r>
              <a:rPr lang="en-GB" dirty="0"/>
              <a:t>Share your result in the team.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1</vt:lpstr>
      <vt:lpstr>Task</vt:lpstr>
    </vt:vector>
  </TitlesOfParts>
  <Company>Birmingham City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 Guo</dc:creator>
  <cp:lastModifiedBy>Xi Guo</cp:lastModifiedBy>
  <cp:revision>3</cp:revision>
  <dcterms:created xsi:type="dcterms:W3CDTF">2024-09-26T22:37:30Z</dcterms:created>
  <dcterms:modified xsi:type="dcterms:W3CDTF">2024-09-27T14:36:52Z</dcterms:modified>
</cp:coreProperties>
</file>