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605" autoAdjust="0"/>
    <p:restoredTop sz="86358" autoAdjust="0"/>
  </p:normalViewPr>
  <p:slideViewPr>
    <p:cSldViewPr>
      <p:cViewPr>
        <p:scale>
          <a:sx n="80" d="100"/>
          <a:sy n="80" d="100"/>
        </p:scale>
        <p:origin x="-1476" y="-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hoto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64" y="0"/>
            <a:ext cx="923136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9906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smtClean="0">
                <a:solidFill>
                  <a:schemeClr val="bg1"/>
                </a:solidFill>
              </a:rPr>
              <a:t>こんにちわ みなさん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4384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smtClean="0">
                <a:solidFill>
                  <a:schemeClr val="bg1"/>
                </a:solidFill>
              </a:rPr>
              <a:t>バングラデシュ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hoto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743200" y="762001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Shaiṭh</a:t>
            </a:r>
            <a:r>
              <a:rPr lang="en-US" sz="2800" dirty="0" smtClean="0"/>
              <a:t> </a:t>
            </a:r>
            <a:r>
              <a:rPr lang="en-US" sz="2800" dirty="0" err="1" smtClean="0"/>
              <a:t>Gombuj</a:t>
            </a:r>
            <a:r>
              <a:rPr lang="en-US" sz="2800" dirty="0" smtClean="0"/>
              <a:t> </a:t>
            </a:r>
            <a:r>
              <a:rPr lang="en-US" sz="2800" dirty="0" err="1" smtClean="0"/>
              <a:t>Moshjid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hoto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3276600" y="1219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/>
              <a:t>みなみ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la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3733800"/>
          </a:xfrm>
        </p:spPr>
      </p:pic>
      <p:pic>
        <p:nvPicPr>
          <p:cNvPr id="5" name="Picture 4" descr="b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381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/>
              <a:t>ひこうき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581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/>
              <a:t>バス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z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3999" cy="6606382"/>
          </a:xfrm>
        </p:spPr>
      </p:pic>
      <p:sp>
        <p:nvSpPr>
          <p:cNvPr id="5" name="TextBox 4"/>
          <p:cNvSpPr txBox="1"/>
          <p:nvPr/>
        </p:nvSpPr>
        <p:spPr>
          <a:xfrm>
            <a:off x="3124200" y="2057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>
                <a:solidFill>
                  <a:schemeClr val="bg1"/>
                </a:solidFill>
              </a:rPr>
              <a:t>マザーリシャリフ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Booking</a:t>
            </a:r>
            <a:endParaRPr lang="en-US" dirty="0"/>
          </a:p>
        </p:txBody>
      </p:sp>
      <p:pic>
        <p:nvPicPr>
          <p:cNvPr id="7" name="Picture 6" descr="Inkedhotel_L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143999" cy="3124200"/>
          </a:xfrm>
          <a:prstGeom prst="rect">
            <a:avLst/>
          </a:prstGeom>
        </p:spPr>
      </p:pic>
      <p:pic>
        <p:nvPicPr>
          <p:cNvPr id="9" name="Content Placeholder 8" descr="Inkedticket_LI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6200"/>
            <a:ext cx="91440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kedwine_L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256" y="0"/>
            <a:ext cx="9171256" cy="6858000"/>
          </a:xfrm>
        </p:spPr>
      </p:pic>
      <p:sp>
        <p:nvSpPr>
          <p:cNvPr id="5" name="TextBox 4"/>
          <p:cNvSpPr txBox="1"/>
          <p:nvPr/>
        </p:nvSpPr>
        <p:spPr>
          <a:xfrm>
            <a:off x="3276600" y="381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>
                <a:solidFill>
                  <a:srgbClr val="FF0000"/>
                </a:solidFill>
              </a:rPr>
              <a:t>アルコール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pho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TextBox 6"/>
          <p:cNvSpPr txBox="1"/>
          <p:nvPr/>
        </p:nvSpPr>
        <p:spPr>
          <a:xfrm>
            <a:off x="44958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>
                <a:solidFill>
                  <a:schemeClr val="bg1"/>
                </a:solidFill>
              </a:rPr>
              <a:t>よろしく おねがいします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54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Ticket Booking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10</cp:revision>
  <dcterms:created xsi:type="dcterms:W3CDTF">2006-08-16T00:00:00Z</dcterms:created>
  <dcterms:modified xsi:type="dcterms:W3CDTF">2021-01-27T01:43:12Z</dcterms:modified>
</cp:coreProperties>
</file>