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notesMasterIdLst>
    <p:notesMasterId r:id="rId35"/>
  </p:notesMasterIdLst>
  <p:sldIdLst>
    <p:sldId id="256" r:id="rId2"/>
    <p:sldId id="257" r:id="rId3"/>
    <p:sldId id="261" r:id="rId4"/>
    <p:sldId id="262" r:id="rId5"/>
    <p:sldId id="263" r:id="rId6"/>
    <p:sldId id="293" r:id="rId7"/>
    <p:sldId id="294" r:id="rId8"/>
    <p:sldId id="295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8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31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02854-3ABB-4848-89DF-8D78B638D8F8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4A69A-13D9-41AA-B5D3-4254BEAFE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44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17F8EDE-8901-449D-958A-589A2E084915}" type="datetime1">
              <a:rPr lang="en-US" smtClean="0"/>
              <a:t>4/17/2022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A45D574-C520-43F2-971A-534D810F8A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112FD8-884C-40AF-8CBA-3B35A150E912}" type="datetime1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45D574-C520-43F2-971A-534D810F8A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B40EB4-F53F-442C-B3B4-AAD9149C31E7}" type="datetime1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45D574-C520-43F2-971A-534D810F8A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73BB5F-5D06-4B9E-A564-3D47AD6897B1}" type="datetime1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45D574-C520-43F2-971A-534D810F8A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A53A30-6073-41C9-ABA8-0CA91D328EAB}" type="datetime1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45D574-C520-43F2-971A-534D810F8A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45F6A1-F3D0-4953-AB72-C72E06B8C385}" type="datetime1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45D574-C520-43F2-971A-534D810F8A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F140C0-A33A-4C4D-B04B-A697AE81C004}" type="datetime1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45D574-C520-43F2-971A-534D810F8AB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612C5E-BDAF-4B6C-AB2F-3271127D3DCF}" type="datetime1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45D574-C520-43F2-971A-534D810F8AB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22E903-23D0-4CE1-84DD-0B06906E7E02}" type="datetime1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45D574-C520-43F2-971A-534D810F8A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DA710331-E724-45DC-9DD9-1673CDD6C1DB}" type="datetime1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45D574-C520-43F2-971A-534D810F8AB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A9F47EB-015C-499E-A66C-1DCCBF6A2EC6}" type="datetime1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A45D574-C520-43F2-971A-534D810F8AB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70D500D-3646-4798-A89E-09A8753964D7}" type="datetime1">
              <a:rPr lang="en-US" smtClean="0"/>
              <a:t>4/17/2022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A45D574-C520-43F2-971A-534D810F8A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2197" y="777922"/>
            <a:ext cx="9962415" cy="2498205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Design And Development Of  A Web Application For Group Study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33063" y="3302758"/>
            <a:ext cx="4639788" cy="2197289"/>
          </a:xfrm>
        </p:spPr>
        <p:txBody>
          <a:bodyPr>
            <a:noAutofit/>
          </a:bodyPr>
          <a:lstStyle/>
          <a:p>
            <a:r>
              <a:rPr lang="en-US" sz="2000" dirty="0" smtClean="0"/>
              <a:t>Name: Md.AL </a:t>
            </a:r>
            <a:r>
              <a:rPr lang="en-US" sz="2000" dirty="0" err="1"/>
              <a:t>Mamun</a:t>
            </a:r>
            <a:endParaRPr lang="en-US" sz="2000" dirty="0"/>
          </a:p>
          <a:p>
            <a:r>
              <a:rPr lang="en-US" sz="2000" dirty="0"/>
              <a:t>ID:1710676107</a:t>
            </a:r>
          </a:p>
          <a:p>
            <a:r>
              <a:rPr lang="en-US" sz="2000" dirty="0"/>
              <a:t>Session:2016-17</a:t>
            </a:r>
          </a:p>
          <a:p>
            <a:r>
              <a:rPr lang="en-US" sz="2000" dirty="0" smtClean="0"/>
              <a:t>Course code: CSE 4292</a:t>
            </a:r>
          </a:p>
          <a:p>
            <a:r>
              <a:rPr lang="en-US" sz="2000" dirty="0" smtClean="0"/>
              <a:t>Dept. of Computer Science &amp; </a:t>
            </a:r>
            <a:r>
              <a:rPr lang="en-US" sz="2000" dirty="0" err="1" smtClean="0"/>
              <a:t>Engg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D574-C520-43F2-971A-534D810F8A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8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 Page </a:t>
            </a:r>
            <a:r>
              <a:rPr lang="en-US" dirty="0" smtClean="0"/>
              <a:t>view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12142"/>
            <a:ext cx="10972800" cy="426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D574-C520-43F2-971A-534D810F8A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8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Login page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906" y="1657853"/>
            <a:ext cx="6114197" cy="415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D574-C520-43F2-971A-534D810F8A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3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Sign Up Page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117" y="1481137"/>
            <a:ext cx="8687765" cy="460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D574-C520-43F2-971A-534D810F8A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3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021899"/>
          </a:xfrm>
        </p:spPr>
        <p:txBody>
          <a:bodyPr/>
          <a:lstStyle/>
          <a:p>
            <a:pPr algn="ctr"/>
            <a:r>
              <a:rPr lang="en-US" dirty="0" smtClean="0"/>
              <a:t>Create New Group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40" y="1481138"/>
            <a:ext cx="10295319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D574-C520-43F2-971A-534D810F8A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4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Or Request to Join Existing Group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72" y="1481138"/>
            <a:ext cx="10749159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D574-C520-43F2-971A-534D810F8A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0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Profile Page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367" y="1481138"/>
            <a:ext cx="10011015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D574-C520-43F2-971A-534D810F8A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Profile Page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48" y="1613786"/>
            <a:ext cx="10972800" cy="4260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D574-C520-43F2-971A-534D810F8A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My Groups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join Request are pending</a:t>
            </a:r>
          </a:p>
          <a:p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34" y="2033516"/>
            <a:ext cx="10756616" cy="3989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D574-C520-43F2-971A-534D810F8A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0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Admin of The Group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26719"/>
            <a:ext cx="10972800" cy="403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D574-C520-43F2-971A-534D810F8A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5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After Approved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84470"/>
            <a:ext cx="10972800" cy="4119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D574-C520-43F2-971A-534D810F8A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5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sz="2000" dirty="0"/>
              <a:t>Online group </a:t>
            </a:r>
            <a:r>
              <a:rPr lang="en-US" sz="2000" dirty="0" smtClean="0"/>
              <a:t>study</a:t>
            </a:r>
          </a:p>
          <a:p>
            <a:pPr lvl="1">
              <a:buFont typeface="Wingdings" pitchFamily="2" charset="2"/>
              <a:buChar char="v"/>
            </a:pPr>
            <a:endParaRPr lang="en-US" sz="2000" dirty="0"/>
          </a:p>
          <a:p>
            <a:pPr lvl="1">
              <a:buFont typeface="Wingdings" pitchFamily="2" charset="2"/>
              <a:buChar char="v"/>
            </a:pPr>
            <a:r>
              <a:rPr lang="en-US" sz="2000" dirty="0" smtClean="0"/>
              <a:t>Create group or join existing group</a:t>
            </a:r>
          </a:p>
          <a:p>
            <a:pPr lvl="1">
              <a:buFont typeface="Wingdings" pitchFamily="2" charset="2"/>
              <a:buChar char="v"/>
            </a:pPr>
            <a:endParaRPr lang="en-US" sz="2000" dirty="0"/>
          </a:p>
          <a:p>
            <a:pPr lvl="1">
              <a:buFont typeface="Wingdings" pitchFamily="2" charset="2"/>
              <a:buChar char="v"/>
            </a:pPr>
            <a:r>
              <a:rPr lang="en-US" sz="2000" dirty="0"/>
              <a:t>Select topics and </a:t>
            </a:r>
            <a:r>
              <a:rPr lang="en-US" sz="2000" dirty="0" smtClean="0"/>
              <a:t>chapter</a:t>
            </a:r>
          </a:p>
          <a:p>
            <a:pPr lvl="1">
              <a:buFont typeface="Wingdings" pitchFamily="2" charset="2"/>
              <a:buChar char="v"/>
            </a:pPr>
            <a:endParaRPr lang="en-US" sz="2000" dirty="0"/>
          </a:p>
          <a:p>
            <a:pPr lvl="1">
              <a:buFont typeface="Wingdings" pitchFamily="2" charset="2"/>
              <a:buChar char="v"/>
            </a:pPr>
            <a:r>
              <a:rPr lang="en-US" sz="2000" dirty="0" smtClean="0"/>
              <a:t>Select exam schedule</a:t>
            </a:r>
          </a:p>
          <a:p>
            <a:pPr lvl="1">
              <a:buFont typeface="Wingdings" pitchFamily="2" charset="2"/>
              <a:buChar char="v"/>
            </a:pPr>
            <a:endParaRPr lang="en-US" sz="2000" dirty="0"/>
          </a:p>
          <a:p>
            <a:pPr lvl="1">
              <a:buFont typeface="Wingdings" pitchFamily="2" charset="2"/>
              <a:buChar char="v"/>
            </a:pPr>
            <a:r>
              <a:rPr lang="en-US" sz="2000" dirty="0"/>
              <a:t>Creating </a:t>
            </a:r>
            <a:r>
              <a:rPr lang="en-US" sz="2000" dirty="0" smtClean="0"/>
              <a:t>question (Every group member)</a:t>
            </a:r>
          </a:p>
          <a:p>
            <a:pPr lvl="1">
              <a:buFont typeface="Wingdings" pitchFamily="2" charset="2"/>
              <a:buChar char="v"/>
            </a:pPr>
            <a:endParaRPr lang="en-US" sz="2000" dirty="0"/>
          </a:p>
          <a:p>
            <a:pPr lvl="1">
              <a:buFont typeface="Wingdings" pitchFamily="2" charset="2"/>
              <a:buChar char="v"/>
            </a:pPr>
            <a:r>
              <a:rPr lang="en-US" sz="2000" dirty="0" smtClean="0"/>
              <a:t>Exam start at fixed time</a:t>
            </a:r>
          </a:p>
          <a:p>
            <a:pPr lvl="1">
              <a:buFont typeface="Wingdings" pitchFamily="2" charset="2"/>
              <a:buChar char="v"/>
            </a:pPr>
            <a:endParaRPr lang="en-US" sz="2000" dirty="0"/>
          </a:p>
          <a:p>
            <a:pPr lvl="1">
              <a:buFont typeface="Wingdings" pitchFamily="2" charset="2"/>
              <a:buChar char="v"/>
            </a:pPr>
            <a:r>
              <a:rPr lang="en-US" sz="2000" dirty="0" smtClean="0"/>
              <a:t>Result</a:t>
            </a:r>
            <a:endParaRPr lang="en-US" sz="20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D574-C520-43F2-971A-534D810F8A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8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All Group Members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95594"/>
            <a:ext cx="10972800" cy="418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D574-C520-43F2-971A-534D810F8A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6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Topics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30362"/>
            <a:ext cx="10972800" cy="382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D574-C520-43F2-971A-534D810F8A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8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Only Admin can add new </a:t>
            </a:r>
            <a:r>
              <a:rPr lang="en-US" dirty="0"/>
              <a:t>T</a:t>
            </a:r>
            <a:r>
              <a:rPr lang="en-US" dirty="0" smtClean="0"/>
              <a:t>opic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787" y="2034143"/>
            <a:ext cx="3410426" cy="3419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D574-C520-43F2-971A-534D810F8A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4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lvl="0" indent="0">
              <a:lnSpc>
                <a:spcPct val="150000"/>
              </a:lnSpc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Update Topic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1841500"/>
            <a:ext cx="322897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D574-C520-43F2-971A-534D810F8A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8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395" y="1502581"/>
            <a:ext cx="10972800" cy="4525963"/>
          </a:xfrm>
        </p:spPr>
        <p:txBody>
          <a:bodyPr/>
          <a:lstStyle/>
          <a:p>
            <a:pPr marL="109728" lvl="0" indent="0">
              <a:lnSpc>
                <a:spcPct val="150000"/>
              </a:lnSpc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 upload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976" y="1326487"/>
            <a:ext cx="7221538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976" y="2778717"/>
            <a:ext cx="72596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976" y="4567498"/>
            <a:ext cx="7250112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D574-C520-43F2-971A-534D810F8AB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4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Topics Details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759" y="1581642"/>
            <a:ext cx="5058481" cy="4324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D574-C520-43F2-971A-534D810F8AB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Exam </a:t>
            </a:r>
            <a:r>
              <a:rPr lang="en-US" dirty="0"/>
              <a:t>w</a:t>
            </a:r>
            <a:r>
              <a:rPr lang="en-US" dirty="0" smtClean="0"/>
              <a:t>ill not </a:t>
            </a:r>
            <a:r>
              <a:rPr lang="en-US" dirty="0"/>
              <a:t>s</a:t>
            </a:r>
            <a:r>
              <a:rPr lang="en-US" dirty="0" smtClean="0"/>
              <a:t>tart until </a:t>
            </a:r>
            <a:r>
              <a:rPr lang="en-US" dirty="0"/>
              <a:t>A</a:t>
            </a:r>
            <a:r>
              <a:rPr lang="en-US" dirty="0" smtClean="0"/>
              <a:t>dmin </a:t>
            </a:r>
            <a:r>
              <a:rPr lang="en-US" dirty="0"/>
              <a:t>a</a:t>
            </a:r>
            <a:r>
              <a:rPr lang="en-US" dirty="0" smtClean="0"/>
              <a:t>ctive status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23441"/>
            <a:ext cx="10972800" cy="4241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D574-C520-43F2-971A-534D810F8AB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9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Admin active status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049" y="1953169"/>
            <a:ext cx="5029902" cy="358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D574-C520-43F2-971A-534D810F8AB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7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Now Exam Started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176" y="2159397"/>
            <a:ext cx="6697010" cy="189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D574-C520-43F2-971A-534D810F8AB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3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Given Exam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05" y="1481138"/>
            <a:ext cx="908939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D574-C520-43F2-971A-534D810F8AB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4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/>
              <a:t>HTML 5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/>
              <a:t>CSS 3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err="1" smtClean="0"/>
              <a:t>Jquery</a:t>
            </a:r>
            <a:endParaRPr lang="en-US" sz="2400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/>
              <a:t>JavaScript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/>
              <a:t>Bootstrap 5.0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/>
              <a:t>Font Awesome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Required Front-End Tools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D574-C520-43F2-971A-534D810F8A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7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Exam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470" y="1481138"/>
            <a:ext cx="894906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D574-C520-43F2-971A-534D810F8AB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 Show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96346"/>
            <a:ext cx="10972800" cy="4095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D574-C520-43F2-971A-534D810F8AB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2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Correct  and Wrong </a:t>
            </a:r>
            <a:r>
              <a:rPr lang="en-US" dirty="0" err="1" smtClean="0"/>
              <a:t>ans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009" y="1481138"/>
            <a:ext cx="5066429" cy="461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D574-C520-43F2-971A-534D810F8AB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2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1" y="2456597"/>
            <a:ext cx="8911687" cy="2060811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 </a:t>
            </a:r>
            <a:r>
              <a:rPr lang="en-US" sz="7200" dirty="0" smtClean="0">
                <a:solidFill>
                  <a:schemeClr val="bg2">
                    <a:lumMod val="50000"/>
                  </a:schemeClr>
                </a:solidFill>
              </a:rPr>
              <a:t>Thank You</a:t>
            </a:r>
            <a:endParaRPr lang="en-US" sz="7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0343" y="1256268"/>
            <a:ext cx="1522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  <a:endParaRPr lang="en-US" sz="7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D574-C520-43F2-971A-534D810F8AB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3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/>
              <a:t>Server site language  </a:t>
            </a:r>
            <a:r>
              <a:rPr lang="en-US" sz="2400" dirty="0" smtClean="0"/>
              <a:t>PHP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/>
              <a:t>PHP framework </a:t>
            </a:r>
            <a:r>
              <a:rPr lang="en-US" sz="2400" dirty="0" err="1" smtClean="0"/>
              <a:t>Laravel</a:t>
            </a:r>
            <a:r>
              <a:rPr lang="en-US" sz="2400" dirty="0" smtClean="0"/>
              <a:t>  8.x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/>
              <a:t>MySQL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/>
              <a:t>Livewire (full-stack framework for </a:t>
            </a:r>
            <a:r>
              <a:rPr lang="en-US" sz="2400" dirty="0" err="1" smtClean="0"/>
              <a:t>Laravel</a:t>
            </a:r>
            <a:endParaRPr lang="en-US" sz="2400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/>
              <a:t>Sweet Alert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Required Back-End Tools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D574-C520-43F2-971A-534D810F8A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9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/>
              <a:t>Operating System:  Windows </a:t>
            </a:r>
            <a:r>
              <a:rPr lang="en-US" sz="2400" dirty="0"/>
              <a:t> </a:t>
            </a:r>
            <a:r>
              <a:rPr lang="en-US" sz="2400" dirty="0" smtClean="0"/>
              <a:t>10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/>
              <a:t>Web server:  Apache 2.4.23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/>
              <a:t>Text editor:  Visual Studio Code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Tools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D574-C520-43F2-971A-534D810F8A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3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Study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565" y="1822332"/>
            <a:ext cx="8147712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D574-C520-43F2-971A-534D810F8A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1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4178" y="1610436"/>
            <a:ext cx="1589965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94177" y="3159457"/>
            <a:ext cx="1589966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Groups</a:t>
            </a:r>
          </a:p>
          <a:p>
            <a:pPr algn="ctr"/>
            <a:r>
              <a:rPr lang="en-US" dirty="0" smtClean="0"/>
              <a:t>(admin)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4177" y="4872250"/>
            <a:ext cx="1589966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 Members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90112" y="1610436"/>
            <a:ext cx="1542198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90112" y="4810834"/>
            <a:ext cx="1542198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32059" y="3299345"/>
            <a:ext cx="1678677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243247" y="4810834"/>
            <a:ext cx="189704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041642" y="3254991"/>
            <a:ext cx="1562668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flipH="1">
            <a:off x="1989160" y="2524836"/>
            <a:ext cx="1" cy="6346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1989160" y="4073857"/>
            <a:ext cx="0" cy="7983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8" idx="1"/>
          </p:cNvCxnSpPr>
          <p:nvPr/>
        </p:nvCxnSpPr>
        <p:spPr>
          <a:xfrm flipV="1">
            <a:off x="2784143" y="2067636"/>
            <a:ext cx="1705969" cy="1549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9" idx="0"/>
          </p:cNvCxnSpPr>
          <p:nvPr/>
        </p:nvCxnSpPr>
        <p:spPr>
          <a:xfrm>
            <a:off x="2784143" y="3616657"/>
            <a:ext cx="2477068" cy="11941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9" idx="1"/>
          </p:cNvCxnSpPr>
          <p:nvPr/>
        </p:nvCxnSpPr>
        <p:spPr>
          <a:xfrm flipV="1">
            <a:off x="2784143" y="5268034"/>
            <a:ext cx="1705969" cy="61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  <a:endCxn id="10" idx="0"/>
          </p:cNvCxnSpPr>
          <p:nvPr/>
        </p:nvCxnSpPr>
        <p:spPr>
          <a:xfrm>
            <a:off x="5261211" y="2524836"/>
            <a:ext cx="1310187" cy="7745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10" idx="1"/>
          </p:cNvCxnSpPr>
          <p:nvPr/>
        </p:nvCxnSpPr>
        <p:spPr>
          <a:xfrm flipV="1">
            <a:off x="2784143" y="3756545"/>
            <a:ext cx="2947916" cy="1572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" name="Straight Arrow Connector 2047"/>
          <p:cNvCxnSpPr>
            <a:stCxn id="10" idx="3"/>
            <a:endCxn id="12" idx="1"/>
          </p:cNvCxnSpPr>
          <p:nvPr/>
        </p:nvCxnSpPr>
        <p:spPr>
          <a:xfrm flipV="1">
            <a:off x="7410736" y="3712191"/>
            <a:ext cx="1630906" cy="443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1" name="Straight Arrow Connector 2050"/>
          <p:cNvCxnSpPr>
            <a:stCxn id="9" idx="3"/>
            <a:endCxn id="11" idx="1"/>
          </p:cNvCxnSpPr>
          <p:nvPr/>
        </p:nvCxnSpPr>
        <p:spPr>
          <a:xfrm>
            <a:off x="6032310" y="5268034"/>
            <a:ext cx="22109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D574-C520-43F2-971A-534D810F8A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5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5910" y="1472905"/>
            <a:ext cx="10972800" cy="4525963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does MVC Framework Works?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35522" y="4796813"/>
            <a:ext cx="133748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271750" y="1760561"/>
            <a:ext cx="166502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705969" y="3609833"/>
            <a:ext cx="141936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233313" y="3609833"/>
            <a:ext cx="139207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10031105" y="4067033"/>
            <a:ext cx="1269242" cy="14595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0"/>
            <a:endCxn id="5" idx="2"/>
          </p:cNvCxnSpPr>
          <p:nvPr/>
        </p:nvCxnSpPr>
        <p:spPr>
          <a:xfrm flipV="1">
            <a:off x="5104263" y="2674961"/>
            <a:ext cx="0" cy="2121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36776" y="2552131"/>
            <a:ext cx="1637731" cy="1037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936776" y="2019868"/>
            <a:ext cx="2415654" cy="1569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1"/>
            <a:endCxn id="6" idx="0"/>
          </p:cNvCxnSpPr>
          <p:nvPr/>
        </p:nvCxnSpPr>
        <p:spPr>
          <a:xfrm flipH="1">
            <a:off x="2415653" y="2217761"/>
            <a:ext cx="1856097" cy="1392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4" idx="2"/>
          </p:cNvCxnSpPr>
          <p:nvPr/>
        </p:nvCxnSpPr>
        <p:spPr>
          <a:xfrm>
            <a:off x="2415653" y="4524233"/>
            <a:ext cx="2019869" cy="729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8" idx="2"/>
          </p:cNvCxnSpPr>
          <p:nvPr/>
        </p:nvCxnSpPr>
        <p:spPr>
          <a:xfrm>
            <a:off x="8625384" y="4067033"/>
            <a:ext cx="1405721" cy="729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510584" y="3944202"/>
            <a:ext cx="1187356" cy="3411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500047" y="3057098"/>
            <a:ext cx="164455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Inf.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028596" y="2552131"/>
            <a:ext cx="1842449" cy="361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 Inf.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842448" y="2552131"/>
            <a:ext cx="1897039" cy="3275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Data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415653" y="4844580"/>
            <a:ext cx="1289714" cy="4094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949820" y="4675783"/>
            <a:ext cx="1651378" cy="3375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 Data</a:t>
            </a:r>
            <a:endParaRPr lang="en-US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D574-C520-43F2-971A-534D810F8A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4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Home Page </a:t>
            </a:r>
            <a:r>
              <a:rPr lang="en-US" dirty="0"/>
              <a:t>v</a:t>
            </a:r>
            <a:r>
              <a:rPr lang="en-US" dirty="0" smtClean="0"/>
              <a:t>iew of Group Study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040" y="1481138"/>
            <a:ext cx="10095859" cy="45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D574-C520-43F2-971A-534D810F8A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490</TotalTime>
  <Words>279</Words>
  <Application>Microsoft Office PowerPoint</Application>
  <PresentationFormat>Custom</PresentationFormat>
  <Paragraphs>122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Concourse</vt:lpstr>
      <vt:lpstr>Design And Development Of  A Web Application For Group Study</vt:lpstr>
      <vt:lpstr>Objective</vt:lpstr>
      <vt:lpstr>Required Front-End Tools</vt:lpstr>
      <vt:lpstr>Required Back-End Tools</vt:lpstr>
      <vt:lpstr>Software Tools</vt:lpstr>
      <vt:lpstr>Background Study</vt:lpstr>
      <vt:lpstr>Database Design</vt:lpstr>
      <vt:lpstr>How does MVC Framework Works?</vt:lpstr>
      <vt:lpstr>Home Page view of Group Study</vt:lpstr>
      <vt:lpstr>Home Page view Cont…</vt:lpstr>
      <vt:lpstr>User Login page</vt:lpstr>
      <vt:lpstr>User Sign Up Page</vt:lpstr>
      <vt:lpstr>Create New Group </vt:lpstr>
      <vt:lpstr>Or Request to Join Existing Group</vt:lpstr>
      <vt:lpstr>User Profile Page</vt:lpstr>
      <vt:lpstr>Profile Page Cont…</vt:lpstr>
      <vt:lpstr>My Groups </vt:lpstr>
      <vt:lpstr>Admin of The Group</vt:lpstr>
      <vt:lpstr>After Approved</vt:lpstr>
      <vt:lpstr>All Group Members</vt:lpstr>
      <vt:lpstr>Topics</vt:lpstr>
      <vt:lpstr>Only Admin can add new Topic</vt:lpstr>
      <vt:lpstr>Update Topic</vt:lpstr>
      <vt:lpstr>Questions upload</vt:lpstr>
      <vt:lpstr>Topics Details</vt:lpstr>
      <vt:lpstr>Exam will not start until Admin active status</vt:lpstr>
      <vt:lpstr>Admin active status</vt:lpstr>
      <vt:lpstr>Now Exam Started</vt:lpstr>
      <vt:lpstr>Given Exam</vt:lpstr>
      <vt:lpstr> Exam Cont…</vt:lpstr>
      <vt:lpstr>Result Show</vt:lpstr>
      <vt:lpstr> Correct  and Wrong ans:</vt:lpstr>
      <vt:lpstr> 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Development of a Job Portal Web Application</dc:title>
  <dc:creator>Smk Pobon</dc:creator>
  <cp:lastModifiedBy>Windows User</cp:lastModifiedBy>
  <cp:revision>74</cp:revision>
  <dcterms:created xsi:type="dcterms:W3CDTF">2017-09-19T18:02:01Z</dcterms:created>
  <dcterms:modified xsi:type="dcterms:W3CDTF">2022-04-17T05:35:39Z</dcterms:modified>
</cp:coreProperties>
</file>